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0" autoAdjust="0"/>
    <p:restoredTop sz="94660"/>
  </p:normalViewPr>
  <p:slideViewPr>
    <p:cSldViewPr snapToGrid="0">
      <p:cViewPr>
        <p:scale>
          <a:sx n="150" d="100"/>
          <a:sy n="150" d="100"/>
        </p:scale>
        <p:origin x="4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5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6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0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6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7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8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6BCA2-475F-4384-9763-C66D05EE884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1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3E867A-42FA-4C7E-B871-96F084D7D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9"/>
            <a:ext cx="5486400" cy="365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5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91B628-D3AA-4188-BA8E-9C39376D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" y="0"/>
            <a:ext cx="2749296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82A414-53C7-4DD9-9248-9819B346C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0" y="0"/>
            <a:ext cx="268224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6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Bolon, Kevin</dc:creator>
  <cp:lastModifiedBy>Bolon, Kevin</cp:lastModifiedBy>
  <cp:revision>5</cp:revision>
  <dcterms:created xsi:type="dcterms:W3CDTF">2021-10-10T15:52:13Z</dcterms:created>
  <dcterms:modified xsi:type="dcterms:W3CDTF">2021-10-11T02:10:23Z</dcterms:modified>
</cp:coreProperties>
</file>