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7113588" cy="5330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0" autoAdjust="0"/>
    <p:restoredTop sz="88660" autoAdjust="0"/>
  </p:normalViewPr>
  <p:slideViewPr>
    <p:cSldViewPr snapToGrid="0">
      <p:cViewPr varScale="1">
        <p:scale>
          <a:sx n="54" d="100"/>
          <a:sy n="54" d="100"/>
        </p:scale>
        <p:origin x="8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0E1CE-C28A-464E-BA82-384904B2C31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1143000"/>
            <a:ext cx="411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764A-0C4A-4407-AB94-98ABA7BB7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2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1pPr>
    <a:lvl2pPr marL="298643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2pPr>
    <a:lvl3pPr marL="597286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3pPr>
    <a:lvl4pPr marL="895929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4pPr>
    <a:lvl5pPr marL="1194572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5pPr>
    <a:lvl6pPr marL="1493215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6pPr>
    <a:lvl7pPr marL="1791858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7pPr>
    <a:lvl8pPr marL="2090501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8pPr>
    <a:lvl9pPr marL="2389144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2025_0_average_total_price_absolute_percent_delta.png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52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2025_1_hauling_BEV_abs_market_share_delta.png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08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2025_1_producer_compliance_search.png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04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2025_1_producer_compliance_search_colored.png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1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2025_1_producer_compliance_search_colored_zoomed.png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27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2025_1_producer_compliance_search_final.png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88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2025_1_producer_cross_subsidized_prices.png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2025_1_producer_cross_subsidy_multipliers.png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2025_0_hauling_BEV_abs_market_share_delta.png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1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2025_0_producer_compliance_search.png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1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2025_0_producer_compliance_search_colored.png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2025_0_producer_compliance_search_colored_zoomed.png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8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2025_0_producer_compliance_search_final.png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2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2025_0_producer_cross_subsidized_prices.png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89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2025_0_producer_cross_subsidy_multipliers.png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7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2025_1_average_total_price_absolute_percent_delta.png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5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519" y="872429"/>
            <a:ext cx="6046550" cy="1855917"/>
          </a:xfrm>
        </p:spPr>
        <p:txBody>
          <a:bodyPr anchor="b"/>
          <a:lstStyle>
            <a:lvl1pPr algn="ctr">
              <a:defRPr sz="4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199" y="2799918"/>
            <a:ext cx="5335191" cy="1287048"/>
          </a:xfrm>
        </p:spPr>
        <p:txBody>
          <a:bodyPr/>
          <a:lstStyle>
            <a:lvl1pPr marL="0" indent="0" algn="ctr">
              <a:buNone/>
              <a:defRPr sz="1866"/>
            </a:lvl1pPr>
            <a:lvl2pPr marL="355382" indent="0" algn="ctr">
              <a:buNone/>
              <a:defRPr sz="1555"/>
            </a:lvl2pPr>
            <a:lvl3pPr marL="710763" indent="0" algn="ctr">
              <a:buNone/>
              <a:defRPr sz="1399"/>
            </a:lvl3pPr>
            <a:lvl4pPr marL="1066145" indent="0" algn="ctr">
              <a:buNone/>
              <a:defRPr sz="1244"/>
            </a:lvl4pPr>
            <a:lvl5pPr marL="1421526" indent="0" algn="ctr">
              <a:buNone/>
              <a:defRPr sz="1244"/>
            </a:lvl5pPr>
            <a:lvl6pPr marL="1776908" indent="0" algn="ctr">
              <a:buNone/>
              <a:defRPr sz="1244"/>
            </a:lvl6pPr>
            <a:lvl7pPr marL="2132289" indent="0" algn="ctr">
              <a:buNone/>
              <a:defRPr sz="1244"/>
            </a:lvl7pPr>
            <a:lvl8pPr marL="2487671" indent="0" algn="ctr">
              <a:buNone/>
              <a:defRPr sz="1244"/>
            </a:lvl8pPr>
            <a:lvl9pPr marL="2843052" indent="0" algn="ctr">
              <a:buNone/>
              <a:defRPr sz="12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4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90662" y="283817"/>
            <a:ext cx="1533867" cy="4517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060" y="283817"/>
            <a:ext cx="4512682" cy="4517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54" y="1329006"/>
            <a:ext cx="6135470" cy="2217475"/>
          </a:xfrm>
        </p:spPr>
        <p:txBody>
          <a:bodyPr anchor="b"/>
          <a:lstStyle>
            <a:lvl1pPr>
              <a:defRPr sz="4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354" y="3567459"/>
            <a:ext cx="6135470" cy="1166118"/>
          </a:xfrm>
        </p:spPr>
        <p:txBody>
          <a:bodyPr/>
          <a:lstStyle>
            <a:lvl1pPr marL="0" indent="0">
              <a:buNone/>
              <a:defRPr sz="1866">
                <a:solidFill>
                  <a:schemeClr val="tx1"/>
                </a:solidFill>
              </a:defRPr>
            </a:lvl1pPr>
            <a:lvl2pPr marL="355382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2pPr>
            <a:lvl3pPr marL="71076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3pPr>
            <a:lvl4pPr marL="1066145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4pPr>
            <a:lvl5pPr marL="142152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5pPr>
            <a:lvl6pPr marL="1776908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6pPr>
            <a:lvl7pPr marL="2132289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7pPr>
            <a:lvl8pPr marL="2487671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8pPr>
            <a:lvl9pPr marL="2843052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059" y="1419086"/>
            <a:ext cx="3023275" cy="3382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54" y="1419086"/>
            <a:ext cx="3023275" cy="3382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986" y="283818"/>
            <a:ext cx="6135470" cy="10303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986" y="1306793"/>
            <a:ext cx="3009381" cy="640439"/>
          </a:xfrm>
        </p:spPr>
        <p:txBody>
          <a:bodyPr anchor="b"/>
          <a:lstStyle>
            <a:lvl1pPr marL="0" indent="0">
              <a:buNone/>
              <a:defRPr sz="1866" b="1"/>
            </a:lvl1pPr>
            <a:lvl2pPr marL="355382" indent="0">
              <a:buNone/>
              <a:defRPr sz="1555" b="1"/>
            </a:lvl2pPr>
            <a:lvl3pPr marL="710763" indent="0">
              <a:buNone/>
              <a:defRPr sz="1399" b="1"/>
            </a:lvl3pPr>
            <a:lvl4pPr marL="1066145" indent="0">
              <a:buNone/>
              <a:defRPr sz="1244" b="1"/>
            </a:lvl4pPr>
            <a:lvl5pPr marL="1421526" indent="0">
              <a:buNone/>
              <a:defRPr sz="1244" b="1"/>
            </a:lvl5pPr>
            <a:lvl6pPr marL="1776908" indent="0">
              <a:buNone/>
              <a:defRPr sz="1244" b="1"/>
            </a:lvl6pPr>
            <a:lvl7pPr marL="2132289" indent="0">
              <a:buNone/>
              <a:defRPr sz="1244" b="1"/>
            </a:lvl7pPr>
            <a:lvl8pPr marL="2487671" indent="0">
              <a:buNone/>
              <a:defRPr sz="1244" b="1"/>
            </a:lvl8pPr>
            <a:lvl9pPr marL="2843052" indent="0">
              <a:buNone/>
              <a:defRPr sz="12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86" y="1947232"/>
            <a:ext cx="3009381" cy="2864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1255" y="1306793"/>
            <a:ext cx="3024201" cy="640439"/>
          </a:xfrm>
        </p:spPr>
        <p:txBody>
          <a:bodyPr anchor="b"/>
          <a:lstStyle>
            <a:lvl1pPr marL="0" indent="0">
              <a:buNone/>
              <a:defRPr sz="1866" b="1"/>
            </a:lvl1pPr>
            <a:lvl2pPr marL="355382" indent="0">
              <a:buNone/>
              <a:defRPr sz="1555" b="1"/>
            </a:lvl2pPr>
            <a:lvl3pPr marL="710763" indent="0">
              <a:buNone/>
              <a:defRPr sz="1399" b="1"/>
            </a:lvl3pPr>
            <a:lvl4pPr marL="1066145" indent="0">
              <a:buNone/>
              <a:defRPr sz="1244" b="1"/>
            </a:lvl4pPr>
            <a:lvl5pPr marL="1421526" indent="0">
              <a:buNone/>
              <a:defRPr sz="1244" b="1"/>
            </a:lvl5pPr>
            <a:lvl6pPr marL="1776908" indent="0">
              <a:buNone/>
              <a:defRPr sz="1244" b="1"/>
            </a:lvl6pPr>
            <a:lvl7pPr marL="2132289" indent="0">
              <a:buNone/>
              <a:defRPr sz="1244" b="1"/>
            </a:lvl7pPr>
            <a:lvl8pPr marL="2487671" indent="0">
              <a:buNone/>
              <a:defRPr sz="1244" b="1"/>
            </a:lvl8pPr>
            <a:lvl9pPr marL="2843052" indent="0">
              <a:buNone/>
              <a:defRPr sz="12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01255" y="1947232"/>
            <a:ext cx="3024201" cy="2864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6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2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986" y="355388"/>
            <a:ext cx="2294317" cy="1243859"/>
          </a:xfrm>
        </p:spPr>
        <p:txBody>
          <a:bodyPr anchor="b"/>
          <a:lstStyle>
            <a:lvl1pPr>
              <a:defRPr sz="24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4201" y="767541"/>
            <a:ext cx="3601254" cy="3788341"/>
          </a:xfrm>
        </p:spPr>
        <p:txBody>
          <a:bodyPr/>
          <a:lstStyle>
            <a:lvl1pPr>
              <a:defRPr sz="2487"/>
            </a:lvl1pPr>
            <a:lvl2pPr>
              <a:defRPr sz="2176"/>
            </a:lvl2pPr>
            <a:lvl3pPr>
              <a:defRPr sz="1866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986" y="1599247"/>
            <a:ext cx="2294317" cy="2962804"/>
          </a:xfrm>
        </p:spPr>
        <p:txBody>
          <a:bodyPr/>
          <a:lstStyle>
            <a:lvl1pPr marL="0" indent="0">
              <a:buNone/>
              <a:defRPr sz="1244"/>
            </a:lvl1pPr>
            <a:lvl2pPr marL="355382" indent="0">
              <a:buNone/>
              <a:defRPr sz="1088"/>
            </a:lvl2pPr>
            <a:lvl3pPr marL="710763" indent="0">
              <a:buNone/>
              <a:defRPr sz="933"/>
            </a:lvl3pPr>
            <a:lvl4pPr marL="1066145" indent="0">
              <a:buNone/>
              <a:defRPr sz="777"/>
            </a:lvl4pPr>
            <a:lvl5pPr marL="1421526" indent="0">
              <a:buNone/>
              <a:defRPr sz="777"/>
            </a:lvl5pPr>
            <a:lvl6pPr marL="1776908" indent="0">
              <a:buNone/>
              <a:defRPr sz="777"/>
            </a:lvl6pPr>
            <a:lvl7pPr marL="2132289" indent="0">
              <a:buNone/>
              <a:defRPr sz="777"/>
            </a:lvl7pPr>
            <a:lvl8pPr marL="2487671" indent="0">
              <a:buNone/>
              <a:defRPr sz="777"/>
            </a:lvl8pPr>
            <a:lvl9pPr marL="2843052" indent="0">
              <a:buNone/>
              <a:defRPr sz="7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5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986" y="355388"/>
            <a:ext cx="2294317" cy="1243859"/>
          </a:xfrm>
        </p:spPr>
        <p:txBody>
          <a:bodyPr anchor="b"/>
          <a:lstStyle>
            <a:lvl1pPr>
              <a:defRPr sz="24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24201" y="767541"/>
            <a:ext cx="3601254" cy="3788341"/>
          </a:xfrm>
        </p:spPr>
        <p:txBody>
          <a:bodyPr anchor="t"/>
          <a:lstStyle>
            <a:lvl1pPr marL="0" indent="0">
              <a:buNone/>
              <a:defRPr sz="2487"/>
            </a:lvl1pPr>
            <a:lvl2pPr marL="355382" indent="0">
              <a:buNone/>
              <a:defRPr sz="2176"/>
            </a:lvl2pPr>
            <a:lvl3pPr marL="710763" indent="0">
              <a:buNone/>
              <a:defRPr sz="1866"/>
            </a:lvl3pPr>
            <a:lvl4pPr marL="1066145" indent="0">
              <a:buNone/>
              <a:defRPr sz="1555"/>
            </a:lvl4pPr>
            <a:lvl5pPr marL="1421526" indent="0">
              <a:buNone/>
              <a:defRPr sz="1555"/>
            </a:lvl5pPr>
            <a:lvl6pPr marL="1776908" indent="0">
              <a:buNone/>
              <a:defRPr sz="1555"/>
            </a:lvl6pPr>
            <a:lvl7pPr marL="2132289" indent="0">
              <a:buNone/>
              <a:defRPr sz="1555"/>
            </a:lvl7pPr>
            <a:lvl8pPr marL="2487671" indent="0">
              <a:buNone/>
              <a:defRPr sz="1555"/>
            </a:lvl8pPr>
            <a:lvl9pPr marL="2843052" indent="0">
              <a:buNone/>
              <a:defRPr sz="1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986" y="1599247"/>
            <a:ext cx="2294317" cy="2962804"/>
          </a:xfrm>
        </p:spPr>
        <p:txBody>
          <a:bodyPr/>
          <a:lstStyle>
            <a:lvl1pPr marL="0" indent="0">
              <a:buNone/>
              <a:defRPr sz="1244"/>
            </a:lvl1pPr>
            <a:lvl2pPr marL="355382" indent="0">
              <a:buNone/>
              <a:defRPr sz="1088"/>
            </a:lvl2pPr>
            <a:lvl3pPr marL="710763" indent="0">
              <a:buNone/>
              <a:defRPr sz="933"/>
            </a:lvl3pPr>
            <a:lvl4pPr marL="1066145" indent="0">
              <a:buNone/>
              <a:defRPr sz="777"/>
            </a:lvl4pPr>
            <a:lvl5pPr marL="1421526" indent="0">
              <a:buNone/>
              <a:defRPr sz="777"/>
            </a:lvl5pPr>
            <a:lvl6pPr marL="1776908" indent="0">
              <a:buNone/>
              <a:defRPr sz="777"/>
            </a:lvl6pPr>
            <a:lvl7pPr marL="2132289" indent="0">
              <a:buNone/>
              <a:defRPr sz="777"/>
            </a:lvl7pPr>
            <a:lvl8pPr marL="2487671" indent="0">
              <a:buNone/>
              <a:defRPr sz="777"/>
            </a:lvl8pPr>
            <a:lvl9pPr marL="2843052" indent="0">
              <a:buNone/>
              <a:defRPr sz="7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059" y="283818"/>
            <a:ext cx="6135470" cy="1030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059" y="1419086"/>
            <a:ext cx="6135470" cy="338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9059" y="4940886"/>
            <a:ext cx="1600557" cy="283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10C7-1079-4049-B638-CCD5A23C38E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6376" y="4940886"/>
            <a:ext cx="2400836" cy="283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3972" y="4940886"/>
            <a:ext cx="1600557" cy="283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0763" rtl="0" eaLnBrk="1" latinLnBrk="0" hangingPunct="1">
        <a:lnSpc>
          <a:spcPct val="90000"/>
        </a:lnSpc>
        <a:spcBef>
          <a:spcPct val="0"/>
        </a:spcBef>
        <a:buNone/>
        <a:defRPr sz="3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691" indent="-177691" algn="l" defTabSz="710763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1pPr>
      <a:lvl2pPr marL="533072" indent="-177691" algn="l" defTabSz="71076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888454" indent="-177691" algn="l" defTabSz="71076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3pPr>
      <a:lvl4pPr marL="1243835" indent="-177691" algn="l" defTabSz="71076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4pPr>
      <a:lvl5pPr marL="1599217" indent="-177691" algn="l" defTabSz="71076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1954599" indent="-177691" algn="l" defTabSz="71076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6pPr>
      <a:lvl7pPr marL="2309980" indent="-177691" algn="l" defTabSz="71076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7pPr>
      <a:lvl8pPr marL="2665362" indent="-177691" algn="l" defTabSz="71076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8pPr>
      <a:lvl9pPr marL="3020743" indent="-177691" algn="l" defTabSz="71076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1pPr>
      <a:lvl2pPr marL="355382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2pPr>
      <a:lvl3pPr marL="710763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3pPr>
      <a:lvl4pPr marL="1066145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4pPr>
      <a:lvl5pPr marL="1421526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1776908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6pPr>
      <a:lvl7pPr marL="2132289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7pPr>
      <a:lvl8pPr marL="2487671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8pPr>
      <a:lvl9pPr marL="2843052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6C96DBF-4482-4B17-A6D2-B90644983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" y="-1255"/>
            <a:ext cx="7111111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093B28F-51D5-4C9B-9534-1B129679A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DBAA5D7-D22E-44E0-84D5-922846591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3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51D4D01-A494-4A9A-88D2-65C876312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6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2653DBE-C79D-458D-9F42-623914AAD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2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8CAC051-A9EA-4AA6-805B-CFE892DA9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6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59975A2-70F1-4779-AA73-3F911F41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2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8912ED4C-ED55-4A90-B49B-B0371F2CC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5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9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72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89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976F11A-82C9-42CB-AE6C-690DF469F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" y="-1255"/>
            <a:ext cx="7111111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3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77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28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18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FCB787E-3987-45EE-94FB-2EBC2E811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3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561F55D-29B1-4D1E-94B7-9BAF25C66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84E68-186C-47F6-8D54-541CB0741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8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188779-4897-45A6-A86B-119638551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BE0E6A1-7A54-4CDF-8DFE-39AFE274D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2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99231EF2-F312-42FE-A011-6BFD27D84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691A9-B189-422D-86AF-7947C791E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1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208</Words>
  <Application>Microsoft Office PowerPoint</Application>
  <PresentationFormat>Custom</PresentationFormat>
  <Paragraphs>32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Bolon, Kevin</cp:lastModifiedBy>
  <cp:revision>5</cp:revision>
  <dcterms:created xsi:type="dcterms:W3CDTF">2021-10-08T16:58:26Z</dcterms:created>
  <dcterms:modified xsi:type="dcterms:W3CDTF">2021-10-08T18:30:06Z</dcterms:modified>
</cp:coreProperties>
</file>