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677-9B72-4C94-ABD0-35257B1CD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BE65-DEF5-4E47-8C48-C51F821C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9F57-6551-41B0-907C-5EAED156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8A61-A6CA-4A6D-B85B-11AAA062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D383-24C4-4B09-AD3E-4D855C10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A727-C38B-46D7-B917-3908D48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AA924-1559-4D44-BEAD-28DC24D2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849B-448E-4A96-8301-05C170E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C068-198F-4F24-BB27-960C10F7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8698-4CA4-49E8-895F-FDEBF83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C40C-C17F-4D7B-8E40-38798B7D5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13BD-218C-42DC-8358-CE56B5D82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A3B8-5AB8-43AA-99CD-5E3CF981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B17A-5935-4137-8EB8-6ECA0E3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0C4B-1A40-4A36-8BF0-8FCA541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9B7-D28D-4CD7-A918-737C5F6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1C9-55D0-4298-97CF-AC771C30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0AFC-C87B-44C6-BF59-672FE3D7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291B-D221-40A4-8855-CC189478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6173-3106-4A90-9848-A8B2CC9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6F72-32E7-4C93-8107-D0BA2E0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6F4D-73CA-45A8-AF23-799D7ADD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FD8-D048-4193-97A3-7FF4498C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ECE9-2EEC-4989-9FBE-40651152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B422-E0E8-4525-BFC4-BF542CC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C8A-8EED-43D2-8D57-C83F42F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F02A-158B-4E00-890A-76092693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4DFF-25C5-462F-B288-6A0D2FEF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57D9-5189-45E5-8296-A431AF67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F3F2-81F0-4EA6-A706-B97186ED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4F38-CAF4-49C4-8CCF-ECCF676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4713-578E-4D91-82E3-70E6EC6D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6245-FB39-4E17-9465-B0C22D2F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608C-2A10-40E5-B75A-61D61988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70672-CA0E-4BC6-97B6-26F2A04D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AB64D-5AC4-4174-B120-01820DC5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4322E-9ACB-4E01-91CC-57F86A95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E3101-65B2-4F35-ADA3-78CE1E14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3E5CF-A840-48DD-B559-587A217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FB4-2B2F-4178-A062-34B99C87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712DD-E62A-40C4-9393-1FA0378E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7521D-1BFB-4030-BF2B-3AFF080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F4168-A566-4C12-8855-7062FE58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F72B-075E-454E-828C-44AF6C7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C6003-0A39-4EAC-8035-660ECBC0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FC0A-98E8-48A8-88CD-40035E6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BF3-B38E-40F3-A956-25A760C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5199-B256-48F3-B2BD-99AC2F6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0DC78-C75A-4609-BA39-A035F0F5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37C6-169B-4375-985E-9019AABD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6997-4205-4D93-8599-7A99E841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4221-B080-4852-8C2B-1F487C98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A631-0B63-48D4-9609-3B8FEBB3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A389B-2AA3-4C95-A147-D04E1B7AB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54D98-6071-42BD-9EFB-4C08FAB2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5052-EEAA-4F85-9DB9-464C6B94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3216-53FE-4EEF-B39E-990BD9E7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CF74-48B3-4642-B7D9-6A1DE890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0EA87-C992-4709-96A0-E4CA24CE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A474-1A7C-42BA-B38B-5CDA0C5A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D4E3-438B-442F-9074-869BB74BB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AEBD-662D-4C3B-822F-3921CB4D298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B825-B19E-426C-89E1-32D1A06C9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EEB2-9EB4-4B2B-87F4-295C640E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A368B6A-2821-4405-A463-AD7BD340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9" y="0"/>
            <a:ext cx="9504201" cy="68580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A787FAB-31DF-40D5-AA54-EC51C6975335}"/>
              </a:ext>
            </a:extLst>
          </p:cNvPr>
          <p:cNvSpPr/>
          <p:nvPr/>
        </p:nvSpPr>
        <p:spPr>
          <a:xfrm>
            <a:off x="601795" y="742950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3EAD5B3-5737-4C43-AB9F-312E9A129D92}"/>
              </a:ext>
            </a:extLst>
          </p:cNvPr>
          <p:cNvSpPr/>
          <p:nvPr/>
        </p:nvSpPr>
        <p:spPr>
          <a:xfrm>
            <a:off x="601795" y="1400175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5A797456-5284-4F9D-A3A0-12DAFA84E625}"/>
              </a:ext>
            </a:extLst>
          </p:cNvPr>
          <p:cNvSpPr/>
          <p:nvPr/>
        </p:nvSpPr>
        <p:spPr>
          <a:xfrm>
            <a:off x="601795" y="2057400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402E215-ABDF-4BD2-B7D9-D0D619EE87E3}"/>
              </a:ext>
            </a:extLst>
          </p:cNvPr>
          <p:cNvSpPr/>
          <p:nvPr/>
        </p:nvSpPr>
        <p:spPr>
          <a:xfrm>
            <a:off x="601795" y="2714625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A17338EB-D2B2-4B3D-B786-51326245DA45}"/>
              </a:ext>
            </a:extLst>
          </p:cNvPr>
          <p:cNvSpPr/>
          <p:nvPr/>
        </p:nvSpPr>
        <p:spPr>
          <a:xfrm>
            <a:off x="601795" y="3556567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5A90049-5E34-4F31-8617-265E4AA6B132}"/>
              </a:ext>
            </a:extLst>
          </p:cNvPr>
          <p:cNvSpPr/>
          <p:nvPr/>
        </p:nvSpPr>
        <p:spPr>
          <a:xfrm>
            <a:off x="595747" y="5262222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F362510B-0F43-4953-8940-1BD240A73F64}"/>
              </a:ext>
            </a:extLst>
          </p:cNvPr>
          <p:cNvSpPr/>
          <p:nvPr/>
        </p:nvSpPr>
        <p:spPr>
          <a:xfrm>
            <a:off x="6964495" y="1252197"/>
            <a:ext cx="658982" cy="391206"/>
          </a:xfrm>
          <a:prstGeom prst="wedgeEllipseCallout">
            <a:avLst>
              <a:gd name="adj1" fmla="val -68368"/>
              <a:gd name="adj2" fmla="val 5071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2E497E44-B800-4CB4-9FC4-0A91274AB01B}"/>
              </a:ext>
            </a:extLst>
          </p:cNvPr>
          <p:cNvSpPr/>
          <p:nvPr/>
        </p:nvSpPr>
        <p:spPr>
          <a:xfrm>
            <a:off x="6964495" y="1861797"/>
            <a:ext cx="658982" cy="391206"/>
          </a:xfrm>
          <a:prstGeom prst="wedgeEllipseCallout">
            <a:avLst>
              <a:gd name="adj1" fmla="val -107394"/>
              <a:gd name="adj2" fmla="val 9941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48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F3575DF470B419B4DB442F40CDE7D" ma:contentTypeVersion="34" ma:contentTypeDescription="Create a new document." ma:contentTypeScope="" ma:versionID="ae201bdba98d726bd807d2fe594a89ed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ec061f95-30ec-4d0d-8ad6-dd1b804a05b6" xmlns:ns7="91e00635-787f-483b-bfc8-b255474b55dc" targetNamespace="http://schemas.microsoft.com/office/2006/metadata/properties" ma:root="true" ma:fieldsID="1317da7de9d983948048aa92f0de793e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ec061f95-30ec-4d0d-8ad6-dd1b804a05b6"/>
    <xsd:import namespace="91e00635-787f-483b-bfc8-b255474b55dc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6:Records_x0020_Status" minOccurs="0"/>
                <xsd:element ref="ns6:Records_x0020_Date" minOccurs="0"/>
                <xsd:element ref="ns7:MediaServiceEventHashCode" minOccurs="0"/>
                <xsd:element ref="ns7:MediaServiceGenerationTime" minOccurs="0"/>
                <xsd:element ref="ns6:SharedWithDetails" minOccurs="0"/>
                <xsd:element ref="ns6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575df307-a59c-4f07-8ae1-7f0a3ec6b1e3}" ma:internalName="TaxCatchAllLabel" ma:readOnly="true" ma:showField="CatchAllDataLabel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575df307-a59c-4f07-8ae1-7f0a3ec6b1e3}" ma:internalName="TaxCatchAll" ma:showField="CatchAllData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61f95-30ec-4d0d-8ad6-dd1b804a05b6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s_x0020_Status" ma:index="35" nillable="true" ma:displayName="Records Status" ma:default="Pending" ma:internalName="Records_x0020_Status">
      <xsd:simpleType>
        <xsd:restriction base="dms:Text"/>
      </xsd:simpleType>
    </xsd:element>
    <xsd:element name="Records_x0020_Date" ma:index="36" nillable="true" ma:displayName="Records Date" ma:hidden="true" ma:internalName="Records_x0020_Date">
      <xsd:simpleType>
        <xsd:restriction base="dms:DateTime"/>
      </xsd:simple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00635-787f-483b-bfc8-b255474b5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1" nillable="true" ma:displayName="MediaServiceAutoTags" ma:internalName="MediaServiceAutoTags" ma:readOnly="true">
      <xsd:simpleType>
        <xsd:restriction base="dms:Text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4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s_x0020_Status xmlns="ec061f95-30ec-4d0d-8ad6-dd1b804a05b6">Pending</Records_x0020_Status>
    <Record xmlns="4ffa91fb-a0ff-4ac5-b2db-65c790d184a4">Shared</Record>
    <Rights xmlns="4ffa91fb-a0ff-4ac5-b2db-65c790d184a4" xsi:nil="true"/>
    <Document_x0020_Creation_x0020_Date xmlns="4ffa91fb-a0ff-4ac5-b2db-65c790d184a4">2020-12-29T15:11:19+00:00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Records_x0020_Date xmlns="ec061f95-30ec-4d0d-8ad6-dd1b804a05b6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Props1.xml><?xml version="1.0" encoding="utf-8"?>
<ds:datastoreItem xmlns:ds="http://schemas.openxmlformats.org/officeDocument/2006/customXml" ds:itemID="{37FEB120-BD84-438C-996D-F30CC35FC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ec061f95-30ec-4d0d-8ad6-dd1b804a05b6"/>
    <ds:schemaRef ds:uri="91e00635-787f-483b-bfc8-b255474b5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1772FC-240F-499D-9571-C5D55FD39FC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731D67C3-C52A-4209-9F5F-95FA0FA59B3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2F5B826-42C8-4685-88CC-06855AFB5F07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4ffa91fb-a0ff-4ac5-b2db-65c790d184a4"/>
    <ds:schemaRef ds:uri="ec061f95-30ec-4d0d-8ad6-dd1b804a05b6"/>
    <ds:schemaRef ds:uri="http://schemas.microsoft.com/sharepoint.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Cherry, Jeff</dc:creator>
  <cp:lastModifiedBy>Cherry, Jeff</cp:lastModifiedBy>
  <cp:revision>2</cp:revision>
  <dcterms:created xsi:type="dcterms:W3CDTF">2020-12-29T14:53:24Z</dcterms:created>
  <dcterms:modified xsi:type="dcterms:W3CDTF">2020-12-29T15:11:22Z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0x010100236F3575DF470B419B4DB442F40CDE7D</vt:lpwstr>
  </property>
</Properties>
</file>