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rry, Jeff" userId="bc2fff79-ad10-4e5d-b198-ef47fe6ba931" providerId="ADAL" clId="{C8C54D71-B882-427F-B583-C2A935536A45}"/>
    <pc:docChg chg="custSel modSld">
      <pc:chgData name="Cherry, Jeff" userId="bc2fff79-ad10-4e5d-b198-ef47fe6ba931" providerId="ADAL" clId="{C8C54D71-B882-427F-B583-C2A935536A45}" dt="2021-10-07T14:55:39.114" v="29" actId="14100"/>
      <pc:docMkLst>
        <pc:docMk/>
      </pc:docMkLst>
      <pc:sldChg chg="addSp delSp modSp mod">
        <pc:chgData name="Cherry, Jeff" userId="bc2fff79-ad10-4e5d-b198-ef47fe6ba931" providerId="ADAL" clId="{C8C54D71-B882-427F-B583-C2A935536A45}" dt="2021-10-07T14:55:39.114" v="29" actId="14100"/>
        <pc:sldMkLst>
          <pc:docMk/>
          <pc:sldMk cId="2934884275" sldId="256"/>
        </pc:sldMkLst>
        <pc:spChg chg="add mod">
          <ac:chgData name="Cherry, Jeff" userId="bc2fff79-ad10-4e5d-b198-ef47fe6ba931" providerId="ADAL" clId="{C8C54D71-B882-427F-B583-C2A935536A45}" dt="2021-09-30T13:29:11.024" v="21" actId="20577"/>
          <ac:spMkLst>
            <pc:docMk/>
            <pc:sldMk cId="2934884275" sldId="256"/>
            <ac:spMk id="13" creationId="{0B9C2D11-B70B-42C9-8B73-A77D9C23B3DE}"/>
          </ac:spMkLst>
        </pc:spChg>
        <pc:spChg chg="mod">
          <ac:chgData name="Cherry, Jeff" userId="bc2fff79-ad10-4e5d-b198-ef47fe6ba931" providerId="ADAL" clId="{C8C54D71-B882-427F-B583-C2A935536A45}" dt="2021-09-30T13:20:40.178" v="7" actId="1076"/>
          <ac:spMkLst>
            <pc:docMk/>
            <pc:sldMk cId="2934884275" sldId="256"/>
            <ac:spMk id="16" creationId="{4A787FAB-31DF-40D5-AA54-EC51C6975335}"/>
          </ac:spMkLst>
        </pc:spChg>
        <pc:spChg chg="mod">
          <ac:chgData name="Cherry, Jeff" userId="bc2fff79-ad10-4e5d-b198-ef47fe6ba931" providerId="ADAL" clId="{C8C54D71-B882-427F-B583-C2A935536A45}" dt="2021-09-30T13:21:03.305" v="8" actId="1076"/>
          <ac:spMkLst>
            <pc:docMk/>
            <pc:sldMk cId="2934884275" sldId="256"/>
            <ac:spMk id="17" creationId="{C3EAD5B3-5737-4C43-AB9F-312E9A129D92}"/>
          </ac:spMkLst>
        </pc:spChg>
        <pc:spChg chg="mod">
          <ac:chgData name="Cherry, Jeff" userId="bc2fff79-ad10-4e5d-b198-ef47fe6ba931" providerId="ADAL" clId="{C8C54D71-B882-427F-B583-C2A935536A45}" dt="2021-09-30T13:24:02.512" v="10" actId="1076"/>
          <ac:spMkLst>
            <pc:docMk/>
            <pc:sldMk cId="2934884275" sldId="256"/>
            <ac:spMk id="18" creationId="{5A797456-5284-4F9D-A3A0-12DAFA84E625}"/>
          </ac:spMkLst>
        </pc:spChg>
        <pc:spChg chg="mod">
          <ac:chgData name="Cherry, Jeff" userId="bc2fff79-ad10-4e5d-b198-ef47fe6ba931" providerId="ADAL" clId="{C8C54D71-B882-427F-B583-C2A935536A45}" dt="2021-09-30T13:23:54.828" v="9" actId="1076"/>
          <ac:spMkLst>
            <pc:docMk/>
            <pc:sldMk cId="2934884275" sldId="256"/>
            <ac:spMk id="19" creationId="{1402E215-ABDF-4BD2-B7D9-D0D619EE87E3}"/>
          </ac:spMkLst>
        </pc:spChg>
        <pc:spChg chg="del mod">
          <ac:chgData name="Cherry, Jeff" userId="bc2fff79-ad10-4e5d-b198-ef47fe6ba931" providerId="ADAL" clId="{C8C54D71-B882-427F-B583-C2A935536A45}" dt="2021-09-30T13:26:23.014" v="13" actId="478"/>
          <ac:spMkLst>
            <pc:docMk/>
            <pc:sldMk cId="2934884275" sldId="256"/>
            <ac:spMk id="20" creationId="{A17338EB-D2B2-4B3D-B786-51326245DA45}"/>
          </ac:spMkLst>
        </pc:spChg>
        <pc:spChg chg="mod">
          <ac:chgData name="Cherry, Jeff" userId="bc2fff79-ad10-4e5d-b198-ef47fe6ba931" providerId="ADAL" clId="{C8C54D71-B882-427F-B583-C2A935536A45}" dt="2021-10-07T14:55:39.114" v="29" actId="14100"/>
          <ac:spMkLst>
            <pc:docMk/>
            <pc:sldMk cId="2934884275" sldId="256"/>
            <ac:spMk id="21" creationId="{65A90049-5E34-4F31-8617-265E4AA6B132}"/>
          </ac:spMkLst>
        </pc:spChg>
        <pc:spChg chg="del">
          <ac:chgData name="Cherry, Jeff" userId="bc2fff79-ad10-4e5d-b198-ef47fe6ba931" providerId="ADAL" clId="{C8C54D71-B882-427F-B583-C2A935536A45}" dt="2021-09-30T13:28:35.893" v="15" actId="478"/>
          <ac:spMkLst>
            <pc:docMk/>
            <pc:sldMk cId="2934884275" sldId="256"/>
            <ac:spMk id="22" creationId="{F362510B-0F43-4953-8940-1BD240A73F64}"/>
          </ac:spMkLst>
        </pc:spChg>
        <pc:spChg chg="del mod">
          <ac:chgData name="Cherry, Jeff" userId="bc2fff79-ad10-4e5d-b198-ef47fe6ba931" providerId="ADAL" clId="{C8C54D71-B882-427F-B583-C2A935536A45}" dt="2021-09-30T13:28:44.340" v="17" actId="478"/>
          <ac:spMkLst>
            <pc:docMk/>
            <pc:sldMk cId="2934884275" sldId="256"/>
            <ac:spMk id="23" creationId="{2E497E44-B800-4CB4-9FC4-0A91274AB01B}"/>
          </ac:spMkLst>
        </pc:spChg>
        <pc:picChg chg="add del mod ord">
          <ac:chgData name="Cherry, Jeff" userId="bc2fff79-ad10-4e5d-b198-ef47fe6ba931" providerId="ADAL" clId="{C8C54D71-B882-427F-B583-C2A935536A45}" dt="2021-10-07T14:53:45.944" v="22" actId="478"/>
          <ac:picMkLst>
            <pc:docMk/>
            <pc:sldMk cId="2934884275" sldId="256"/>
            <ac:picMk id="3" creationId="{CE47C589-3619-4033-B135-20E8E2624AFB}"/>
          </ac:picMkLst>
        </pc:picChg>
        <pc:picChg chg="del">
          <ac:chgData name="Cherry, Jeff" userId="bc2fff79-ad10-4e5d-b198-ef47fe6ba931" providerId="ADAL" clId="{C8C54D71-B882-427F-B583-C2A935536A45}" dt="2021-09-30T13:18:04.219" v="3" actId="478"/>
          <ac:picMkLst>
            <pc:docMk/>
            <pc:sldMk cId="2934884275" sldId="256"/>
            <ac:picMk id="5" creationId="{1A368B6A-2821-4405-A463-AD7BD3404935}"/>
          </ac:picMkLst>
        </pc:picChg>
        <pc:picChg chg="add mod">
          <ac:chgData name="Cherry, Jeff" userId="bc2fff79-ad10-4e5d-b198-ef47fe6ba931" providerId="ADAL" clId="{C8C54D71-B882-427F-B583-C2A935536A45}" dt="2021-10-07T14:54:16.330" v="24" actId="167"/>
          <ac:picMkLst>
            <pc:docMk/>
            <pc:sldMk cId="2934884275" sldId="256"/>
            <ac:picMk id="1026" creationId="{C33B4C2C-6A0D-484D-A82B-91A673FEF00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2677-9B72-4C94-ABD0-35257B1CD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1BE65-DEF5-4E47-8C48-C51F821CE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9F57-6551-41B0-907C-5EAED156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8A61-A6CA-4A6D-B85B-11AAA062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D383-24C4-4B09-AD3E-4D855C10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A727-C38B-46D7-B917-3908D48B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AA924-1559-4D44-BEAD-28DC24D22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7849B-448E-4A96-8301-05C170EC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AC068-198F-4F24-BB27-960C10F7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C8698-4CA4-49E8-895F-FDEBF830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2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9C40C-C17F-4D7B-8E40-38798B7D5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213BD-218C-42DC-8358-CE56B5D82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A3B8-5AB8-43AA-99CD-5E3CF981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8B17A-5935-4137-8EB8-6ECA0E39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F0C4B-1A40-4A36-8BF0-8FCA5417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9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A9B7-D28D-4CD7-A918-737C5F6C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D31C9-55D0-4298-97CF-AC771C304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E0AFC-C87B-44C6-BF59-672FE3D7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4291B-D221-40A4-8855-CC189478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46173-3106-4A90-9848-A8B2CC9D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6F72-32E7-4C93-8107-D0BA2E09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6F4D-73CA-45A8-AF23-799D7ADD5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FFFD8-D048-4193-97A3-7FF4498C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7ECE9-2EEC-4989-9FBE-40651152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7B422-E0E8-4525-BFC4-BF542CC4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2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C8A-8EED-43D2-8D57-C83F42FC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F02A-158B-4E00-890A-760926939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34DFF-25C5-462F-B288-6A0D2FEF7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557D9-5189-45E5-8296-A431AF67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6F3F2-81F0-4EA6-A706-B97186ED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14F38-CAF4-49C4-8CCF-ECCF6761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5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4713-578E-4D91-82E3-70E6EC6D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F6245-FB39-4E17-9465-B0C22D2F4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608C-2A10-40E5-B75A-61D61988C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70672-CA0E-4BC6-97B6-26F2A04DE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AB64D-5AC4-4174-B120-01820DC57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4322E-9ACB-4E01-91CC-57F86A95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E3101-65B2-4F35-ADA3-78CE1E14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3E5CF-A840-48DD-B559-587A217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1FB4-2B2F-4178-A062-34B99C87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712DD-E62A-40C4-9393-1FA0378E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7521D-1BFB-4030-BF2B-3AFF0801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F4168-A566-4C12-8855-7062FE58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2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FF72B-075E-454E-828C-44AF6C72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C6003-0A39-4EAC-8035-660ECBC0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CFC0A-98E8-48A8-88CD-40035E6C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9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BBF3-B38E-40F3-A956-25A760CD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5199-B256-48F3-B2BD-99AC2F6E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0DC78-C75A-4609-BA39-A035F0F57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B37C6-169B-4375-985E-9019AABD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E6997-4205-4D93-8599-7A99E841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C4221-B080-4852-8C2B-1F487C98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A631-0B63-48D4-9609-3B8FEBB3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A389B-2AA3-4C95-A147-D04E1B7AB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54D98-6071-42BD-9EFB-4C08FAB2F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75052-EEAA-4F85-9DB9-464C6B94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53216-53FE-4EEF-B39E-990BD9E7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0CF74-48B3-4642-B7D9-6A1DE890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8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0EA87-C992-4709-96A0-E4CA24CE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0A474-1A7C-42BA-B38B-5CDA0C5A9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4D4E3-438B-442F-9074-869BB74BB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8AEBD-662D-4C3B-822F-3921CB4D298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B825-B19E-426C-89E1-32D1A06C9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AEEB2-9EB4-4B2B-87F4-295C640E9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33B4C2C-6A0D-484D-A82B-91A673FEF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0"/>
            <a:ext cx="9323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4A787FAB-31DF-40D5-AA54-EC51C6975335}"/>
              </a:ext>
            </a:extLst>
          </p:cNvPr>
          <p:cNvSpPr/>
          <p:nvPr/>
        </p:nvSpPr>
        <p:spPr>
          <a:xfrm>
            <a:off x="732424" y="767442"/>
            <a:ext cx="658982" cy="391206"/>
          </a:xfrm>
          <a:prstGeom prst="wedgeEllipseCallout">
            <a:avLst>
              <a:gd name="adj1" fmla="val 107972"/>
              <a:gd name="adj2" fmla="val 409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C3EAD5B3-5737-4C43-AB9F-312E9A129D92}"/>
              </a:ext>
            </a:extLst>
          </p:cNvPr>
          <p:cNvSpPr/>
          <p:nvPr/>
        </p:nvSpPr>
        <p:spPr>
          <a:xfrm>
            <a:off x="726376" y="1495084"/>
            <a:ext cx="658982" cy="391206"/>
          </a:xfrm>
          <a:prstGeom prst="wedgeEllipseCallout">
            <a:avLst>
              <a:gd name="adj1" fmla="val 107972"/>
              <a:gd name="adj2" fmla="val 409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5A797456-5284-4F9D-A3A0-12DAFA84E625}"/>
              </a:ext>
            </a:extLst>
          </p:cNvPr>
          <p:cNvSpPr/>
          <p:nvPr/>
        </p:nvSpPr>
        <p:spPr>
          <a:xfrm>
            <a:off x="726376" y="2314148"/>
            <a:ext cx="658982" cy="391206"/>
          </a:xfrm>
          <a:prstGeom prst="wedgeEllipseCallout">
            <a:avLst>
              <a:gd name="adj1" fmla="val 107972"/>
              <a:gd name="adj2" fmla="val 409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1402E215-ABDF-4BD2-B7D9-D0D619EE87E3}"/>
              </a:ext>
            </a:extLst>
          </p:cNvPr>
          <p:cNvSpPr/>
          <p:nvPr/>
        </p:nvSpPr>
        <p:spPr>
          <a:xfrm>
            <a:off x="726376" y="3155664"/>
            <a:ext cx="658982" cy="391206"/>
          </a:xfrm>
          <a:prstGeom prst="wedgeEllipseCallout">
            <a:avLst>
              <a:gd name="adj1" fmla="val 107972"/>
              <a:gd name="adj2" fmla="val 409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65A90049-5E34-4F31-8617-265E4AA6B132}"/>
              </a:ext>
            </a:extLst>
          </p:cNvPr>
          <p:cNvSpPr/>
          <p:nvPr/>
        </p:nvSpPr>
        <p:spPr>
          <a:xfrm>
            <a:off x="3266376" y="3546870"/>
            <a:ext cx="658982" cy="391206"/>
          </a:xfrm>
          <a:prstGeom prst="wedgeEllipseCallout">
            <a:avLst>
              <a:gd name="adj1" fmla="val -229816"/>
              <a:gd name="adj2" fmla="val 7875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0B9C2D11-B70B-42C9-8B73-A77D9C23B3DE}"/>
              </a:ext>
            </a:extLst>
          </p:cNvPr>
          <p:cNvSpPr/>
          <p:nvPr/>
        </p:nvSpPr>
        <p:spPr>
          <a:xfrm>
            <a:off x="729050" y="4671500"/>
            <a:ext cx="658982" cy="391206"/>
          </a:xfrm>
          <a:prstGeom prst="wedgeEllipseCallout">
            <a:avLst>
              <a:gd name="adj1" fmla="val 107972"/>
              <a:gd name="adj2" fmla="val 409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3488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ource xmlns="http://schemas.microsoft.com/sharepoint/v3/fields" xsi:nil="true"/>
    <Language xmlns="http://schemas.microsoft.com/sharepoint/v3">English</Language>
    <j747ac98061d40f0aa7bd47e1db5675d xmlns="4ffa91fb-a0ff-4ac5-b2db-65c790d184a4">
      <Terms xmlns="http://schemas.microsoft.com/office/infopath/2007/PartnerControls"/>
    </j747ac98061d40f0aa7bd47e1db5675d>
    <External_x0020_Contributor xmlns="4ffa91fb-a0ff-4ac5-b2db-65c790d184a4" xsi:nil="true"/>
    <TaxKeywordTaxHTField xmlns="4ffa91fb-a0ff-4ac5-b2db-65c790d184a4">
      <Terms xmlns="http://schemas.microsoft.com/office/infopath/2007/PartnerControls"/>
    </TaxKeywordTaxHTField>
    <Records_x0020_Status xmlns="ec061f95-30ec-4d0d-8ad6-dd1b804a05b6">Pending</Records_x0020_Status>
    <Record xmlns="4ffa91fb-a0ff-4ac5-b2db-65c790d184a4">Shared</Record>
    <Rights xmlns="4ffa91fb-a0ff-4ac5-b2db-65c790d184a4" xsi:nil="true"/>
    <Document_x0020_Creation_x0020_Date xmlns="4ffa91fb-a0ff-4ac5-b2db-65c790d184a4">2020-12-29T15:11:19+00:00</Document_x0020_Creation_x0020_Date>
    <EPA_x0020_Office xmlns="4ffa91fb-a0ff-4ac5-b2db-65c790d184a4" xsi:nil="true"/>
    <CategoryDescription xmlns="http://schemas.microsoft.com/sharepoint.v3" xsi:nil="true"/>
    <Identifier xmlns="4ffa91fb-a0ff-4ac5-b2db-65c790d184a4" xsi:nil="true"/>
    <_Coverage xmlns="http://schemas.microsoft.com/sharepoint/v3/fields" xsi:nil="true"/>
    <Creator xmlns="4ffa91fb-a0ff-4ac5-b2db-65c790d184a4">
      <UserInfo>
        <DisplayName/>
        <AccountId xsi:nil="true"/>
        <AccountType/>
      </UserInfo>
    </Creator>
    <EPA_x0020_Related_x0020_Documents xmlns="4ffa91fb-a0ff-4ac5-b2db-65c790d184a4" xsi:nil="true"/>
    <Records_x0020_Date xmlns="ec061f95-30ec-4d0d-8ad6-dd1b804a05b6" xsi:nil="true"/>
    <EPA_x0020_Contributor xmlns="4ffa91fb-a0ff-4ac5-b2db-65c790d184a4">
      <UserInfo>
        <DisplayName/>
        <AccountId xsi:nil="true"/>
        <AccountType/>
      </UserInfo>
    </EPA_x0020_Contributor>
    <TaxCatchAll xmlns="4ffa91fb-a0ff-4ac5-b2db-65c790d184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6F3575DF470B419B4DB442F40CDE7D" ma:contentTypeVersion="34" ma:contentTypeDescription="Create a new document." ma:contentTypeScope="" ma:versionID="ae201bdba98d726bd807d2fe594a89ed">
  <xsd:schema xmlns:xsd="http://www.w3.org/2001/XMLSchema" xmlns:xs="http://www.w3.org/2001/XMLSchema" xmlns:p="http://schemas.microsoft.com/office/2006/metadata/properties" xmlns:ns1="http://schemas.microsoft.com/sharepoint/v3" xmlns:ns3="4ffa91fb-a0ff-4ac5-b2db-65c790d184a4" xmlns:ns4="http://schemas.microsoft.com/sharepoint.v3" xmlns:ns5="http://schemas.microsoft.com/sharepoint/v3/fields" xmlns:ns6="ec061f95-30ec-4d0d-8ad6-dd1b804a05b6" xmlns:ns7="91e00635-787f-483b-bfc8-b255474b55dc" targetNamespace="http://schemas.microsoft.com/office/2006/metadata/properties" ma:root="true" ma:fieldsID="1317da7de9d983948048aa92f0de793e" ns1:_="" ns3:_="" ns4:_="" ns5:_="" ns6:_="" ns7:_="">
    <xsd:import namespace="http://schemas.microsoft.com/sharepoint/v3"/>
    <xsd:import namespace="4ffa91fb-a0ff-4ac5-b2db-65c790d184a4"/>
    <xsd:import namespace="http://schemas.microsoft.com/sharepoint.v3"/>
    <xsd:import namespace="http://schemas.microsoft.com/sharepoint/v3/fields"/>
    <xsd:import namespace="ec061f95-30ec-4d0d-8ad6-dd1b804a05b6"/>
    <xsd:import namespace="91e00635-787f-483b-bfc8-b255474b55dc"/>
    <xsd:element name="properties">
      <xsd:complexType>
        <xsd:sequence>
          <xsd:element name="documentManagement">
            <xsd:complexType>
              <xsd:all>
                <xsd:element ref="ns3:Document_x0020_Creation_x0020_Date" minOccurs="0"/>
                <xsd:element ref="ns3:Creator" minOccurs="0"/>
                <xsd:element ref="ns3:EPA_x0020_Office" minOccurs="0"/>
                <xsd:element ref="ns3:Record" minOccurs="0"/>
                <xsd:element ref="ns4:CategoryDescription" minOccurs="0"/>
                <xsd:element ref="ns3:Identifier" minOccurs="0"/>
                <xsd:element ref="ns3:EPA_x0020_Contributor" minOccurs="0"/>
                <xsd:element ref="ns3:External_x0020_Contributor" minOccurs="0"/>
                <xsd:element ref="ns5:_Coverage" minOccurs="0"/>
                <xsd:element ref="ns3:EPA_x0020_Related_x0020_Documents" minOccurs="0"/>
                <xsd:element ref="ns5:_Source" minOccurs="0"/>
                <xsd:element ref="ns3:Rights" minOccurs="0"/>
                <xsd:element ref="ns1:Language" minOccurs="0"/>
                <xsd:element ref="ns3:j747ac98061d40f0aa7bd47e1db5675d" minOccurs="0"/>
                <xsd:element ref="ns3:TaxKeywordTaxHTField" minOccurs="0"/>
                <xsd:element ref="ns3:TaxCatchAllLabel" minOccurs="0"/>
                <xsd:element ref="ns3:TaxCatchAll" minOccurs="0"/>
                <xsd:element ref="ns6:SharedWithUsers" minOccurs="0"/>
                <xsd:element ref="ns7:MediaServiceMetadata" minOccurs="0"/>
                <xsd:element ref="ns7:MediaServiceFastMetadata" minOccurs="0"/>
                <xsd:element ref="ns7:MediaServiceAutoTags" minOccurs="0"/>
                <xsd:element ref="ns7:MediaServiceOCR" minOccurs="0"/>
                <xsd:element ref="ns7:MediaServiceDateTaken" minOccurs="0"/>
                <xsd:element ref="ns7:MediaServiceLocation" minOccurs="0"/>
                <xsd:element ref="ns6:Records_x0020_Status" minOccurs="0"/>
                <xsd:element ref="ns6:Records_x0020_Date" minOccurs="0"/>
                <xsd:element ref="ns7:MediaServiceEventHashCode" minOccurs="0"/>
                <xsd:element ref="ns7:MediaServiceGenerationTime" minOccurs="0"/>
                <xsd:element ref="ns6:SharedWithDetails" minOccurs="0"/>
                <xsd:element ref="ns6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7" nillable="true" ma:displayName="Language" ma:default="English" ma:description="Select the document language from the drop down." ma:format="Dropdown" ma:internalName="Language" ma:readOnly="fals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a91fb-a0ff-4ac5-b2db-65c790d184a4" elementFormDefault="qualified">
    <xsd:import namespace="http://schemas.microsoft.com/office/2006/documentManagement/types"/>
    <xsd:import namespace="http://schemas.microsoft.com/office/infopath/2007/PartnerControls"/>
    <xsd:element name="Document_x0020_Creation_x0020_Date" ma:index="2" nillable="true" ma:displayName="Document Date" ma:default="[today]" ma:description="Enter the date this document was last modified. The upload date has been entered by default." ma:format="DateOnly" ma:internalName="Document_x0020_Creation_x0020_Date" ma:readOnly="false">
      <xsd:simpleType>
        <xsd:restriction base="dms:DateTime"/>
      </xsd:simpleType>
    </xsd:element>
    <xsd:element name="Creator" ma:index="3" nillable="true" ma:displayName="Creator" ma:description="Enter the person primarily responsible for the document. The name of the person uploading the document has been entered by default." ma:list="UserInfo" ma:SharePointGroup="0" ma:internalName="Creat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A_x0020_Office" ma:index="4" nillable="true" ma:displayName="EPA Office" ma:description="Enter the EPA organization primarily responsible for the document. The office of the person uploading the document has been entered by default." ma:internalName="EPA_x0020_Office">
      <xsd:simpleType>
        <xsd:restriction base="dms:Text">
          <xsd:maxLength value="255"/>
        </xsd:restriction>
      </xsd:simpleType>
    </xsd:element>
    <xsd:element name="Record" ma:index="5" nillable="true" ma:displayName="Record" ma:default="Shared" ma:description="For documents that provide evidence of EPA decisions and actions, select &quot;Shared&quot; (open access) or &quot;Private&quot; (restricted access)." ma:format="Dropdown" ma:internalName="Record">
      <xsd:simpleType>
        <xsd:restriction base="dms:Choice">
          <xsd:enumeration value="None"/>
          <xsd:enumeration value="Shared"/>
          <xsd:enumeration value="Private"/>
        </xsd:restriction>
      </xsd:simpleType>
    </xsd:element>
    <xsd:element name="Identifier" ma:index="9" nillable="true" ma:displayName="Identifier" ma:description="Enter all EPA identification numbers applicable to this document, one on each line." ma:internalName="Identifier" ma:readOnly="false">
      <xsd:simpleType>
        <xsd:restriction base="dms:Note">
          <xsd:maxLength value="255"/>
        </xsd:restriction>
      </xsd:simpleType>
    </xsd:element>
    <xsd:element name="EPA_x0020_Contributor" ma:index="11" nillable="true" ma:displayName="EPA Contributor" ma:description="Enter an EPA person who contributed to the creation of the document but is not the primary author." ma:list="UserInfo" ma:SharePointGroup="0" ma:internalName="EPA_x0020_Contribu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Contributor" ma:index="12" nillable="true" ma:displayName="External Contributor" ma:description="Enter a non-EPA person who contributed to the creation of the document but is not the primary author." ma:internalName="External_x0020_Contributor" ma:readOnly="false">
      <xsd:simpleType>
        <xsd:restriction base="dms:Note">
          <xsd:maxLength value="255"/>
        </xsd:restriction>
      </xsd:simpleType>
    </xsd:element>
    <xsd:element name="EPA_x0020_Related_x0020_Documents" ma:index="14" nillable="true" ma:displayName="Other Related Documents" ma:description="Enter any related document." ma:internalName="EPA_x0020_Related_x0020_Documents">
      <xsd:simpleType>
        <xsd:restriction base="dms:Note">
          <xsd:maxLength value="255"/>
        </xsd:restriction>
      </xsd:simpleType>
    </xsd:element>
    <xsd:element name="Rights" ma:index="16" nillable="true" ma:displayName="Rights" ma:description="Enter information about intellectual property rights held over the document (e.g. copyright, patent, trademark)." ma:internalName="Rights" ma:readOnly="false">
      <xsd:simpleType>
        <xsd:restriction base="dms:Note">
          <xsd:maxLength value="255"/>
        </xsd:restriction>
      </xsd:simpleType>
    </xsd:element>
    <xsd:element name="j747ac98061d40f0aa7bd47e1db5675d" ma:index="19" nillable="true" ma:taxonomy="true" ma:internalName="j747ac98061d40f0aa7bd47e1db5675d" ma:taxonomyFieldName="Document_x0020_Type" ma:displayName="Document Type" ma:readOnly="false" ma:default="" ma:fieldId="{3747ac98-061d-40f0-aa7b-d47e1db5675d}" ma:sspId="29f62856-1543-49d4-a736-4569d363f533" ma:termSetId="e06cd6a9-a175-4da0-81cb-8dba7aa394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1" nillable="true" ma:taxonomy="true" ma:internalName="TaxKeywordTaxHTField" ma:taxonomyFieldName="TaxKeyword" ma:displayName="Enterprise Keywords" ma:readOnly="false" ma:fieldId="{23f27201-bee3-471e-b2e7-b64fd8b7ca38}" ma:taxonomyMulti="true" ma:sspId="29f62856-1543-49d4-a736-4569d363f5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23" nillable="true" ma:displayName="Taxonomy Catch All Column1" ma:hidden="true" ma:list="{575df307-a59c-4f07-8ae1-7f0a3ec6b1e3}" ma:internalName="TaxCatchAllLabel" ma:readOnly="true" ma:showField="CatchAllDataLabel" ma:web="ec061f95-30ec-4d0d-8ad6-dd1b804a05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24" nillable="true" ma:displayName="Taxonomy Catch All Column" ma:hidden="true" ma:list="{575df307-a59c-4f07-8ae1-7f0a3ec6b1e3}" ma:internalName="TaxCatchAll" ma:showField="CatchAllData" ma:web="ec061f95-30ec-4d0d-8ad6-dd1b804a05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6" nillable="true" ma:displayName="Description" ma:description="Enter a brief description." ma:internalName="Category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verage" ma:index="13" nillable="true" ma:displayName="Coverage" ma:description="Enter the geographic location, jurisdiction, or time period for which the document is relevant." ma:internalName="_Coverage" ma:readOnly="false">
      <xsd:simpleType>
        <xsd:restriction base="dms:Text">
          <xsd:maxLength value="255"/>
        </xsd:restriction>
      </xsd:simpleType>
    </xsd:element>
    <xsd:element name="_Source" ma:index="15" nillable="true" ma:displayName="Source" ma:description="Enter a source from which the document is derived." ma:internalName="_Source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061f95-30ec-4d0d-8ad6-dd1b804a05b6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cords_x0020_Status" ma:index="35" nillable="true" ma:displayName="Records Status" ma:default="Pending" ma:internalName="Records_x0020_Status">
      <xsd:simpleType>
        <xsd:restriction base="dms:Text"/>
      </xsd:simpleType>
    </xsd:element>
    <xsd:element name="Records_x0020_Date" ma:index="36" nillable="true" ma:displayName="Records Date" ma:hidden="true" ma:internalName="Records_x0020_Date">
      <xsd:simpleType>
        <xsd:restriction base="dms:DateTime"/>
      </xsd:simpleType>
    </xsd:element>
    <xsd:element name="SharedWithDetails" ma:index="3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4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00635-787f-483b-bfc8-b255474b55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1" nillable="true" ma:displayName="MediaServiceAutoTags" ma:internalName="MediaServiceAutoTags" ma:readOnly="true">
      <xsd:simpleType>
        <xsd:restriction base="dms:Text"/>
      </xsd:simpleType>
    </xsd:element>
    <xsd:element name="MediaServiceOCR" ma:index="3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4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29f62856-1543-49d4-a736-4569d363f533" ContentTypeId="0x0101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F5B826-42C8-4685-88CC-06855AFB5F07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http://schemas.microsoft.com/sharepoint/v3"/>
    <ds:schemaRef ds:uri="4ffa91fb-a0ff-4ac5-b2db-65c790d184a4"/>
    <ds:schemaRef ds:uri="ec061f95-30ec-4d0d-8ad6-dd1b804a05b6"/>
    <ds:schemaRef ds:uri="http://schemas.microsoft.com/sharepoint.v3"/>
  </ds:schemaRefs>
</ds:datastoreItem>
</file>

<file path=customXml/itemProps2.xml><?xml version="1.0" encoding="utf-8"?>
<ds:datastoreItem xmlns:ds="http://schemas.openxmlformats.org/officeDocument/2006/customXml" ds:itemID="{37FEB120-BD84-438C-996D-F30CC35FCC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ffa91fb-a0ff-4ac5-b2db-65c790d184a4"/>
    <ds:schemaRef ds:uri="http://schemas.microsoft.com/sharepoint.v3"/>
    <ds:schemaRef ds:uri="http://schemas.microsoft.com/sharepoint/v3/fields"/>
    <ds:schemaRef ds:uri="ec061f95-30ec-4d0d-8ad6-dd1b804a05b6"/>
    <ds:schemaRef ds:uri="91e00635-787f-483b-bfc8-b255474b55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1772FC-240F-499D-9571-C5D55FD39FC1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731D67C3-C52A-4209-9F5F-95FA0FA59B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Cherry, Jeff</dc:creator>
  <cp:lastModifiedBy>Cherry, Jeff</cp:lastModifiedBy>
  <cp:revision>2</cp:revision>
  <dcterms:created xsi:type="dcterms:W3CDTF">2020-12-29T14:53:24Z</dcterms:created>
  <dcterms:modified xsi:type="dcterms:W3CDTF">2021-10-07T14:55:53Z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0x010100236F3575DF470B419B4DB442F40CDE7D</vt:lpwstr>
  </property>
</Properties>
</file>