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59" r:id="rId7"/>
    <p:sldId id="258" r:id="rId8"/>
    <p:sldId id="260" r:id="rId9"/>
    <p:sldId id="262" r:id="rId10"/>
    <p:sldId id="263" r:id="rId11"/>
    <p:sldId id="264" r:id="rId1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5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6BCA2-475F-4384-9763-C66D05EE884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3E867A-42FA-4C7E-B871-96F084D7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"/>
            <a:ext cx="5486400" cy="365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BF6682-6687-498F-9DF2-641C178A21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F2B8CC-2CD9-4B27-90CE-60297F4F468E}"/>
              </a:ext>
            </a:extLst>
          </p:cNvPr>
          <p:cNvSpPr txBox="1"/>
          <p:nvPr/>
        </p:nvSpPr>
        <p:spPr>
          <a:xfrm>
            <a:off x="2640175" y="2111668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38FF1-F775-42BC-AF97-5C993486483D}"/>
              </a:ext>
            </a:extLst>
          </p:cNvPr>
          <p:cNvSpPr txBox="1"/>
          <p:nvPr/>
        </p:nvSpPr>
        <p:spPr>
          <a:xfrm>
            <a:off x="2494178" y="2388294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(alt0)</a:t>
            </a:r>
          </a:p>
        </p:txBody>
      </p:sp>
    </p:spTree>
    <p:extLst>
      <p:ext uri="{BB962C8B-B14F-4D97-AF65-F5344CB8AC3E}">
        <p14:creationId xmlns:p14="http://schemas.microsoft.com/office/powerpoint/2010/main" val="120827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8087B-487E-4D8B-821D-A4803E5377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5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91B628-D3AA-4188-BA8E-9C39376D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" y="0"/>
            <a:ext cx="2749296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82A414-53C7-4DD9-9248-9819B346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0"/>
            <a:ext cx="26822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9729C-B827-4AD5-B86B-2FF9FB6D3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" y="0"/>
            <a:ext cx="548335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1C892B-53FC-4A18-8740-AFEE552A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" y="0"/>
            <a:ext cx="548335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3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BFF0E-C974-4126-9A76-0C5D3D77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6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651B7C3-99B9-4CF6-994E-C2592899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0"/>
            <a:ext cx="5480304" cy="3657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2720A1-08AE-435A-BFAC-EABCDDA4494C}"/>
              </a:ext>
            </a:extLst>
          </p:cNvPr>
          <p:cNvCxnSpPr>
            <a:cxnSpLocks/>
          </p:cNvCxnSpPr>
          <p:nvPr/>
        </p:nvCxnSpPr>
        <p:spPr>
          <a:xfrm flipH="1" flipV="1">
            <a:off x="3179135" y="1244009"/>
            <a:ext cx="573715" cy="1213441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F2B8CC-2CD9-4B27-90CE-60297F4F468E}"/>
              </a:ext>
            </a:extLst>
          </p:cNvPr>
          <p:cNvSpPr txBox="1"/>
          <p:nvPr/>
        </p:nvSpPr>
        <p:spPr>
          <a:xfrm>
            <a:off x="2573606" y="2173140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38FF1-F775-42BC-AF97-5C993486483D}"/>
              </a:ext>
            </a:extLst>
          </p:cNvPr>
          <p:cNvSpPr txBox="1"/>
          <p:nvPr/>
        </p:nvSpPr>
        <p:spPr>
          <a:xfrm>
            <a:off x="2427609" y="2449766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77533-0104-4B35-8992-703C9F367DAD}"/>
              </a:ext>
            </a:extLst>
          </p:cNvPr>
          <p:cNvSpPr txBox="1"/>
          <p:nvPr/>
        </p:nvSpPr>
        <p:spPr>
          <a:xfrm>
            <a:off x="3250346" y="2449766"/>
            <a:ext cx="1444600" cy="406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2035: start upstream accounting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84198-DC24-47D7-85DB-B317801B644B}"/>
              </a:ext>
            </a:extLst>
          </p:cNvPr>
          <p:cNvCxnSpPr>
            <a:cxnSpLocks/>
          </p:cNvCxnSpPr>
          <p:nvPr/>
        </p:nvCxnSpPr>
        <p:spPr>
          <a:xfrm>
            <a:off x="3671327" y="1006608"/>
            <a:ext cx="478051" cy="43030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98519D-CA2E-4EE9-9151-DBE6A9A34DA9}"/>
              </a:ext>
            </a:extLst>
          </p:cNvPr>
          <p:cNvSpPr txBox="1"/>
          <p:nvPr/>
        </p:nvSpPr>
        <p:spPr>
          <a:xfrm>
            <a:off x="2916800" y="420696"/>
            <a:ext cx="130173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2042: start higher year-over-year target stringency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9ECC33-5A40-42DF-A869-09B3695528E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748733" y="799139"/>
            <a:ext cx="211483" cy="733077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665A94-CD97-4B77-935A-A894B26C9893}"/>
              </a:ext>
            </a:extLst>
          </p:cNvPr>
          <p:cNvSpPr txBox="1"/>
          <p:nvPr/>
        </p:nvSpPr>
        <p:spPr>
          <a:xfrm>
            <a:off x="4467879" y="1532216"/>
            <a:ext cx="984674" cy="59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2046: first year where targets are not met</a:t>
            </a:r>
          </a:p>
        </p:txBody>
      </p:sp>
    </p:spTree>
    <p:extLst>
      <p:ext uri="{BB962C8B-B14F-4D97-AF65-F5344CB8AC3E}">
        <p14:creationId xmlns:p14="http://schemas.microsoft.com/office/powerpoint/2010/main" val="233760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6E632-ADC2-4361-ACD4-F69F1069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0"/>
            <a:ext cx="548030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B5660-63B5-4156-93DF-96D26721333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5103" y="2031933"/>
            <a:ext cx="760719" cy="742003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653680-F3DB-459F-B8D0-403449CC62DF}"/>
              </a:ext>
            </a:extLst>
          </p:cNvPr>
          <p:cNvSpPr txBox="1"/>
          <p:nvPr/>
        </p:nvSpPr>
        <p:spPr>
          <a:xfrm>
            <a:off x="1024250" y="1828800"/>
            <a:ext cx="1380853" cy="406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2035: start upstream accounting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BC8349-2C1C-4E79-94FF-14210480DB4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96133" y="1367880"/>
            <a:ext cx="1291665" cy="783649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2A8CF6-8EA3-49BD-A262-82B0A2D832B7}"/>
              </a:ext>
            </a:extLst>
          </p:cNvPr>
          <p:cNvSpPr txBox="1"/>
          <p:nvPr/>
        </p:nvSpPr>
        <p:spPr>
          <a:xfrm>
            <a:off x="1594397" y="1072414"/>
            <a:ext cx="130173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2042: start higher year-over-year target stringency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F6C6C2-0847-49D5-93B1-01DAAACF2FD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997020" y="614723"/>
            <a:ext cx="767081" cy="441213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CCE338-2E4E-4536-A414-FF8541EBE44D}"/>
              </a:ext>
            </a:extLst>
          </p:cNvPr>
          <p:cNvSpPr txBox="1"/>
          <p:nvPr/>
        </p:nvSpPr>
        <p:spPr>
          <a:xfrm>
            <a:off x="3012346" y="760470"/>
            <a:ext cx="984674" cy="59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2046: first year where targets are not met</a:t>
            </a:r>
          </a:p>
        </p:txBody>
      </p:sp>
    </p:spTree>
    <p:extLst>
      <p:ext uri="{BB962C8B-B14F-4D97-AF65-F5344CB8AC3E}">
        <p14:creationId xmlns:p14="http://schemas.microsoft.com/office/powerpoint/2010/main" val="7995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9044B6-3839-46CD-8F8F-05B529E0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0"/>
            <a:ext cx="54803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086526-2AED-49AF-89AD-D08EDD74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0"/>
            <a:ext cx="54803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9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10633</TotalTime>
  <Words>54</Words>
  <Application>Microsoft Office PowerPoint</Application>
  <PresentationFormat>Custom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20</cp:revision>
  <dcterms:created xsi:type="dcterms:W3CDTF">2021-10-10T15:52:13Z</dcterms:created>
  <dcterms:modified xsi:type="dcterms:W3CDTF">2021-10-27T00:10:02Z</dcterms:modified>
</cp:coreProperties>
</file>