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7113588" cy="5330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0" autoAdjust="0"/>
    <p:restoredTop sz="88660" autoAdjust="0"/>
  </p:normalViewPr>
  <p:slideViewPr>
    <p:cSldViewPr snapToGrid="0">
      <p:cViewPr varScale="1">
        <p:scale>
          <a:sx n="96" d="100"/>
          <a:sy n="96" d="100"/>
        </p:scale>
        <p:origin x="7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0E1CE-C28A-464E-BA82-384904B2C31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1143000"/>
            <a:ext cx="4117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8764A-0C4A-4407-AB94-98ABA7BB7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2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7286" rtl="0" eaLnBrk="1" latinLnBrk="0" hangingPunct="1">
      <a:defRPr sz="784" kern="1200">
        <a:solidFill>
          <a:schemeClr val="tx1"/>
        </a:solidFill>
        <a:latin typeface="+mn-lt"/>
        <a:ea typeface="+mn-ea"/>
        <a:cs typeface="+mn-cs"/>
      </a:defRPr>
    </a:lvl1pPr>
    <a:lvl2pPr marL="298643" algn="l" defTabSz="597286" rtl="0" eaLnBrk="1" latinLnBrk="0" hangingPunct="1">
      <a:defRPr sz="784" kern="1200">
        <a:solidFill>
          <a:schemeClr val="tx1"/>
        </a:solidFill>
        <a:latin typeface="+mn-lt"/>
        <a:ea typeface="+mn-ea"/>
        <a:cs typeface="+mn-cs"/>
      </a:defRPr>
    </a:lvl2pPr>
    <a:lvl3pPr marL="597286" algn="l" defTabSz="597286" rtl="0" eaLnBrk="1" latinLnBrk="0" hangingPunct="1">
      <a:defRPr sz="784" kern="1200">
        <a:solidFill>
          <a:schemeClr val="tx1"/>
        </a:solidFill>
        <a:latin typeface="+mn-lt"/>
        <a:ea typeface="+mn-ea"/>
        <a:cs typeface="+mn-cs"/>
      </a:defRPr>
    </a:lvl3pPr>
    <a:lvl4pPr marL="895929" algn="l" defTabSz="597286" rtl="0" eaLnBrk="1" latinLnBrk="0" hangingPunct="1">
      <a:defRPr sz="784" kern="1200">
        <a:solidFill>
          <a:schemeClr val="tx1"/>
        </a:solidFill>
        <a:latin typeface="+mn-lt"/>
        <a:ea typeface="+mn-ea"/>
        <a:cs typeface="+mn-cs"/>
      </a:defRPr>
    </a:lvl4pPr>
    <a:lvl5pPr marL="1194572" algn="l" defTabSz="597286" rtl="0" eaLnBrk="1" latinLnBrk="0" hangingPunct="1">
      <a:defRPr sz="784" kern="1200">
        <a:solidFill>
          <a:schemeClr val="tx1"/>
        </a:solidFill>
        <a:latin typeface="+mn-lt"/>
        <a:ea typeface="+mn-ea"/>
        <a:cs typeface="+mn-cs"/>
      </a:defRPr>
    </a:lvl5pPr>
    <a:lvl6pPr marL="1493215" algn="l" defTabSz="597286" rtl="0" eaLnBrk="1" latinLnBrk="0" hangingPunct="1">
      <a:defRPr sz="784" kern="1200">
        <a:solidFill>
          <a:schemeClr val="tx1"/>
        </a:solidFill>
        <a:latin typeface="+mn-lt"/>
        <a:ea typeface="+mn-ea"/>
        <a:cs typeface="+mn-cs"/>
      </a:defRPr>
    </a:lvl6pPr>
    <a:lvl7pPr marL="1791858" algn="l" defTabSz="597286" rtl="0" eaLnBrk="1" latinLnBrk="0" hangingPunct="1">
      <a:defRPr sz="784" kern="1200">
        <a:solidFill>
          <a:schemeClr val="tx1"/>
        </a:solidFill>
        <a:latin typeface="+mn-lt"/>
        <a:ea typeface="+mn-ea"/>
        <a:cs typeface="+mn-cs"/>
      </a:defRPr>
    </a:lvl7pPr>
    <a:lvl8pPr marL="2090501" algn="l" defTabSz="597286" rtl="0" eaLnBrk="1" latinLnBrk="0" hangingPunct="1">
      <a:defRPr sz="784" kern="1200">
        <a:solidFill>
          <a:schemeClr val="tx1"/>
        </a:solidFill>
        <a:latin typeface="+mn-lt"/>
        <a:ea typeface="+mn-ea"/>
        <a:cs typeface="+mn-cs"/>
      </a:defRPr>
    </a:lvl8pPr>
    <a:lvl9pPr marL="2389144" algn="l" defTabSz="597286" rtl="0" eaLnBrk="1" latinLnBrk="0" hangingPunct="1">
      <a:defRPr sz="78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2025_0_average_total_price_absolute_percent_delta.png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8764A-0C4A-4407-AB94-98ABA7BB7E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52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2025_1_hauling_BEV_abs_market_share_delta.png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8764A-0C4A-4407-AB94-98ABA7BB7E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08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2025_1_producer_compliance_search.png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8764A-0C4A-4407-AB94-98ABA7BB7E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04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2025_1_producer_compliance_search_colored.png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8764A-0C4A-4407-AB94-98ABA7BB7E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51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2025_1_producer_compliance_search_colored_zoomed.png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8764A-0C4A-4407-AB94-98ABA7BB7E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27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2025_1_producer_compliance_search_final.png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8764A-0C4A-4407-AB94-98ABA7BB7E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88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2025_1_producer_cross_subsidized_prices.png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8764A-0C4A-4407-AB94-98ABA7BB7E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7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2025_1_producer_cross_subsidy_multipliers.png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8764A-0C4A-4407-AB94-98ABA7BB7E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45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2025_0_hauling_BEV_abs_market_share_delta.png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8764A-0C4A-4407-AB94-98ABA7BB7E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10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2025_0_producer_compliance_search.png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8764A-0C4A-4407-AB94-98ABA7BB7E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14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2025_0_producer_compliance_search_colored.png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8764A-0C4A-4407-AB94-98ABA7BB7E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57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2025_0_producer_compliance_search_colored_zoomed.png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8764A-0C4A-4407-AB94-98ABA7BB7E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83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2025_0_producer_compliance_search_final.png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8764A-0C4A-4407-AB94-98ABA7BB7E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22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2025_0_producer_cross_subsidized_prices.png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8764A-0C4A-4407-AB94-98ABA7BB7E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89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2025_0_producer_cross_subsidy_multipliers.png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8764A-0C4A-4407-AB94-98ABA7BB7E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78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2025_1_average_total_price_absolute_percent_delta.png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8764A-0C4A-4407-AB94-98ABA7BB7E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53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519" y="872429"/>
            <a:ext cx="6046550" cy="1855917"/>
          </a:xfrm>
        </p:spPr>
        <p:txBody>
          <a:bodyPr anchor="b"/>
          <a:lstStyle>
            <a:lvl1pPr algn="ctr">
              <a:defRPr sz="46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9199" y="2799918"/>
            <a:ext cx="5335191" cy="1287048"/>
          </a:xfrm>
        </p:spPr>
        <p:txBody>
          <a:bodyPr/>
          <a:lstStyle>
            <a:lvl1pPr marL="0" indent="0" algn="ctr">
              <a:buNone/>
              <a:defRPr sz="1866"/>
            </a:lvl1pPr>
            <a:lvl2pPr marL="355382" indent="0" algn="ctr">
              <a:buNone/>
              <a:defRPr sz="1555"/>
            </a:lvl2pPr>
            <a:lvl3pPr marL="710763" indent="0" algn="ctr">
              <a:buNone/>
              <a:defRPr sz="1399"/>
            </a:lvl3pPr>
            <a:lvl4pPr marL="1066145" indent="0" algn="ctr">
              <a:buNone/>
              <a:defRPr sz="1244"/>
            </a:lvl4pPr>
            <a:lvl5pPr marL="1421526" indent="0" algn="ctr">
              <a:buNone/>
              <a:defRPr sz="1244"/>
            </a:lvl5pPr>
            <a:lvl6pPr marL="1776908" indent="0" algn="ctr">
              <a:buNone/>
              <a:defRPr sz="1244"/>
            </a:lvl6pPr>
            <a:lvl7pPr marL="2132289" indent="0" algn="ctr">
              <a:buNone/>
              <a:defRPr sz="1244"/>
            </a:lvl7pPr>
            <a:lvl8pPr marL="2487671" indent="0" algn="ctr">
              <a:buNone/>
              <a:defRPr sz="1244"/>
            </a:lvl8pPr>
            <a:lvl9pPr marL="2843052" indent="0" algn="ctr">
              <a:buNone/>
              <a:defRPr sz="12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10C7-1079-4049-B638-CCD5A23C38E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FFAC-8DF9-43F9-9CB1-0CCA25D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4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10C7-1079-4049-B638-CCD5A23C38E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FFAC-8DF9-43F9-9CB1-0CCA25D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4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90662" y="283817"/>
            <a:ext cx="1533867" cy="45176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060" y="283817"/>
            <a:ext cx="4512682" cy="45176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10C7-1079-4049-B638-CCD5A23C38E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FFAC-8DF9-43F9-9CB1-0CCA25D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2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10C7-1079-4049-B638-CCD5A23C38E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FFAC-8DF9-43F9-9CB1-0CCA25D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6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54" y="1329006"/>
            <a:ext cx="6135470" cy="2217475"/>
          </a:xfrm>
        </p:spPr>
        <p:txBody>
          <a:bodyPr anchor="b"/>
          <a:lstStyle>
            <a:lvl1pPr>
              <a:defRPr sz="46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354" y="3567459"/>
            <a:ext cx="6135470" cy="1166118"/>
          </a:xfrm>
        </p:spPr>
        <p:txBody>
          <a:bodyPr/>
          <a:lstStyle>
            <a:lvl1pPr marL="0" indent="0">
              <a:buNone/>
              <a:defRPr sz="1866">
                <a:solidFill>
                  <a:schemeClr val="tx1"/>
                </a:solidFill>
              </a:defRPr>
            </a:lvl1pPr>
            <a:lvl2pPr marL="355382" indent="0">
              <a:buNone/>
              <a:defRPr sz="1555">
                <a:solidFill>
                  <a:schemeClr val="tx1">
                    <a:tint val="75000"/>
                  </a:schemeClr>
                </a:solidFill>
              </a:defRPr>
            </a:lvl2pPr>
            <a:lvl3pPr marL="71076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3pPr>
            <a:lvl4pPr marL="1066145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4pPr>
            <a:lvl5pPr marL="1421526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5pPr>
            <a:lvl6pPr marL="1776908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6pPr>
            <a:lvl7pPr marL="2132289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7pPr>
            <a:lvl8pPr marL="2487671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8pPr>
            <a:lvl9pPr marL="2843052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10C7-1079-4049-B638-CCD5A23C38E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FFAC-8DF9-43F9-9CB1-0CCA25D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7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9059" y="1419086"/>
            <a:ext cx="3023275" cy="3382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1254" y="1419086"/>
            <a:ext cx="3023275" cy="3382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10C7-1079-4049-B638-CCD5A23C38E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FFAC-8DF9-43F9-9CB1-0CCA25D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986" y="283818"/>
            <a:ext cx="6135470" cy="10303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986" y="1306793"/>
            <a:ext cx="3009381" cy="640439"/>
          </a:xfrm>
        </p:spPr>
        <p:txBody>
          <a:bodyPr anchor="b"/>
          <a:lstStyle>
            <a:lvl1pPr marL="0" indent="0">
              <a:buNone/>
              <a:defRPr sz="1866" b="1"/>
            </a:lvl1pPr>
            <a:lvl2pPr marL="355382" indent="0">
              <a:buNone/>
              <a:defRPr sz="1555" b="1"/>
            </a:lvl2pPr>
            <a:lvl3pPr marL="710763" indent="0">
              <a:buNone/>
              <a:defRPr sz="1399" b="1"/>
            </a:lvl3pPr>
            <a:lvl4pPr marL="1066145" indent="0">
              <a:buNone/>
              <a:defRPr sz="1244" b="1"/>
            </a:lvl4pPr>
            <a:lvl5pPr marL="1421526" indent="0">
              <a:buNone/>
              <a:defRPr sz="1244" b="1"/>
            </a:lvl5pPr>
            <a:lvl6pPr marL="1776908" indent="0">
              <a:buNone/>
              <a:defRPr sz="1244" b="1"/>
            </a:lvl6pPr>
            <a:lvl7pPr marL="2132289" indent="0">
              <a:buNone/>
              <a:defRPr sz="1244" b="1"/>
            </a:lvl7pPr>
            <a:lvl8pPr marL="2487671" indent="0">
              <a:buNone/>
              <a:defRPr sz="1244" b="1"/>
            </a:lvl8pPr>
            <a:lvl9pPr marL="2843052" indent="0">
              <a:buNone/>
              <a:defRPr sz="12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986" y="1947232"/>
            <a:ext cx="3009381" cy="2864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01255" y="1306793"/>
            <a:ext cx="3024201" cy="640439"/>
          </a:xfrm>
        </p:spPr>
        <p:txBody>
          <a:bodyPr anchor="b"/>
          <a:lstStyle>
            <a:lvl1pPr marL="0" indent="0">
              <a:buNone/>
              <a:defRPr sz="1866" b="1"/>
            </a:lvl1pPr>
            <a:lvl2pPr marL="355382" indent="0">
              <a:buNone/>
              <a:defRPr sz="1555" b="1"/>
            </a:lvl2pPr>
            <a:lvl3pPr marL="710763" indent="0">
              <a:buNone/>
              <a:defRPr sz="1399" b="1"/>
            </a:lvl3pPr>
            <a:lvl4pPr marL="1066145" indent="0">
              <a:buNone/>
              <a:defRPr sz="1244" b="1"/>
            </a:lvl4pPr>
            <a:lvl5pPr marL="1421526" indent="0">
              <a:buNone/>
              <a:defRPr sz="1244" b="1"/>
            </a:lvl5pPr>
            <a:lvl6pPr marL="1776908" indent="0">
              <a:buNone/>
              <a:defRPr sz="1244" b="1"/>
            </a:lvl6pPr>
            <a:lvl7pPr marL="2132289" indent="0">
              <a:buNone/>
              <a:defRPr sz="1244" b="1"/>
            </a:lvl7pPr>
            <a:lvl8pPr marL="2487671" indent="0">
              <a:buNone/>
              <a:defRPr sz="1244" b="1"/>
            </a:lvl8pPr>
            <a:lvl9pPr marL="2843052" indent="0">
              <a:buNone/>
              <a:defRPr sz="12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01255" y="1947232"/>
            <a:ext cx="3024201" cy="2864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10C7-1079-4049-B638-CCD5A23C38E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FFAC-8DF9-43F9-9CB1-0CCA25D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6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10C7-1079-4049-B638-CCD5A23C38E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FFAC-8DF9-43F9-9CB1-0CCA25D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2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10C7-1079-4049-B638-CCD5A23C38E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FFAC-8DF9-43F9-9CB1-0CCA25D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7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986" y="355388"/>
            <a:ext cx="2294317" cy="1243859"/>
          </a:xfrm>
        </p:spPr>
        <p:txBody>
          <a:bodyPr anchor="b"/>
          <a:lstStyle>
            <a:lvl1pPr>
              <a:defRPr sz="24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4201" y="767541"/>
            <a:ext cx="3601254" cy="3788341"/>
          </a:xfrm>
        </p:spPr>
        <p:txBody>
          <a:bodyPr/>
          <a:lstStyle>
            <a:lvl1pPr>
              <a:defRPr sz="2487"/>
            </a:lvl1pPr>
            <a:lvl2pPr>
              <a:defRPr sz="2176"/>
            </a:lvl2pPr>
            <a:lvl3pPr>
              <a:defRPr sz="1866"/>
            </a:lvl3pPr>
            <a:lvl4pPr>
              <a:defRPr sz="1555"/>
            </a:lvl4pPr>
            <a:lvl5pPr>
              <a:defRPr sz="1555"/>
            </a:lvl5pPr>
            <a:lvl6pPr>
              <a:defRPr sz="1555"/>
            </a:lvl6pPr>
            <a:lvl7pPr>
              <a:defRPr sz="1555"/>
            </a:lvl7pPr>
            <a:lvl8pPr>
              <a:defRPr sz="1555"/>
            </a:lvl8pPr>
            <a:lvl9pPr>
              <a:defRPr sz="15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986" y="1599247"/>
            <a:ext cx="2294317" cy="2962804"/>
          </a:xfrm>
        </p:spPr>
        <p:txBody>
          <a:bodyPr/>
          <a:lstStyle>
            <a:lvl1pPr marL="0" indent="0">
              <a:buNone/>
              <a:defRPr sz="1244"/>
            </a:lvl1pPr>
            <a:lvl2pPr marL="355382" indent="0">
              <a:buNone/>
              <a:defRPr sz="1088"/>
            </a:lvl2pPr>
            <a:lvl3pPr marL="710763" indent="0">
              <a:buNone/>
              <a:defRPr sz="933"/>
            </a:lvl3pPr>
            <a:lvl4pPr marL="1066145" indent="0">
              <a:buNone/>
              <a:defRPr sz="777"/>
            </a:lvl4pPr>
            <a:lvl5pPr marL="1421526" indent="0">
              <a:buNone/>
              <a:defRPr sz="777"/>
            </a:lvl5pPr>
            <a:lvl6pPr marL="1776908" indent="0">
              <a:buNone/>
              <a:defRPr sz="777"/>
            </a:lvl6pPr>
            <a:lvl7pPr marL="2132289" indent="0">
              <a:buNone/>
              <a:defRPr sz="777"/>
            </a:lvl7pPr>
            <a:lvl8pPr marL="2487671" indent="0">
              <a:buNone/>
              <a:defRPr sz="777"/>
            </a:lvl8pPr>
            <a:lvl9pPr marL="2843052" indent="0">
              <a:buNone/>
              <a:defRPr sz="7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10C7-1079-4049-B638-CCD5A23C38E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FFAC-8DF9-43F9-9CB1-0CCA25D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5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986" y="355388"/>
            <a:ext cx="2294317" cy="1243859"/>
          </a:xfrm>
        </p:spPr>
        <p:txBody>
          <a:bodyPr anchor="b"/>
          <a:lstStyle>
            <a:lvl1pPr>
              <a:defRPr sz="24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24201" y="767541"/>
            <a:ext cx="3601254" cy="3788341"/>
          </a:xfrm>
        </p:spPr>
        <p:txBody>
          <a:bodyPr anchor="t"/>
          <a:lstStyle>
            <a:lvl1pPr marL="0" indent="0">
              <a:buNone/>
              <a:defRPr sz="2487"/>
            </a:lvl1pPr>
            <a:lvl2pPr marL="355382" indent="0">
              <a:buNone/>
              <a:defRPr sz="2176"/>
            </a:lvl2pPr>
            <a:lvl3pPr marL="710763" indent="0">
              <a:buNone/>
              <a:defRPr sz="1866"/>
            </a:lvl3pPr>
            <a:lvl4pPr marL="1066145" indent="0">
              <a:buNone/>
              <a:defRPr sz="1555"/>
            </a:lvl4pPr>
            <a:lvl5pPr marL="1421526" indent="0">
              <a:buNone/>
              <a:defRPr sz="1555"/>
            </a:lvl5pPr>
            <a:lvl6pPr marL="1776908" indent="0">
              <a:buNone/>
              <a:defRPr sz="1555"/>
            </a:lvl6pPr>
            <a:lvl7pPr marL="2132289" indent="0">
              <a:buNone/>
              <a:defRPr sz="1555"/>
            </a:lvl7pPr>
            <a:lvl8pPr marL="2487671" indent="0">
              <a:buNone/>
              <a:defRPr sz="1555"/>
            </a:lvl8pPr>
            <a:lvl9pPr marL="2843052" indent="0">
              <a:buNone/>
              <a:defRPr sz="15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986" y="1599247"/>
            <a:ext cx="2294317" cy="2962804"/>
          </a:xfrm>
        </p:spPr>
        <p:txBody>
          <a:bodyPr/>
          <a:lstStyle>
            <a:lvl1pPr marL="0" indent="0">
              <a:buNone/>
              <a:defRPr sz="1244"/>
            </a:lvl1pPr>
            <a:lvl2pPr marL="355382" indent="0">
              <a:buNone/>
              <a:defRPr sz="1088"/>
            </a:lvl2pPr>
            <a:lvl3pPr marL="710763" indent="0">
              <a:buNone/>
              <a:defRPr sz="933"/>
            </a:lvl3pPr>
            <a:lvl4pPr marL="1066145" indent="0">
              <a:buNone/>
              <a:defRPr sz="777"/>
            </a:lvl4pPr>
            <a:lvl5pPr marL="1421526" indent="0">
              <a:buNone/>
              <a:defRPr sz="777"/>
            </a:lvl5pPr>
            <a:lvl6pPr marL="1776908" indent="0">
              <a:buNone/>
              <a:defRPr sz="777"/>
            </a:lvl6pPr>
            <a:lvl7pPr marL="2132289" indent="0">
              <a:buNone/>
              <a:defRPr sz="777"/>
            </a:lvl7pPr>
            <a:lvl8pPr marL="2487671" indent="0">
              <a:buNone/>
              <a:defRPr sz="777"/>
            </a:lvl8pPr>
            <a:lvl9pPr marL="2843052" indent="0">
              <a:buNone/>
              <a:defRPr sz="7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10C7-1079-4049-B638-CCD5A23C38E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FFAC-8DF9-43F9-9CB1-0CCA25D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9059" y="283818"/>
            <a:ext cx="6135470" cy="1030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059" y="1419086"/>
            <a:ext cx="6135470" cy="338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9059" y="4940886"/>
            <a:ext cx="1600557" cy="283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010C7-1079-4049-B638-CCD5A23C38E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6376" y="4940886"/>
            <a:ext cx="2400836" cy="283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23972" y="4940886"/>
            <a:ext cx="1600557" cy="283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8FFAC-8DF9-43F9-9CB1-0CCA25D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0763" rtl="0" eaLnBrk="1" latinLnBrk="0" hangingPunct="1">
        <a:lnSpc>
          <a:spcPct val="90000"/>
        </a:lnSpc>
        <a:spcBef>
          <a:spcPct val="0"/>
        </a:spcBef>
        <a:buNone/>
        <a:defRPr sz="34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691" indent="-177691" algn="l" defTabSz="710763" rtl="0" eaLnBrk="1" latinLnBrk="0" hangingPunct="1">
        <a:lnSpc>
          <a:spcPct val="90000"/>
        </a:lnSpc>
        <a:spcBef>
          <a:spcPts val="777"/>
        </a:spcBef>
        <a:buFont typeface="Arial" panose="020B0604020202020204" pitchFamily="34" charset="0"/>
        <a:buChar char="•"/>
        <a:defRPr sz="2176" kern="1200">
          <a:solidFill>
            <a:schemeClr val="tx1"/>
          </a:solidFill>
          <a:latin typeface="+mn-lt"/>
          <a:ea typeface="+mn-ea"/>
          <a:cs typeface="+mn-cs"/>
        </a:defRPr>
      </a:lvl1pPr>
      <a:lvl2pPr marL="533072" indent="-177691" algn="l" defTabSz="710763" rtl="0" eaLnBrk="1" latinLnBrk="0" hangingPunct="1">
        <a:lnSpc>
          <a:spcPct val="90000"/>
        </a:lnSpc>
        <a:spcBef>
          <a:spcPts val="389"/>
        </a:spcBef>
        <a:buFont typeface="Arial" panose="020B0604020202020204" pitchFamily="34" charset="0"/>
        <a:buChar char="•"/>
        <a:defRPr sz="1866" kern="1200">
          <a:solidFill>
            <a:schemeClr val="tx1"/>
          </a:solidFill>
          <a:latin typeface="+mn-lt"/>
          <a:ea typeface="+mn-ea"/>
          <a:cs typeface="+mn-cs"/>
        </a:defRPr>
      </a:lvl2pPr>
      <a:lvl3pPr marL="888454" indent="-177691" algn="l" defTabSz="710763" rtl="0" eaLnBrk="1" latinLnBrk="0" hangingPunct="1">
        <a:lnSpc>
          <a:spcPct val="90000"/>
        </a:lnSpc>
        <a:spcBef>
          <a:spcPts val="389"/>
        </a:spcBef>
        <a:buFont typeface="Arial" panose="020B0604020202020204" pitchFamily="34" charset="0"/>
        <a:buChar char="•"/>
        <a:defRPr sz="1555" kern="1200">
          <a:solidFill>
            <a:schemeClr val="tx1"/>
          </a:solidFill>
          <a:latin typeface="+mn-lt"/>
          <a:ea typeface="+mn-ea"/>
          <a:cs typeface="+mn-cs"/>
        </a:defRPr>
      </a:lvl3pPr>
      <a:lvl4pPr marL="1243835" indent="-177691" algn="l" defTabSz="710763" rtl="0" eaLnBrk="1" latinLnBrk="0" hangingPunct="1">
        <a:lnSpc>
          <a:spcPct val="90000"/>
        </a:lnSpc>
        <a:spcBef>
          <a:spcPts val="389"/>
        </a:spcBef>
        <a:buFont typeface="Arial" panose="020B0604020202020204" pitchFamily="34" charset="0"/>
        <a:buChar char="•"/>
        <a:defRPr sz="1399" kern="1200">
          <a:solidFill>
            <a:schemeClr val="tx1"/>
          </a:solidFill>
          <a:latin typeface="+mn-lt"/>
          <a:ea typeface="+mn-ea"/>
          <a:cs typeface="+mn-cs"/>
        </a:defRPr>
      </a:lvl4pPr>
      <a:lvl5pPr marL="1599217" indent="-177691" algn="l" defTabSz="710763" rtl="0" eaLnBrk="1" latinLnBrk="0" hangingPunct="1">
        <a:lnSpc>
          <a:spcPct val="90000"/>
        </a:lnSpc>
        <a:spcBef>
          <a:spcPts val="389"/>
        </a:spcBef>
        <a:buFont typeface="Arial" panose="020B0604020202020204" pitchFamily="34" charset="0"/>
        <a:buChar char="•"/>
        <a:defRPr sz="1399" kern="1200">
          <a:solidFill>
            <a:schemeClr val="tx1"/>
          </a:solidFill>
          <a:latin typeface="+mn-lt"/>
          <a:ea typeface="+mn-ea"/>
          <a:cs typeface="+mn-cs"/>
        </a:defRPr>
      </a:lvl5pPr>
      <a:lvl6pPr marL="1954599" indent="-177691" algn="l" defTabSz="710763" rtl="0" eaLnBrk="1" latinLnBrk="0" hangingPunct="1">
        <a:lnSpc>
          <a:spcPct val="90000"/>
        </a:lnSpc>
        <a:spcBef>
          <a:spcPts val="389"/>
        </a:spcBef>
        <a:buFont typeface="Arial" panose="020B0604020202020204" pitchFamily="34" charset="0"/>
        <a:buChar char="•"/>
        <a:defRPr sz="1399" kern="1200">
          <a:solidFill>
            <a:schemeClr val="tx1"/>
          </a:solidFill>
          <a:latin typeface="+mn-lt"/>
          <a:ea typeface="+mn-ea"/>
          <a:cs typeface="+mn-cs"/>
        </a:defRPr>
      </a:lvl6pPr>
      <a:lvl7pPr marL="2309980" indent="-177691" algn="l" defTabSz="710763" rtl="0" eaLnBrk="1" latinLnBrk="0" hangingPunct="1">
        <a:lnSpc>
          <a:spcPct val="90000"/>
        </a:lnSpc>
        <a:spcBef>
          <a:spcPts val="389"/>
        </a:spcBef>
        <a:buFont typeface="Arial" panose="020B0604020202020204" pitchFamily="34" charset="0"/>
        <a:buChar char="•"/>
        <a:defRPr sz="1399" kern="1200">
          <a:solidFill>
            <a:schemeClr val="tx1"/>
          </a:solidFill>
          <a:latin typeface="+mn-lt"/>
          <a:ea typeface="+mn-ea"/>
          <a:cs typeface="+mn-cs"/>
        </a:defRPr>
      </a:lvl7pPr>
      <a:lvl8pPr marL="2665362" indent="-177691" algn="l" defTabSz="710763" rtl="0" eaLnBrk="1" latinLnBrk="0" hangingPunct="1">
        <a:lnSpc>
          <a:spcPct val="90000"/>
        </a:lnSpc>
        <a:spcBef>
          <a:spcPts val="389"/>
        </a:spcBef>
        <a:buFont typeface="Arial" panose="020B0604020202020204" pitchFamily="34" charset="0"/>
        <a:buChar char="•"/>
        <a:defRPr sz="1399" kern="1200">
          <a:solidFill>
            <a:schemeClr val="tx1"/>
          </a:solidFill>
          <a:latin typeface="+mn-lt"/>
          <a:ea typeface="+mn-ea"/>
          <a:cs typeface="+mn-cs"/>
        </a:defRPr>
      </a:lvl8pPr>
      <a:lvl9pPr marL="3020743" indent="-177691" algn="l" defTabSz="710763" rtl="0" eaLnBrk="1" latinLnBrk="0" hangingPunct="1">
        <a:lnSpc>
          <a:spcPct val="90000"/>
        </a:lnSpc>
        <a:spcBef>
          <a:spcPts val="389"/>
        </a:spcBef>
        <a:buFont typeface="Arial" panose="020B0604020202020204" pitchFamily="34" charset="0"/>
        <a:buChar char="•"/>
        <a:defRPr sz="1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0763" rtl="0" eaLnBrk="1" latinLnBrk="0" hangingPunct="1">
        <a:defRPr sz="1399" kern="1200">
          <a:solidFill>
            <a:schemeClr val="tx1"/>
          </a:solidFill>
          <a:latin typeface="+mn-lt"/>
          <a:ea typeface="+mn-ea"/>
          <a:cs typeface="+mn-cs"/>
        </a:defRPr>
      </a:lvl1pPr>
      <a:lvl2pPr marL="355382" algn="l" defTabSz="710763" rtl="0" eaLnBrk="1" latinLnBrk="0" hangingPunct="1">
        <a:defRPr sz="1399" kern="1200">
          <a:solidFill>
            <a:schemeClr val="tx1"/>
          </a:solidFill>
          <a:latin typeface="+mn-lt"/>
          <a:ea typeface="+mn-ea"/>
          <a:cs typeface="+mn-cs"/>
        </a:defRPr>
      </a:lvl2pPr>
      <a:lvl3pPr marL="710763" algn="l" defTabSz="710763" rtl="0" eaLnBrk="1" latinLnBrk="0" hangingPunct="1">
        <a:defRPr sz="1399" kern="1200">
          <a:solidFill>
            <a:schemeClr val="tx1"/>
          </a:solidFill>
          <a:latin typeface="+mn-lt"/>
          <a:ea typeface="+mn-ea"/>
          <a:cs typeface="+mn-cs"/>
        </a:defRPr>
      </a:lvl3pPr>
      <a:lvl4pPr marL="1066145" algn="l" defTabSz="710763" rtl="0" eaLnBrk="1" latinLnBrk="0" hangingPunct="1">
        <a:defRPr sz="1399" kern="1200">
          <a:solidFill>
            <a:schemeClr val="tx1"/>
          </a:solidFill>
          <a:latin typeface="+mn-lt"/>
          <a:ea typeface="+mn-ea"/>
          <a:cs typeface="+mn-cs"/>
        </a:defRPr>
      </a:lvl4pPr>
      <a:lvl5pPr marL="1421526" algn="l" defTabSz="710763" rtl="0" eaLnBrk="1" latinLnBrk="0" hangingPunct="1">
        <a:defRPr sz="1399" kern="1200">
          <a:solidFill>
            <a:schemeClr val="tx1"/>
          </a:solidFill>
          <a:latin typeface="+mn-lt"/>
          <a:ea typeface="+mn-ea"/>
          <a:cs typeface="+mn-cs"/>
        </a:defRPr>
      </a:lvl5pPr>
      <a:lvl6pPr marL="1776908" algn="l" defTabSz="710763" rtl="0" eaLnBrk="1" latinLnBrk="0" hangingPunct="1">
        <a:defRPr sz="1399" kern="1200">
          <a:solidFill>
            <a:schemeClr val="tx1"/>
          </a:solidFill>
          <a:latin typeface="+mn-lt"/>
          <a:ea typeface="+mn-ea"/>
          <a:cs typeface="+mn-cs"/>
        </a:defRPr>
      </a:lvl6pPr>
      <a:lvl7pPr marL="2132289" algn="l" defTabSz="710763" rtl="0" eaLnBrk="1" latinLnBrk="0" hangingPunct="1">
        <a:defRPr sz="1399" kern="1200">
          <a:solidFill>
            <a:schemeClr val="tx1"/>
          </a:solidFill>
          <a:latin typeface="+mn-lt"/>
          <a:ea typeface="+mn-ea"/>
          <a:cs typeface="+mn-cs"/>
        </a:defRPr>
      </a:lvl7pPr>
      <a:lvl8pPr marL="2487671" algn="l" defTabSz="710763" rtl="0" eaLnBrk="1" latinLnBrk="0" hangingPunct="1">
        <a:defRPr sz="1399" kern="1200">
          <a:solidFill>
            <a:schemeClr val="tx1"/>
          </a:solidFill>
          <a:latin typeface="+mn-lt"/>
          <a:ea typeface="+mn-ea"/>
          <a:cs typeface="+mn-cs"/>
        </a:defRPr>
      </a:lvl8pPr>
      <a:lvl9pPr marL="2843052" algn="l" defTabSz="710763" rtl="0" eaLnBrk="1" latinLnBrk="0" hangingPunct="1">
        <a:defRPr sz="1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6C96DBF-4482-4B17-A6D2-B90644983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" y="-1255"/>
            <a:ext cx="7111111" cy="5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64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6093B28F-51D5-4C9B-9534-1B129679A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" y="0"/>
            <a:ext cx="7107767" cy="53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36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CDBAA5D7-D22E-44E0-84D5-922846591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" y="0"/>
            <a:ext cx="7107767" cy="53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31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51D4D01-A494-4A9A-88D2-65C876312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" y="0"/>
            <a:ext cx="7107767" cy="53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67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32653DBE-C79D-458D-9F42-623914AAD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" y="0"/>
            <a:ext cx="7107767" cy="53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2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E8CAC051-A9EA-4AA6-805B-CFE892DA9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" y="0"/>
            <a:ext cx="7107767" cy="53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64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659975A2-70F1-4779-AA73-3F911F410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" y="0"/>
            <a:ext cx="7107767" cy="53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22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8912ED4C-ED55-4A90-B49B-B0371F2CC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" y="0"/>
            <a:ext cx="7107767" cy="53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53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90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0721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89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976F11A-82C9-42CB-AE6C-690DF469F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" y="-1255"/>
            <a:ext cx="7111111" cy="5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3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5771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9289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18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FCB787E-3987-45EE-94FB-2EBC2E811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" y="0"/>
            <a:ext cx="7107767" cy="53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38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E561F55D-29B1-4D1E-94B7-9BAF25C66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" y="0"/>
            <a:ext cx="7107767" cy="53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A84E68-186C-47F6-8D54-541CB0741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" y="0"/>
            <a:ext cx="7107767" cy="53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8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188779-4897-45A6-A86B-119638551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" y="0"/>
            <a:ext cx="7107767" cy="53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DBE0E6A1-7A54-4CDF-8DFE-39AFE274D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" y="0"/>
            <a:ext cx="7107767" cy="53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29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99231EF2-F312-42FE-A011-6BFD27D84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" y="0"/>
            <a:ext cx="7107767" cy="53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F691A9-B189-422D-86AF-7947C791E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" y="0"/>
            <a:ext cx="7107767" cy="53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12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10206</TotalTime>
  <Words>208</Words>
  <Application>Microsoft Office PowerPoint</Application>
  <PresentationFormat>Custom</PresentationFormat>
  <Paragraphs>32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Bolon, Kevin</dc:creator>
  <cp:lastModifiedBy>Bolon, Kevin</cp:lastModifiedBy>
  <cp:revision>7</cp:revision>
  <dcterms:created xsi:type="dcterms:W3CDTF">2021-10-08T16:58:26Z</dcterms:created>
  <dcterms:modified xsi:type="dcterms:W3CDTF">2021-10-26T20:20:11Z</dcterms:modified>
</cp:coreProperties>
</file>