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56" r:id="rId5"/>
    <p:sldId id="259" r:id="rId6"/>
    <p:sldId id="263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78" d="100"/>
          <a:sy n="78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7F7633-E89C-4D59-81AE-60198AAB2032}"/>
              </a:ext>
            </a:extLst>
          </p:cNvPr>
          <p:cNvSpPr txBox="1"/>
          <p:nvPr/>
        </p:nvSpPr>
        <p:spPr>
          <a:xfrm>
            <a:off x="739557" y="1079887"/>
            <a:ext cx="215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C0E2-1079-47AC-AF4F-C1315624B1F7}"/>
              </a:ext>
            </a:extLst>
          </p:cNvPr>
          <p:cNvSpPr txBox="1"/>
          <p:nvPr/>
        </p:nvSpPr>
        <p:spPr>
          <a:xfrm>
            <a:off x="3415442" y="673172"/>
            <a:ext cx="226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E1F1-3F03-4657-9ADF-FD49DB8C444D}"/>
              </a:ext>
            </a:extLst>
          </p:cNvPr>
          <p:cNvSpPr txBox="1"/>
          <p:nvPr/>
        </p:nvSpPr>
        <p:spPr>
          <a:xfrm>
            <a:off x="6186004" y="687348"/>
            <a:ext cx="2268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 +1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50623-B2CA-46EE-86A5-7761C0CD728A}"/>
              </a:ext>
            </a:extLst>
          </p:cNvPr>
          <p:cNvSpPr txBox="1"/>
          <p:nvPr/>
        </p:nvSpPr>
        <p:spPr>
          <a:xfrm>
            <a:off x="739557" y="2893798"/>
            <a:ext cx="2122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69EBB-44BD-4B90-BFB3-F149A5300580}"/>
              </a:ext>
            </a:extLst>
          </p:cNvPr>
          <p:cNvSpPr txBox="1"/>
          <p:nvPr/>
        </p:nvSpPr>
        <p:spPr>
          <a:xfrm>
            <a:off x="3379777" y="1624104"/>
            <a:ext cx="237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base year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B3EB6-AFC8-428A-BCBB-F455BEF63EFA}"/>
              </a:ext>
            </a:extLst>
          </p:cNvPr>
          <p:cNvSpPr txBox="1"/>
          <p:nvPr/>
        </p:nvSpPr>
        <p:spPr>
          <a:xfrm>
            <a:off x="3381121" y="3447367"/>
            <a:ext cx="237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the analysis start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1F8AD-5FA1-4789-ABED-7E7E9280043E}"/>
              </a:ext>
            </a:extLst>
          </p:cNvPr>
          <p:cNvSpPr txBox="1"/>
          <p:nvPr/>
        </p:nvSpPr>
        <p:spPr>
          <a:xfrm>
            <a:off x="3427372" y="5458255"/>
            <a:ext cx="225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1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B0353-2FD3-4F2B-9302-AA2D4A97C7EA}"/>
              </a:ext>
            </a:extLst>
          </p:cNvPr>
          <p:cNvSpPr txBox="1"/>
          <p:nvPr/>
        </p:nvSpPr>
        <p:spPr>
          <a:xfrm>
            <a:off x="3425539" y="2926466"/>
            <a:ext cx="2238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19DD6-F4C3-4EFE-BC6B-A1838E785629}"/>
              </a:ext>
            </a:extLst>
          </p:cNvPr>
          <p:cNvSpPr txBox="1"/>
          <p:nvPr/>
        </p:nvSpPr>
        <p:spPr>
          <a:xfrm>
            <a:off x="6152305" y="1643424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year 1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662B-D058-4D5B-ACA4-636350D2E1F0}"/>
              </a:ext>
            </a:extLst>
          </p:cNvPr>
          <p:cNvSpPr txBox="1"/>
          <p:nvPr/>
        </p:nvSpPr>
        <p:spPr>
          <a:xfrm>
            <a:off x="6139948" y="3470718"/>
            <a:ext cx="2370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start year 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54E89-F3C8-4937-B35C-E093F4050296}"/>
              </a:ext>
            </a:extLst>
          </p:cNvPr>
          <p:cNvSpPr txBox="1"/>
          <p:nvPr/>
        </p:nvSpPr>
        <p:spPr>
          <a:xfrm>
            <a:off x="6199623" y="5443826"/>
            <a:ext cx="228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2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E6A78-BB2F-4D07-AF99-7BC8EDAEC1AF}"/>
              </a:ext>
            </a:extLst>
          </p:cNvPr>
          <p:cNvSpPr txBox="1"/>
          <p:nvPr/>
        </p:nvSpPr>
        <p:spPr>
          <a:xfrm>
            <a:off x="6218835" y="2943561"/>
            <a:ext cx="22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D0784-80BF-4D7B-80F5-BCDE4D278BFD}"/>
              </a:ext>
            </a:extLst>
          </p:cNvPr>
          <p:cNvCxnSpPr/>
          <p:nvPr/>
        </p:nvCxnSpPr>
        <p:spPr>
          <a:xfrm>
            <a:off x="2755342" y="3164882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465CB-E625-46DC-B8AD-33B8B25376A7}"/>
              </a:ext>
            </a:extLst>
          </p:cNvPr>
          <p:cNvCxnSpPr/>
          <p:nvPr/>
        </p:nvCxnSpPr>
        <p:spPr>
          <a:xfrm>
            <a:off x="5507716" y="3174276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ABEB31-A666-4503-9C2E-DE1FC9F13409}"/>
              </a:ext>
            </a:extLst>
          </p:cNvPr>
          <p:cNvCxnSpPr/>
          <p:nvPr/>
        </p:nvCxnSpPr>
        <p:spPr>
          <a:xfrm>
            <a:off x="8276372" y="3216116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23904-F95B-46C4-AED5-FEC5DD87ECF8}"/>
              </a:ext>
            </a:extLst>
          </p:cNvPr>
          <p:cNvSpPr/>
          <p:nvPr/>
        </p:nvSpPr>
        <p:spPr>
          <a:xfrm>
            <a:off x="741402" y="1626475"/>
            <a:ext cx="2144312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D77A87-5983-43EF-94A3-72A3DE8E2800}"/>
              </a:ext>
            </a:extLst>
          </p:cNvPr>
          <p:cNvSpPr/>
          <p:nvPr/>
        </p:nvSpPr>
        <p:spPr>
          <a:xfrm>
            <a:off x="3440012" y="1626475"/>
            <a:ext cx="2238292" cy="38134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03FAD-E366-4EC9-90EB-DB64BC082B02}"/>
              </a:ext>
            </a:extLst>
          </p:cNvPr>
          <p:cNvSpPr/>
          <p:nvPr/>
        </p:nvSpPr>
        <p:spPr>
          <a:xfrm>
            <a:off x="6208033" y="1626474"/>
            <a:ext cx="2238292" cy="38134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F32E4-6951-4C46-A49D-B1A129DB1543}"/>
              </a:ext>
            </a:extLst>
          </p:cNvPr>
          <p:cNvSpPr txBox="1"/>
          <p:nvPr/>
        </p:nvSpPr>
        <p:spPr>
          <a:xfrm>
            <a:off x="739557" y="5415131"/>
            <a:ext cx="2159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EC1F3-82C8-41A0-AF88-31EC84078EA4}"/>
              </a:ext>
            </a:extLst>
          </p:cNvPr>
          <p:cNvSpPr txBox="1"/>
          <p:nvPr/>
        </p:nvSpPr>
        <p:spPr>
          <a:xfrm>
            <a:off x="8876939" y="2678459"/>
            <a:ext cx="64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EFFBE-796A-4636-8D63-BF594B1827F5}"/>
              </a:ext>
            </a:extLst>
          </p:cNvPr>
          <p:cNvSpPr/>
          <p:nvPr/>
        </p:nvSpPr>
        <p:spPr>
          <a:xfrm>
            <a:off x="9460878" y="1620173"/>
            <a:ext cx="2158415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D7249-7089-4650-8FCE-39A67343ABD0}"/>
              </a:ext>
            </a:extLst>
          </p:cNvPr>
          <p:cNvSpPr txBox="1"/>
          <p:nvPr/>
        </p:nvSpPr>
        <p:spPr>
          <a:xfrm>
            <a:off x="9392839" y="690920"/>
            <a:ext cx="2262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final 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22AF7-47F5-4A3F-B57F-98DFC648FB0E}"/>
              </a:ext>
            </a:extLst>
          </p:cNvPr>
          <p:cNvSpPr txBox="1"/>
          <p:nvPr/>
        </p:nvSpPr>
        <p:spPr>
          <a:xfrm>
            <a:off x="9334922" y="1620094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stock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B8558-900B-4EC3-9566-2BEBDFA94660}"/>
              </a:ext>
            </a:extLst>
          </p:cNvPr>
          <p:cNvSpPr txBox="1"/>
          <p:nvPr/>
        </p:nvSpPr>
        <p:spPr>
          <a:xfrm>
            <a:off x="9417115" y="3470718"/>
            <a:ext cx="2254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final year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F4A977-E61C-475A-832C-531A3A73B276}"/>
              </a:ext>
            </a:extLst>
          </p:cNvPr>
          <p:cNvSpPr txBox="1"/>
          <p:nvPr/>
        </p:nvSpPr>
        <p:spPr>
          <a:xfrm>
            <a:off x="9551648" y="5408139"/>
            <a:ext cx="1945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year stock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E7347E-0D93-4AB4-BAF8-8DA6DB1696DC}"/>
              </a:ext>
            </a:extLst>
          </p:cNvPr>
          <p:cNvSpPr txBox="1"/>
          <p:nvPr/>
        </p:nvSpPr>
        <p:spPr>
          <a:xfrm>
            <a:off x="9401452" y="2883160"/>
            <a:ext cx="223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425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A52CEFD-295B-4909-8555-D9C5263568A4}"/>
              </a:ext>
            </a:extLst>
          </p:cNvPr>
          <p:cNvGrpSpPr/>
          <p:nvPr/>
        </p:nvGrpSpPr>
        <p:grpSpPr>
          <a:xfrm>
            <a:off x="438670" y="178686"/>
            <a:ext cx="10920402" cy="6643542"/>
            <a:chOff x="779102" y="143768"/>
            <a:chExt cx="10400062" cy="632698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4D2B4C-A44E-42CB-B756-5843086FC3F3}"/>
                </a:ext>
              </a:extLst>
            </p:cNvPr>
            <p:cNvSpPr/>
            <p:nvPr/>
          </p:nvSpPr>
          <p:spPr>
            <a:xfrm>
              <a:off x="1635719" y="662924"/>
              <a:ext cx="1243658" cy="24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>
                <a:lnSpc>
                  <a:spcPct val="107000"/>
                </a:lnSpc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Select Producer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4DDE19-2B6C-4E3D-99A4-9D3EB7034740}"/>
                </a:ext>
              </a:extLst>
            </p:cNvPr>
            <p:cNvSpPr/>
            <p:nvPr/>
          </p:nvSpPr>
          <p:spPr>
            <a:xfrm>
              <a:off x="1644030" y="1076831"/>
              <a:ext cx="1243658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 New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Analysis Year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3DE1B3-DC1A-4996-8766-F9D830670E83}"/>
                </a:ext>
              </a:extLst>
            </p:cNvPr>
            <p:cNvSpPr/>
            <p:nvPr/>
          </p:nvSpPr>
          <p:spPr>
            <a:xfrm>
              <a:off x="3245978" y="1751779"/>
              <a:ext cx="1243658" cy="38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Project context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35EF4A-680F-40D1-8F31-EE5BA0EEBC62}"/>
                </a:ext>
              </a:extLst>
            </p:cNvPr>
            <p:cNvSpPr/>
            <p:nvPr/>
          </p:nvSpPr>
          <p:spPr>
            <a:xfrm>
              <a:off x="6472591" y="2272331"/>
              <a:ext cx="1698620" cy="66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Candidate production options (new vehicles and sales)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732B32-B796-431E-9FC5-17CB1E26AF2D}"/>
                </a:ext>
              </a:extLst>
            </p:cNvPr>
            <p:cNvSpPr/>
            <p:nvPr/>
          </p:nvSpPr>
          <p:spPr>
            <a:xfrm>
              <a:off x="8501650" y="4411355"/>
              <a:ext cx="1384782" cy="44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Reregister existing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2910DE-C19E-4B74-B7BA-2C182652C259}"/>
                </a:ext>
              </a:extLst>
            </p:cNvPr>
            <p:cNvSpPr/>
            <p:nvPr/>
          </p:nvSpPr>
          <p:spPr>
            <a:xfrm>
              <a:off x="8501649" y="5022059"/>
              <a:ext cx="1414118" cy="61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Allocate VMT demand to vehicle stock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0C2D25-120F-46EE-BDDB-0019839FB78F}"/>
                </a:ext>
              </a:extLst>
            </p:cNvPr>
            <p:cNvSpPr/>
            <p:nvPr/>
          </p:nvSpPr>
          <p:spPr>
            <a:xfrm>
              <a:off x="3178870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Context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7D9C00-2975-4975-8A57-83E872440785}"/>
                </a:ext>
              </a:extLst>
            </p:cNvPr>
            <p:cNvSpPr/>
            <p:nvPr/>
          </p:nvSpPr>
          <p:spPr>
            <a:xfrm>
              <a:off x="6428188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6BD7DE-1BF8-49E7-B5B1-C8323631905C}"/>
                </a:ext>
              </a:extLst>
            </p:cNvPr>
            <p:cNvSpPr/>
            <p:nvPr/>
          </p:nvSpPr>
          <p:spPr>
            <a:xfrm>
              <a:off x="8501649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Consumer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44F020-91C5-4162-AA20-0624162014FB}"/>
                </a:ext>
              </a:extLst>
            </p:cNvPr>
            <p:cNvSpPr/>
            <p:nvPr/>
          </p:nvSpPr>
          <p:spPr>
            <a:xfrm>
              <a:off x="9915613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Effects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910881-F525-4112-85B5-D3C15631FC36}"/>
                </a:ext>
              </a:extLst>
            </p:cNvPr>
            <p:cNvSpPr/>
            <p:nvPr/>
          </p:nvSpPr>
          <p:spPr>
            <a:xfrm>
              <a:off x="4815181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Policy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28772D-B56C-4B46-8827-6A061592B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870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C5EA8D-D3E2-4774-B1D0-40AA6EB11B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738" y="214376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45B746-F2AB-4244-AB9F-30DB664EE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698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4462CD-3EF4-49CD-BB60-2D29AB5C03A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781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3307B61-592C-474D-8037-A66F6E12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07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EDEA7733-8140-4E18-98A9-EBA82A49447C}"/>
                </a:ext>
              </a:extLst>
            </p:cNvPr>
            <p:cNvSpPr/>
            <p:nvPr/>
          </p:nvSpPr>
          <p:spPr>
            <a:xfrm>
              <a:off x="8410631" y="3288863"/>
              <a:ext cx="1535928" cy="89456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Does market accept*?</a:t>
              </a:r>
            </a:p>
          </p:txBody>
        </p:sp>
        <p:sp>
          <p:nvSpPr>
            <p:cNvPr id="103" name="Flowchart: Decision 102">
              <a:extLst>
                <a:ext uri="{FF2B5EF4-FFF2-40B4-BE49-F238E27FC236}">
                  <a16:creationId xmlns:a16="http://schemas.microsoft.com/office/drawing/2014/main" id="{8F744FDE-3763-42AC-81F9-FFB257EDC070}"/>
                </a:ext>
              </a:extLst>
            </p:cNvPr>
            <p:cNvSpPr/>
            <p:nvPr/>
          </p:nvSpPr>
          <p:spPr>
            <a:xfrm>
              <a:off x="4621342" y="3008930"/>
              <a:ext cx="1628413" cy="97846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strategic target met*?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DDD8D0-251B-4669-8EB1-796BBA25FFDA}"/>
                </a:ext>
              </a:extLst>
            </p:cNvPr>
            <p:cNvSpPr/>
            <p:nvPr/>
          </p:nvSpPr>
          <p:spPr>
            <a:xfrm>
              <a:off x="4780705" y="1764323"/>
              <a:ext cx="1263540" cy="36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targets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B32A9F-BF7F-456E-B3A3-F25F7A674270}"/>
                </a:ext>
              </a:extLst>
            </p:cNvPr>
            <p:cNvCxnSpPr>
              <a:cxnSpLocks/>
              <a:stCxn id="103" idx="2"/>
              <a:endCxn id="148" idx="1"/>
            </p:cNvCxnSpPr>
            <p:nvPr/>
          </p:nvCxnSpPr>
          <p:spPr>
            <a:xfrm rot="5400000" flipH="1" flipV="1">
              <a:off x="5893796" y="3280995"/>
              <a:ext cx="248149" cy="1164646"/>
            </a:xfrm>
            <a:prstGeom prst="bentConnector4">
              <a:avLst>
                <a:gd name="adj1" fmla="val -87732"/>
                <a:gd name="adj2" fmla="val 84955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DC34B726-37AF-43C6-A031-B8B2CF7A31F4}"/>
                </a:ext>
              </a:extLst>
            </p:cNvPr>
            <p:cNvCxnSpPr>
              <a:cxnSpLocks/>
              <a:stCxn id="67" idx="1"/>
              <a:endCxn id="139" idx="3"/>
            </p:cNvCxnSpPr>
            <p:nvPr/>
          </p:nvCxnSpPr>
          <p:spPr>
            <a:xfrm rot="10800000">
              <a:off x="6078722" y="2596676"/>
              <a:ext cx="393870" cy="69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180D7E-EDE6-45DE-889E-0DD48EC20460}"/>
                </a:ext>
              </a:extLst>
            </p:cNvPr>
            <p:cNvCxnSpPr>
              <a:cxnSpLocks/>
              <a:stCxn id="117" idx="2"/>
              <a:endCxn id="63" idx="0"/>
            </p:cNvCxnSpPr>
            <p:nvPr/>
          </p:nvCxnSpPr>
          <p:spPr>
            <a:xfrm>
              <a:off x="2257549" y="904735"/>
              <a:ext cx="8310" cy="17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F2C11EC-61D2-4C45-B909-5B5D5C885852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>
              <a:off x="2887688" y="1261346"/>
              <a:ext cx="192020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A92D2F-36EF-45D7-A1D6-B7B990123699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>
            <a:xfrm flipV="1">
              <a:off x="6051547" y="1261346"/>
              <a:ext cx="5559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9A8CBBE-1C02-48BE-A87A-C8D43ED058FD}"/>
                </a:ext>
              </a:extLst>
            </p:cNvPr>
            <p:cNvCxnSpPr>
              <a:cxnSpLocks/>
              <a:stCxn id="4" idx="3"/>
              <a:endCxn id="68" idx="0"/>
            </p:cNvCxnSpPr>
            <p:nvPr/>
          </p:nvCxnSpPr>
          <p:spPr>
            <a:xfrm flipH="1">
              <a:off x="7209382" y="3736146"/>
              <a:ext cx="2737177" cy="681681"/>
            </a:xfrm>
            <a:prstGeom prst="bentConnector4">
              <a:avLst>
                <a:gd name="adj1" fmla="val -7954"/>
                <a:gd name="adj2" fmla="val 76084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FA5739A-B777-4CCD-9ADF-0B6CBCF54A4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858055" y="4631925"/>
              <a:ext cx="643595" cy="3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A9656F-92D8-4A20-BAA5-8AD16A27DD2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9194041" y="4852494"/>
              <a:ext cx="14667" cy="169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D0683-52AC-4178-9E44-1C91FA6E789C}"/>
                </a:ext>
              </a:extLst>
            </p:cNvPr>
            <p:cNvSpPr/>
            <p:nvPr/>
          </p:nvSpPr>
          <p:spPr>
            <a:xfrm>
              <a:off x="5647421" y="3957832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5129B49-39A3-49AB-926B-0C6305A647AA}"/>
                </a:ext>
              </a:extLst>
            </p:cNvPr>
            <p:cNvSpPr/>
            <p:nvPr/>
          </p:nvSpPr>
          <p:spPr>
            <a:xfrm>
              <a:off x="5479773" y="2508191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2BD4B3-8F07-429B-8DD8-634EF0118076}"/>
                </a:ext>
              </a:extLst>
            </p:cNvPr>
            <p:cNvSpPr/>
            <p:nvPr/>
          </p:nvSpPr>
          <p:spPr>
            <a:xfrm>
              <a:off x="10106017" y="4011865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7A7EFB-3717-4087-B92F-56E30E972F0B}"/>
                </a:ext>
              </a:extLst>
            </p:cNvPr>
            <p:cNvSpPr/>
            <p:nvPr/>
          </p:nvSpPr>
          <p:spPr>
            <a:xfrm>
              <a:off x="8426549" y="2401157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935D0EB-66E6-4D7B-B58E-1EC7CAFEA509}"/>
                </a:ext>
              </a:extLst>
            </p:cNvPr>
            <p:cNvCxnSpPr>
              <a:cxnSpLocks/>
              <a:stCxn id="4" idx="0"/>
              <a:endCxn id="67" idx="3"/>
            </p:cNvCxnSpPr>
            <p:nvPr/>
          </p:nvCxnSpPr>
          <p:spPr>
            <a:xfrm rot="16200000" flipV="1">
              <a:off x="8332283" y="2442551"/>
              <a:ext cx="685240" cy="1007384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0E83172-80BF-495A-A9AA-E203FB7DEAFB}"/>
                </a:ext>
              </a:extLst>
            </p:cNvPr>
            <p:cNvCxnSpPr>
              <a:cxnSpLocks/>
              <a:stCxn id="65" idx="3"/>
              <a:endCxn id="104" idx="1"/>
            </p:cNvCxnSpPr>
            <p:nvPr/>
          </p:nvCxnSpPr>
          <p:spPr>
            <a:xfrm>
              <a:off x="4489636" y="1946715"/>
              <a:ext cx="29106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194B41-A257-4964-AE9C-C9EBCF34AEAF}"/>
                </a:ext>
              </a:extLst>
            </p:cNvPr>
            <p:cNvSpPr/>
            <p:nvPr/>
          </p:nvSpPr>
          <p:spPr>
            <a:xfrm>
              <a:off x="6560707" y="4417827"/>
              <a:ext cx="1297348" cy="434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Produce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BD9F95-C877-4DAE-B912-6612B7B2DFAC}"/>
                </a:ext>
              </a:extLst>
            </p:cNvPr>
            <p:cNvSpPr/>
            <p:nvPr/>
          </p:nvSpPr>
          <p:spPr>
            <a:xfrm>
              <a:off x="4807889" y="1076832"/>
              <a:ext cx="1243658" cy="36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Update Credit Bank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347874-CE9D-4F28-97B3-1199A981B09B}"/>
                </a:ext>
              </a:extLst>
            </p:cNvPr>
            <p:cNvSpPr/>
            <p:nvPr/>
          </p:nvSpPr>
          <p:spPr>
            <a:xfrm>
              <a:off x="6607533" y="1076831"/>
              <a:ext cx="1397822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strategic target offset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B35F170-5F18-4181-A062-5784AAB378B5}"/>
                </a:ext>
              </a:extLst>
            </p:cNvPr>
            <p:cNvCxnSpPr>
              <a:cxnSpLocks/>
              <a:stCxn id="107" idx="2"/>
              <a:endCxn id="65" idx="0"/>
            </p:cNvCxnSpPr>
            <p:nvPr/>
          </p:nvCxnSpPr>
          <p:spPr>
            <a:xfrm rot="5400000">
              <a:off x="5434167" y="-120498"/>
              <a:ext cx="305918" cy="34386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22F037-CA13-4C77-B4E9-61DCF2D9C879}"/>
                </a:ext>
              </a:extLst>
            </p:cNvPr>
            <p:cNvSpPr/>
            <p:nvPr/>
          </p:nvSpPr>
          <p:spPr>
            <a:xfrm>
              <a:off x="4815181" y="2402599"/>
              <a:ext cx="1263540" cy="388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Mg GHG credits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C23548-9B7A-453C-AA81-2D9DD7E07A63}"/>
                </a:ext>
              </a:extLst>
            </p:cNvPr>
            <p:cNvSpPr/>
            <p:nvPr/>
          </p:nvSpPr>
          <p:spPr>
            <a:xfrm>
              <a:off x="6472591" y="1764321"/>
              <a:ext cx="1698620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cost vs CO2 frontiers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A97DB1-A43D-474B-A7BD-0DFAD290BC00}"/>
                </a:ext>
              </a:extLst>
            </p:cNvPr>
            <p:cNvSpPr/>
            <p:nvPr/>
          </p:nvSpPr>
          <p:spPr>
            <a:xfrm>
              <a:off x="6600194" y="3563649"/>
              <a:ext cx="1257856" cy="35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Pricing options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9AF3E45-ECF5-4B44-8832-6D2C95CDE82F}"/>
                </a:ext>
              </a:extLst>
            </p:cNvPr>
            <p:cNvCxnSpPr>
              <a:cxnSpLocks/>
              <a:stCxn id="148" idx="3"/>
              <a:endCxn id="4" idx="1"/>
            </p:cNvCxnSpPr>
            <p:nvPr/>
          </p:nvCxnSpPr>
          <p:spPr>
            <a:xfrm flipV="1">
              <a:off x="7858050" y="3736146"/>
              <a:ext cx="552581" cy="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99A1747B-A15C-4941-AEF8-FC86C923A1BE}"/>
                </a:ext>
              </a:extLst>
            </p:cNvPr>
            <p:cNvCxnSpPr>
              <a:cxnSpLocks/>
              <a:stCxn id="144" idx="2"/>
              <a:endCxn id="67" idx="0"/>
            </p:cNvCxnSpPr>
            <p:nvPr/>
          </p:nvCxnSpPr>
          <p:spPr>
            <a:xfrm rot="5400000">
              <a:off x="7252411" y="2202842"/>
              <a:ext cx="138980" cy="11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1042A35C-8DEB-4ADB-AE3D-3D27B40535C8}"/>
                </a:ext>
              </a:extLst>
            </p:cNvPr>
            <p:cNvCxnSpPr>
              <a:cxnSpLocks/>
              <a:stCxn id="103" idx="3"/>
              <a:endCxn id="67" idx="2"/>
            </p:cNvCxnSpPr>
            <p:nvPr/>
          </p:nvCxnSpPr>
          <p:spPr>
            <a:xfrm flipV="1">
              <a:off x="6249754" y="2934915"/>
              <a:ext cx="1072147" cy="563246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CD78780-CEA2-407A-BFE1-FB0454CAED72}"/>
                </a:ext>
              </a:extLst>
            </p:cNvPr>
            <p:cNvSpPr/>
            <p:nvPr/>
          </p:nvSpPr>
          <p:spPr>
            <a:xfrm>
              <a:off x="6482249" y="3260313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18AE979-06C0-474A-AEBA-CC55783066C6}"/>
                </a:ext>
              </a:extLst>
            </p:cNvPr>
            <p:cNvSpPr/>
            <p:nvPr/>
          </p:nvSpPr>
          <p:spPr>
            <a:xfrm>
              <a:off x="4677087" y="395288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B7BD7BB-8AE8-4DE5-B2C0-95446F7ECEBA}"/>
                </a:ext>
              </a:extLst>
            </p:cNvPr>
            <p:cNvSpPr/>
            <p:nvPr/>
          </p:nvSpPr>
          <p:spPr>
            <a:xfrm>
              <a:off x="906124" y="5091599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Flowchart: Decision 229">
              <a:extLst>
                <a:ext uri="{FF2B5EF4-FFF2-40B4-BE49-F238E27FC236}">
                  <a16:creationId xmlns:a16="http://schemas.microsoft.com/office/drawing/2014/main" id="{C31E678D-2D2E-49F5-9540-0468FFB39F18}"/>
                </a:ext>
              </a:extLst>
            </p:cNvPr>
            <p:cNvSpPr/>
            <p:nvPr/>
          </p:nvSpPr>
          <p:spPr>
            <a:xfrm>
              <a:off x="1258671" y="5022058"/>
              <a:ext cx="1930422" cy="60813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Analysis Year?</a:t>
              </a:r>
            </a:p>
          </p:txBody>
        </p:sp>
        <p:sp>
          <p:nvSpPr>
            <p:cNvPr id="231" name="Flowchart: Decision 230">
              <a:extLst>
                <a:ext uri="{FF2B5EF4-FFF2-40B4-BE49-F238E27FC236}">
                  <a16:creationId xmlns:a16="http://schemas.microsoft.com/office/drawing/2014/main" id="{F440DFD4-C979-4C83-B995-0591B314860F}"/>
                </a:ext>
              </a:extLst>
            </p:cNvPr>
            <p:cNvSpPr/>
            <p:nvPr/>
          </p:nvSpPr>
          <p:spPr>
            <a:xfrm>
              <a:off x="1258671" y="5986238"/>
              <a:ext cx="1930422" cy="41390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Producer?</a:t>
              </a:r>
            </a:p>
          </p:txBody>
        </p:sp>
        <p:cxnSp>
          <p:nvCxnSpPr>
            <p:cNvPr id="235" name="Connector: Elbow 234">
              <a:extLst>
                <a:ext uri="{FF2B5EF4-FFF2-40B4-BE49-F238E27FC236}">
                  <a16:creationId xmlns:a16="http://schemas.microsoft.com/office/drawing/2014/main" id="{8D4A7934-E671-47A7-BE05-A2E3098F00DD}"/>
                </a:ext>
              </a:extLst>
            </p:cNvPr>
            <p:cNvCxnSpPr>
              <a:cxnSpLocks/>
              <a:stCxn id="230" idx="1"/>
              <a:endCxn id="63" idx="1"/>
            </p:cNvCxnSpPr>
            <p:nvPr/>
          </p:nvCxnSpPr>
          <p:spPr>
            <a:xfrm rot="10800000" flipH="1">
              <a:off x="1258670" y="1261346"/>
              <a:ext cx="385359" cy="4064779"/>
            </a:xfrm>
            <a:prstGeom prst="bentConnector3">
              <a:avLst>
                <a:gd name="adj1" fmla="val -80871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2CE141A8-851E-4341-81BA-1067F904C676}"/>
                </a:ext>
              </a:extLst>
            </p:cNvPr>
            <p:cNvCxnSpPr>
              <a:cxnSpLocks/>
              <a:stCxn id="231" idx="1"/>
              <a:endCxn id="117" idx="1"/>
            </p:cNvCxnSpPr>
            <p:nvPr/>
          </p:nvCxnSpPr>
          <p:spPr>
            <a:xfrm rot="10800000" flipH="1">
              <a:off x="1258670" y="783830"/>
              <a:ext cx="377048" cy="5409362"/>
            </a:xfrm>
            <a:prstGeom prst="bentConnector3">
              <a:avLst>
                <a:gd name="adj1" fmla="val -132646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E47EBCC-B157-4358-BF33-FD838ADBD566}"/>
                </a:ext>
              </a:extLst>
            </p:cNvPr>
            <p:cNvSpPr/>
            <p:nvPr/>
          </p:nvSpPr>
          <p:spPr>
            <a:xfrm>
              <a:off x="779102" y="598623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80B70A-B672-4834-819F-B71B59EEAB06}"/>
                </a:ext>
              </a:extLst>
            </p:cNvPr>
            <p:cNvSpPr/>
            <p:nvPr/>
          </p:nvSpPr>
          <p:spPr>
            <a:xfrm>
              <a:off x="2223676" y="5714642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E3547F-4007-4674-8617-BBC99620F833}"/>
                </a:ext>
              </a:extLst>
            </p:cNvPr>
            <p:cNvSpPr/>
            <p:nvPr/>
          </p:nvSpPr>
          <p:spPr>
            <a:xfrm>
              <a:off x="3221614" y="595487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Connector: Elbow 314">
              <a:extLst>
                <a:ext uri="{FF2B5EF4-FFF2-40B4-BE49-F238E27FC236}">
                  <a16:creationId xmlns:a16="http://schemas.microsoft.com/office/drawing/2014/main" id="{F5589CF9-3214-43F8-92AA-6373D118C050}"/>
                </a:ext>
              </a:extLst>
            </p:cNvPr>
            <p:cNvCxnSpPr>
              <a:cxnSpLocks/>
              <a:stCxn id="231" idx="3"/>
              <a:endCxn id="74" idx="1"/>
            </p:cNvCxnSpPr>
            <p:nvPr/>
          </p:nvCxnSpPr>
          <p:spPr>
            <a:xfrm flipV="1">
              <a:off x="3189093" y="6191986"/>
              <a:ext cx="7138768" cy="1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E49DC55-D031-4DF2-9089-F48C4B3A8A0B}"/>
                </a:ext>
              </a:extLst>
            </p:cNvPr>
            <p:cNvCxnSpPr>
              <a:cxnSpLocks/>
              <a:stCxn id="73" idx="1"/>
              <a:endCxn id="230" idx="3"/>
            </p:cNvCxnSpPr>
            <p:nvPr/>
          </p:nvCxnSpPr>
          <p:spPr>
            <a:xfrm flipH="1" flipV="1">
              <a:off x="3189093" y="5326125"/>
              <a:ext cx="5312555" cy="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A04C87-94E6-491F-971E-EE8FAAF22102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>
              <a:off x="2223882" y="5630192"/>
              <a:ext cx="0" cy="35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03F184-5B1A-4917-952A-F34FB1E23EA7}"/>
                </a:ext>
              </a:extLst>
            </p:cNvPr>
            <p:cNvSpPr/>
            <p:nvPr/>
          </p:nvSpPr>
          <p:spPr>
            <a:xfrm>
              <a:off x="9765200" y="330147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FED5FBD-0647-4193-B013-5D5F5C710128}"/>
                </a:ext>
              </a:extLst>
            </p:cNvPr>
            <p:cNvCxnSpPr>
              <a:cxnSpLocks/>
              <a:stCxn id="139" idx="2"/>
              <a:endCxn id="103" idx="0"/>
            </p:cNvCxnSpPr>
            <p:nvPr/>
          </p:nvCxnSpPr>
          <p:spPr>
            <a:xfrm flipH="1">
              <a:off x="5435548" y="2790753"/>
              <a:ext cx="11403" cy="218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28B64B8-1F77-4871-ACF9-6429398B65BC}"/>
                </a:ext>
              </a:extLst>
            </p:cNvPr>
            <p:cNvCxnSpPr>
              <a:cxnSpLocks/>
              <a:stCxn id="197" idx="2"/>
              <a:endCxn id="117" idx="0"/>
            </p:cNvCxnSpPr>
            <p:nvPr/>
          </p:nvCxnSpPr>
          <p:spPr>
            <a:xfrm flipH="1">
              <a:off x="2257549" y="351872"/>
              <a:ext cx="8309" cy="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C065DA-F68C-4BD8-9755-FC770E3E8949}"/>
                </a:ext>
              </a:extLst>
            </p:cNvPr>
            <p:cNvCxnSpPr>
              <a:cxnSpLocks/>
              <a:stCxn id="104" idx="3"/>
              <a:endCxn id="144" idx="1"/>
            </p:cNvCxnSpPr>
            <p:nvPr/>
          </p:nvCxnSpPr>
          <p:spPr>
            <a:xfrm>
              <a:off x="6044245" y="1946716"/>
              <a:ext cx="428346" cy="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D79FA71-4004-439A-8AC7-577C3593DD96}"/>
              </a:ext>
            </a:extLst>
          </p:cNvPr>
          <p:cNvSpPr/>
          <p:nvPr/>
        </p:nvSpPr>
        <p:spPr>
          <a:xfrm>
            <a:off x="1454131" y="135924"/>
            <a:ext cx="1091362" cy="2612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0A3A53-56B6-41FB-8FD1-12C7CC3A4426}"/>
              </a:ext>
            </a:extLst>
          </p:cNvPr>
          <p:cNvSpPr/>
          <p:nvPr/>
        </p:nvSpPr>
        <p:spPr>
          <a:xfrm>
            <a:off x="10465177" y="6275164"/>
            <a:ext cx="1466019" cy="508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Effects</a:t>
            </a:r>
          </a:p>
        </p:txBody>
      </p: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Volume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 Module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15706</TotalTime>
  <Words>561</Words>
  <Application>Microsoft Office PowerPoint</Application>
  <PresentationFormat>Widescreen</PresentationFormat>
  <Paragraphs>176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Miller, Elizabeth</cp:lastModifiedBy>
  <cp:revision>65</cp:revision>
  <dcterms:created xsi:type="dcterms:W3CDTF">2021-07-11T14:44:30Z</dcterms:created>
  <dcterms:modified xsi:type="dcterms:W3CDTF">2021-09-27T15:17:33Z</dcterms:modified>
</cp:coreProperties>
</file>