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84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1) Expanding boundaries to include pre- and post-processing steps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2) Adding a new consumer response component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ym typeface="Wingdings" panose="05000000000000000000" pitchFamily="2" charset="2"/>
              </a:rPr>
              <a:t>	Allow </a:t>
            </a:r>
            <a:r>
              <a:rPr lang="en-US" sz="20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20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3) Improving modeling of strategic producer (e.g., mfr.) decisions over the entire analysis period</a:t>
            </a:r>
            <a:endParaRPr lang="en-US" u="sng" dirty="0">
              <a:sym typeface="Wingdings" panose="05000000000000000000" pitchFamily="2" charset="2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4) Adding of consumer-producer decision feedback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1967635"/>
            <a:ext cx="1191929" cy="9234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1967635"/>
            <a:ext cx="1193282" cy="9134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407227" y="1452925"/>
            <a:ext cx="3828266" cy="35276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404477" y="1088778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/>
          <p:nvPr/>
        </p:nvCxnSpPr>
        <p:spPr>
          <a:xfrm rot="10800000" flipV="1">
            <a:off x="8157980" y="1624059"/>
            <a:ext cx="1415452" cy="343576"/>
          </a:xfrm>
          <a:prstGeom prst="bentConnector3">
            <a:avLst>
              <a:gd name="adj1" fmla="val 99723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09A115-F08D-468E-91F3-B55642A7CCD8}"/>
              </a:ext>
            </a:extLst>
          </p:cNvPr>
          <p:cNvCxnSpPr/>
          <p:nvPr/>
        </p:nvCxnSpPr>
        <p:spPr>
          <a:xfrm>
            <a:off x="9002442" y="1624059"/>
            <a:ext cx="1419112" cy="343576"/>
          </a:xfrm>
          <a:prstGeom prst="bentConnector3">
            <a:avLst>
              <a:gd name="adj1" fmla="val 101009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EFD76E-D802-4DE7-985A-29AE0CEC87B0}"/>
              </a:ext>
            </a:extLst>
          </p:cNvPr>
          <p:cNvCxnSpPr>
            <a:cxnSpLocks/>
          </p:cNvCxnSpPr>
          <p:nvPr/>
        </p:nvCxnSpPr>
        <p:spPr>
          <a:xfrm>
            <a:off x="8972153" y="772797"/>
            <a:ext cx="0" cy="8329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9081409" y="791693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60759" y="2023979"/>
            <a:ext cx="1299962" cy="1282155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1348C87-5AAC-4AE1-97F5-3C9B81D53DFF}"/>
              </a:ext>
            </a:extLst>
          </p:cNvPr>
          <p:cNvSpPr/>
          <p:nvPr/>
        </p:nvSpPr>
        <p:spPr>
          <a:xfrm rot="7736929">
            <a:off x="8636365" y="1561395"/>
            <a:ext cx="1299962" cy="1282155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981012" y="1231722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8331667" y="2657171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688556" y="2640183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127808" y="2649657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4" y="2891131"/>
            <a:ext cx="831576" cy="43309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65406" y="2881074"/>
            <a:ext cx="1461520" cy="443151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7</cp:revision>
  <dcterms:created xsi:type="dcterms:W3CDTF">2021-07-11T14:44:30Z</dcterms:created>
  <dcterms:modified xsi:type="dcterms:W3CDTF">2021-07-11T16:45:37Z</dcterms:modified>
</cp:coreProperties>
</file>