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4" r:id="rId4"/>
    <p:sldId id="256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34" autoAdjust="0"/>
  </p:normalViewPr>
  <p:slideViewPr>
    <p:cSldViewPr snapToGrid="0">
      <p:cViewPr varScale="1">
        <p:scale>
          <a:sx n="74" d="100"/>
          <a:sy n="74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B450C-051B-4339-AE40-D49F56C10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CE9BA-7259-40E8-A17E-E5076A1EE50A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All Vehicles</a:t>
          </a:r>
        </a:p>
      </dgm:t>
    </dgm:pt>
    <dgm:pt modelId="{38C41944-ECD7-4BA7-B79B-5FF112A91DA4}" type="parTrans" cxnId="{D5DAD2BF-32D3-4F6B-B266-73E70C4657E6}">
      <dgm:prSet/>
      <dgm:spPr/>
      <dgm:t>
        <a:bodyPr/>
        <a:lstStyle/>
        <a:p>
          <a:endParaRPr lang="en-US" sz="2800"/>
        </a:p>
      </dgm:t>
    </dgm:pt>
    <dgm:pt modelId="{3B739074-B445-4D95-B479-132CFDCAD671}" type="sibTrans" cxnId="{D5DAD2BF-32D3-4F6B-B266-73E70C4657E6}">
      <dgm:prSet/>
      <dgm:spPr/>
      <dgm:t>
        <a:bodyPr/>
        <a:lstStyle/>
        <a:p>
          <a:endParaRPr lang="en-US" sz="2800"/>
        </a:p>
      </dgm:t>
    </dgm:pt>
    <dgm:pt modelId="{7996F403-BCCF-4C66-8F04-5B36990E4701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Hauling Vehicles</a:t>
          </a:r>
        </a:p>
      </dgm:t>
    </dgm:pt>
    <dgm:pt modelId="{9BDB4BA7-F7CA-4951-9B8B-A8A47154C73A}" type="parTrans" cxnId="{188F83FE-AEEF-4287-9585-AC90F2C8A46B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4C407750-66C1-460F-B522-D130C1678E8F}" type="sibTrans" cxnId="{188F83FE-AEEF-4287-9585-AC90F2C8A46B}">
      <dgm:prSet/>
      <dgm:spPr/>
      <dgm:t>
        <a:bodyPr/>
        <a:lstStyle/>
        <a:p>
          <a:endParaRPr lang="en-US" sz="2800"/>
        </a:p>
      </dgm:t>
    </dgm:pt>
    <dgm:pt modelId="{F00117E2-A138-450C-93A9-266090B1B098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err="1"/>
            <a:t>Nonhauling</a:t>
          </a:r>
          <a:r>
            <a:rPr lang="en-US" sz="2800" dirty="0"/>
            <a:t> Vehicles</a:t>
          </a:r>
        </a:p>
      </dgm:t>
    </dgm:pt>
    <dgm:pt modelId="{CA89E4ED-8115-4FAD-9B86-33DEAC2FD23D}" type="parTrans" cxnId="{3CA48549-5F3B-46EB-8971-FA552040E76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6E501AD7-F648-4D8D-8B4B-51EF0231D0BB}" type="sibTrans" cxnId="{3CA48549-5F3B-46EB-8971-FA552040E764}">
      <dgm:prSet/>
      <dgm:spPr/>
      <dgm:t>
        <a:bodyPr/>
        <a:lstStyle/>
        <a:p>
          <a:endParaRPr lang="en-US" sz="2800"/>
        </a:p>
      </dgm:t>
    </dgm:pt>
    <dgm:pt modelId="{4638B457-0A25-4587-80C3-AA7D08B89FE3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29C84AB8-D889-485C-9A5D-13AF4205BE7E}" type="parTrans" cxnId="{C6404CBC-8F79-4EC2-92F5-EA733A0CAC8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1B446019-6E9D-454A-9A8A-34D9371D4536}" type="sibTrans" cxnId="{C6404CBC-8F79-4EC2-92F5-EA733A0CAC8F}">
      <dgm:prSet/>
      <dgm:spPr/>
      <dgm:t>
        <a:bodyPr/>
        <a:lstStyle/>
        <a:p>
          <a:endParaRPr lang="en-US" sz="2800"/>
        </a:p>
      </dgm:t>
    </dgm:pt>
    <dgm:pt modelId="{27BFE818-C984-421D-A465-4327BA34684D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47FC04C3-CA9A-4A1F-8BFA-5A2F125D3DC9}" type="parTrans" cxnId="{9D5F8467-9433-482B-AE4A-943879860B4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E095DE2E-54EE-4FEE-B10A-E5437043F10E}" type="sibTrans" cxnId="{9D5F8467-9433-482B-AE4A-943879860B41}">
      <dgm:prSet/>
      <dgm:spPr/>
      <dgm:t>
        <a:bodyPr/>
        <a:lstStyle/>
        <a:p>
          <a:endParaRPr lang="en-US" sz="2800"/>
        </a:p>
      </dgm:t>
    </dgm:pt>
    <dgm:pt modelId="{60893952-5B8B-49DF-B5A8-39675B435DCE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7BC31BC0-492B-4CED-A363-F5293EB6BE73}" type="parTrans" cxnId="{1DBC025F-9EC4-4E5C-B65E-102756583D7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9BDBA612-0465-4797-A42B-D9C159EA600F}" type="sibTrans" cxnId="{1DBC025F-9EC4-4E5C-B65E-102756583D78}">
      <dgm:prSet/>
      <dgm:spPr/>
      <dgm:t>
        <a:bodyPr/>
        <a:lstStyle/>
        <a:p>
          <a:endParaRPr lang="en-US" sz="2800"/>
        </a:p>
      </dgm:t>
    </dgm:pt>
    <dgm:pt modelId="{1B2335B3-113B-4467-8A91-DB48FBC4DB0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B85A94E8-208A-41DC-A327-FC0230789D16}" type="parTrans" cxnId="{9B45F799-6B15-449A-86B8-EF87BDFC80C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7F253131-1718-4D62-957B-F90A27A442E9}" type="sibTrans" cxnId="{9B45F799-6B15-449A-86B8-EF87BDFC80C9}">
      <dgm:prSet/>
      <dgm:spPr/>
      <dgm:t>
        <a:bodyPr/>
        <a:lstStyle/>
        <a:p>
          <a:endParaRPr lang="en-US" sz="2800"/>
        </a:p>
      </dgm:t>
    </dgm:pt>
    <dgm:pt modelId="{DFC98E46-78B1-4B0D-B607-0671DF42C260}" type="pres">
      <dgm:prSet presAssocID="{CCFB450C-051B-4339-AE40-D49F56C10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2CFF8B-E10F-4471-98D6-D9991E06AC17}" type="pres">
      <dgm:prSet presAssocID="{B14CE9BA-7259-40E8-A17E-E5076A1EE50A}" presName="hierRoot1" presStyleCnt="0">
        <dgm:presLayoutVars>
          <dgm:hierBranch val="init"/>
        </dgm:presLayoutVars>
      </dgm:prSet>
      <dgm:spPr/>
    </dgm:pt>
    <dgm:pt modelId="{3B78C7A0-50B1-4C78-9912-5EAE419B64FF}" type="pres">
      <dgm:prSet presAssocID="{B14CE9BA-7259-40E8-A17E-E5076A1EE50A}" presName="rootComposite1" presStyleCnt="0"/>
      <dgm:spPr/>
    </dgm:pt>
    <dgm:pt modelId="{35591249-49B0-4DE6-88F3-5C346C278126}" type="pres">
      <dgm:prSet presAssocID="{B14CE9BA-7259-40E8-A17E-E5076A1EE50A}" presName="rootText1" presStyleLbl="node0" presStyleIdx="0" presStyleCnt="1" custScaleX="137679" custScaleY="103260">
        <dgm:presLayoutVars>
          <dgm:chPref val="3"/>
        </dgm:presLayoutVars>
      </dgm:prSet>
      <dgm:spPr/>
    </dgm:pt>
    <dgm:pt modelId="{4A0A7BC9-07E0-44C7-9256-F8302B005515}" type="pres">
      <dgm:prSet presAssocID="{B14CE9BA-7259-40E8-A17E-E5076A1EE50A}" presName="rootConnector1" presStyleLbl="node1" presStyleIdx="0" presStyleCnt="0"/>
      <dgm:spPr/>
    </dgm:pt>
    <dgm:pt modelId="{52B867FF-7952-40C5-B570-20DB5408FAC7}" type="pres">
      <dgm:prSet presAssocID="{B14CE9BA-7259-40E8-A17E-E5076A1EE50A}" presName="hierChild2" presStyleCnt="0"/>
      <dgm:spPr/>
    </dgm:pt>
    <dgm:pt modelId="{8FFA7E2D-31EA-4288-995A-DE5F25D6B811}" type="pres">
      <dgm:prSet presAssocID="{9BDB4BA7-F7CA-4951-9B8B-A8A47154C73A}" presName="Name37" presStyleLbl="parChTrans1D2" presStyleIdx="0" presStyleCnt="2"/>
      <dgm:spPr/>
    </dgm:pt>
    <dgm:pt modelId="{500CFC83-B43D-4A88-9D12-6C425E4B3149}" type="pres">
      <dgm:prSet presAssocID="{7996F403-BCCF-4C66-8F04-5B36990E4701}" presName="hierRoot2" presStyleCnt="0">
        <dgm:presLayoutVars>
          <dgm:hierBranch/>
        </dgm:presLayoutVars>
      </dgm:prSet>
      <dgm:spPr/>
    </dgm:pt>
    <dgm:pt modelId="{009452AD-1684-4BBB-9A94-B9A333C3B8CA}" type="pres">
      <dgm:prSet presAssocID="{7996F403-BCCF-4C66-8F04-5B36990E4701}" presName="rootComposite" presStyleCnt="0"/>
      <dgm:spPr/>
    </dgm:pt>
    <dgm:pt modelId="{6EC74892-373F-4465-A48B-3D9D87EF5754}" type="pres">
      <dgm:prSet presAssocID="{7996F403-BCCF-4C66-8F04-5B36990E4701}" presName="rootText" presStyleLbl="node2" presStyleIdx="0" presStyleCnt="2" custScaleX="129074" custScaleY="86050" custLinFactNeighborX="4002">
        <dgm:presLayoutVars>
          <dgm:chPref val="3"/>
        </dgm:presLayoutVars>
      </dgm:prSet>
      <dgm:spPr/>
    </dgm:pt>
    <dgm:pt modelId="{645D0C5E-8998-443F-95DC-89F8E9EE35A3}" type="pres">
      <dgm:prSet presAssocID="{7996F403-BCCF-4C66-8F04-5B36990E4701}" presName="rootConnector" presStyleLbl="node2" presStyleIdx="0" presStyleCnt="2"/>
      <dgm:spPr/>
    </dgm:pt>
    <dgm:pt modelId="{E0D824E3-6AB0-4909-84CB-F31ECF227F5E}" type="pres">
      <dgm:prSet presAssocID="{7996F403-BCCF-4C66-8F04-5B36990E4701}" presName="hierChild4" presStyleCnt="0"/>
      <dgm:spPr/>
    </dgm:pt>
    <dgm:pt modelId="{8BC382D4-C628-43A2-A316-F49271144571}" type="pres">
      <dgm:prSet presAssocID="{47FC04C3-CA9A-4A1F-8BFA-5A2F125D3DC9}" presName="Name35" presStyleLbl="parChTrans1D3" presStyleIdx="0" presStyleCnt="4"/>
      <dgm:spPr/>
    </dgm:pt>
    <dgm:pt modelId="{298996DA-D30F-44C1-84C4-980F5AC2997D}" type="pres">
      <dgm:prSet presAssocID="{27BFE818-C984-421D-A465-4327BA34684D}" presName="hierRoot2" presStyleCnt="0">
        <dgm:presLayoutVars>
          <dgm:hierBranch val="hang"/>
        </dgm:presLayoutVars>
      </dgm:prSet>
      <dgm:spPr/>
    </dgm:pt>
    <dgm:pt modelId="{14BCD635-B27C-4E4B-B18D-1D3669DED57E}" type="pres">
      <dgm:prSet presAssocID="{27BFE818-C984-421D-A465-4327BA34684D}" presName="rootComposite" presStyleCnt="0"/>
      <dgm:spPr/>
    </dgm:pt>
    <dgm:pt modelId="{DDA8EE1A-AC0A-4D9F-9CCA-7405442EE8D9}" type="pres">
      <dgm:prSet presAssocID="{27BFE818-C984-421D-A465-4327BA34684D}" presName="rootText" presStyleLbl="node3" presStyleIdx="0" presStyleCnt="4" custScaleX="70279" custScaleY="73506" custLinFactNeighborX="5336">
        <dgm:presLayoutVars>
          <dgm:chPref val="3"/>
        </dgm:presLayoutVars>
      </dgm:prSet>
      <dgm:spPr/>
    </dgm:pt>
    <dgm:pt modelId="{D8CC6220-9BE7-465B-9152-B00EA3BBD520}" type="pres">
      <dgm:prSet presAssocID="{27BFE818-C984-421D-A465-4327BA34684D}" presName="rootConnector" presStyleLbl="node3" presStyleIdx="0" presStyleCnt="4"/>
      <dgm:spPr/>
    </dgm:pt>
    <dgm:pt modelId="{7BCC4CC2-46FB-47C6-8F1B-716506A04CA3}" type="pres">
      <dgm:prSet presAssocID="{27BFE818-C984-421D-A465-4327BA34684D}" presName="hierChild4" presStyleCnt="0"/>
      <dgm:spPr/>
    </dgm:pt>
    <dgm:pt modelId="{751CA94A-8FA6-4D12-9DBC-A25BFC323590}" type="pres">
      <dgm:prSet presAssocID="{27BFE818-C984-421D-A465-4327BA34684D}" presName="hierChild5" presStyleCnt="0"/>
      <dgm:spPr/>
    </dgm:pt>
    <dgm:pt modelId="{AE493773-4D26-4ED7-88EE-533AC3BCDFEF}" type="pres">
      <dgm:prSet presAssocID="{29C84AB8-D889-485C-9A5D-13AF4205BE7E}" presName="Name35" presStyleLbl="parChTrans1D3" presStyleIdx="1" presStyleCnt="4"/>
      <dgm:spPr/>
    </dgm:pt>
    <dgm:pt modelId="{34614795-E110-4735-8FD4-61033F3230F6}" type="pres">
      <dgm:prSet presAssocID="{4638B457-0A25-4587-80C3-AA7D08B89FE3}" presName="hierRoot2" presStyleCnt="0">
        <dgm:presLayoutVars>
          <dgm:hierBranch val="hang"/>
        </dgm:presLayoutVars>
      </dgm:prSet>
      <dgm:spPr/>
    </dgm:pt>
    <dgm:pt modelId="{04CB3543-BD90-407D-AF5F-F17FEBD8FC39}" type="pres">
      <dgm:prSet presAssocID="{4638B457-0A25-4587-80C3-AA7D08B89FE3}" presName="rootComposite" presStyleCnt="0"/>
      <dgm:spPr/>
    </dgm:pt>
    <dgm:pt modelId="{C9C0A8BD-918C-4C8E-B358-5DBA1BC4F123}" type="pres">
      <dgm:prSet presAssocID="{4638B457-0A25-4587-80C3-AA7D08B89FE3}" presName="rootText" presStyleLbl="node3" presStyleIdx="1" presStyleCnt="4" custScaleX="70165" custScaleY="73506" custLinFactNeighborX="2668">
        <dgm:presLayoutVars>
          <dgm:chPref val="3"/>
        </dgm:presLayoutVars>
      </dgm:prSet>
      <dgm:spPr/>
    </dgm:pt>
    <dgm:pt modelId="{ACF4F903-110C-421D-9234-C1B7341A04B8}" type="pres">
      <dgm:prSet presAssocID="{4638B457-0A25-4587-80C3-AA7D08B89FE3}" presName="rootConnector" presStyleLbl="node3" presStyleIdx="1" presStyleCnt="4"/>
      <dgm:spPr/>
    </dgm:pt>
    <dgm:pt modelId="{FB8B5FCC-00E9-405F-9263-0E22276BC480}" type="pres">
      <dgm:prSet presAssocID="{4638B457-0A25-4587-80C3-AA7D08B89FE3}" presName="hierChild4" presStyleCnt="0"/>
      <dgm:spPr/>
    </dgm:pt>
    <dgm:pt modelId="{11C575F1-BA95-427A-8F13-F6BF2F5BC11F}" type="pres">
      <dgm:prSet presAssocID="{4638B457-0A25-4587-80C3-AA7D08B89FE3}" presName="hierChild5" presStyleCnt="0"/>
      <dgm:spPr/>
    </dgm:pt>
    <dgm:pt modelId="{983DD3CB-871E-4D9E-9249-DDDA597F6115}" type="pres">
      <dgm:prSet presAssocID="{7996F403-BCCF-4C66-8F04-5B36990E4701}" presName="hierChild5" presStyleCnt="0"/>
      <dgm:spPr/>
    </dgm:pt>
    <dgm:pt modelId="{1944F29F-558C-4AFF-82FE-C3FCA5338613}" type="pres">
      <dgm:prSet presAssocID="{CA89E4ED-8115-4FAD-9B86-33DEAC2FD23D}" presName="Name37" presStyleLbl="parChTrans1D2" presStyleIdx="1" presStyleCnt="2"/>
      <dgm:spPr/>
    </dgm:pt>
    <dgm:pt modelId="{DA2630D6-3E36-4FB9-9AAD-69EE76E4C74C}" type="pres">
      <dgm:prSet presAssocID="{F00117E2-A138-450C-93A9-266090B1B098}" presName="hierRoot2" presStyleCnt="0">
        <dgm:presLayoutVars>
          <dgm:hierBranch/>
        </dgm:presLayoutVars>
      </dgm:prSet>
      <dgm:spPr/>
    </dgm:pt>
    <dgm:pt modelId="{632CEE2A-D537-4A24-AAAE-C89507A5F57B}" type="pres">
      <dgm:prSet presAssocID="{F00117E2-A138-450C-93A9-266090B1B098}" presName="rootComposite" presStyleCnt="0"/>
      <dgm:spPr/>
    </dgm:pt>
    <dgm:pt modelId="{14E57F1F-21B9-4C1B-9A2B-7E6D45E15A4E}" type="pres">
      <dgm:prSet presAssocID="{F00117E2-A138-450C-93A9-266090B1B098}" presName="rootText" presStyleLbl="node2" presStyleIdx="1" presStyleCnt="2" custScaleX="128969" custScaleY="86202" custLinFactNeighborX="-4002">
        <dgm:presLayoutVars>
          <dgm:chPref val="3"/>
        </dgm:presLayoutVars>
      </dgm:prSet>
      <dgm:spPr/>
    </dgm:pt>
    <dgm:pt modelId="{31DA14BB-1EA1-4D01-BFA1-BA4B57EE677C}" type="pres">
      <dgm:prSet presAssocID="{F00117E2-A138-450C-93A9-266090B1B098}" presName="rootConnector" presStyleLbl="node2" presStyleIdx="1" presStyleCnt="2"/>
      <dgm:spPr/>
    </dgm:pt>
    <dgm:pt modelId="{94231329-2B75-4D3E-A588-55B31150FBC9}" type="pres">
      <dgm:prSet presAssocID="{F00117E2-A138-450C-93A9-266090B1B098}" presName="hierChild4" presStyleCnt="0"/>
      <dgm:spPr/>
    </dgm:pt>
    <dgm:pt modelId="{E60CAED6-E982-4A4F-B6A5-4C83674E2F7B}" type="pres">
      <dgm:prSet presAssocID="{B85A94E8-208A-41DC-A327-FC0230789D16}" presName="Name35" presStyleLbl="parChTrans1D3" presStyleIdx="2" presStyleCnt="4"/>
      <dgm:spPr/>
    </dgm:pt>
    <dgm:pt modelId="{1CE9E612-F7C3-4FFB-89CB-9630B04660AA}" type="pres">
      <dgm:prSet presAssocID="{1B2335B3-113B-4467-8A91-DB48FBC4DB07}" presName="hierRoot2" presStyleCnt="0">
        <dgm:presLayoutVars>
          <dgm:hierBranch val="l"/>
        </dgm:presLayoutVars>
      </dgm:prSet>
      <dgm:spPr/>
    </dgm:pt>
    <dgm:pt modelId="{6C4B91F8-60CA-4B6B-9341-C23E408F7B44}" type="pres">
      <dgm:prSet presAssocID="{1B2335B3-113B-4467-8A91-DB48FBC4DB07}" presName="rootComposite" presStyleCnt="0"/>
      <dgm:spPr/>
    </dgm:pt>
    <dgm:pt modelId="{5856DCCA-786A-43C6-8785-19A535B844DA}" type="pres">
      <dgm:prSet presAssocID="{1B2335B3-113B-4467-8A91-DB48FBC4DB07}" presName="rootText" presStyleLbl="node3" presStyleIdx="2" presStyleCnt="4" custScaleX="70165" custScaleY="73506" custLinFactNeighborX="-2668">
        <dgm:presLayoutVars>
          <dgm:chPref val="3"/>
        </dgm:presLayoutVars>
      </dgm:prSet>
      <dgm:spPr/>
    </dgm:pt>
    <dgm:pt modelId="{2D64B2FC-DFA6-4D3B-B3E6-44BB44330859}" type="pres">
      <dgm:prSet presAssocID="{1B2335B3-113B-4467-8A91-DB48FBC4DB07}" presName="rootConnector" presStyleLbl="node3" presStyleIdx="2" presStyleCnt="4"/>
      <dgm:spPr/>
    </dgm:pt>
    <dgm:pt modelId="{2F901DCD-C772-426F-AE35-162B8C14AF59}" type="pres">
      <dgm:prSet presAssocID="{1B2335B3-113B-4467-8A91-DB48FBC4DB07}" presName="hierChild4" presStyleCnt="0"/>
      <dgm:spPr/>
    </dgm:pt>
    <dgm:pt modelId="{5DAB2438-7E92-42B3-B60C-7B5E528A3563}" type="pres">
      <dgm:prSet presAssocID="{1B2335B3-113B-4467-8A91-DB48FBC4DB07}" presName="hierChild5" presStyleCnt="0"/>
      <dgm:spPr/>
    </dgm:pt>
    <dgm:pt modelId="{80A1ADC3-40F2-497B-BFFB-095D71004696}" type="pres">
      <dgm:prSet presAssocID="{7BC31BC0-492B-4CED-A363-F5293EB6BE73}" presName="Name35" presStyleLbl="parChTrans1D3" presStyleIdx="3" presStyleCnt="4"/>
      <dgm:spPr/>
    </dgm:pt>
    <dgm:pt modelId="{61C5EB73-C639-4FE2-8DAE-65BBBAB5DBF3}" type="pres">
      <dgm:prSet presAssocID="{60893952-5B8B-49DF-B5A8-39675B435DCE}" presName="hierRoot2" presStyleCnt="0">
        <dgm:presLayoutVars>
          <dgm:hierBranch val="init"/>
        </dgm:presLayoutVars>
      </dgm:prSet>
      <dgm:spPr/>
    </dgm:pt>
    <dgm:pt modelId="{C32F0810-D410-4EE8-A479-4518A070869A}" type="pres">
      <dgm:prSet presAssocID="{60893952-5B8B-49DF-B5A8-39675B435DCE}" presName="rootComposite" presStyleCnt="0"/>
      <dgm:spPr/>
    </dgm:pt>
    <dgm:pt modelId="{379E58F8-578F-4A92-9D30-129E61E2E5B2}" type="pres">
      <dgm:prSet presAssocID="{60893952-5B8B-49DF-B5A8-39675B435DCE}" presName="rootText" presStyleLbl="node3" presStyleIdx="3" presStyleCnt="4" custScaleX="70165" custScaleY="73506" custLinFactNeighborX="-5336">
        <dgm:presLayoutVars>
          <dgm:chPref val="3"/>
        </dgm:presLayoutVars>
      </dgm:prSet>
      <dgm:spPr/>
    </dgm:pt>
    <dgm:pt modelId="{242F962D-5F37-4743-84E0-7F7B22DB1061}" type="pres">
      <dgm:prSet presAssocID="{60893952-5B8B-49DF-B5A8-39675B435DCE}" presName="rootConnector" presStyleLbl="node3" presStyleIdx="3" presStyleCnt="4"/>
      <dgm:spPr/>
    </dgm:pt>
    <dgm:pt modelId="{6ECC8057-ECB1-4C3D-B162-C07A68437BCF}" type="pres">
      <dgm:prSet presAssocID="{60893952-5B8B-49DF-B5A8-39675B435DCE}" presName="hierChild4" presStyleCnt="0"/>
      <dgm:spPr/>
    </dgm:pt>
    <dgm:pt modelId="{962DA0DC-BCE2-4E19-B7DB-B542E168C989}" type="pres">
      <dgm:prSet presAssocID="{60893952-5B8B-49DF-B5A8-39675B435DCE}" presName="hierChild5" presStyleCnt="0"/>
      <dgm:spPr/>
    </dgm:pt>
    <dgm:pt modelId="{E219829A-05AF-4E35-81D4-63C7A7A5736F}" type="pres">
      <dgm:prSet presAssocID="{F00117E2-A138-450C-93A9-266090B1B098}" presName="hierChild5" presStyleCnt="0"/>
      <dgm:spPr/>
    </dgm:pt>
    <dgm:pt modelId="{A0317483-6BDE-406B-BAE8-4868CC70BE70}" type="pres">
      <dgm:prSet presAssocID="{B14CE9BA-7259-40E8-A17E-E5076A1EE50A}" presName="hierChild3" presStyleCnt="0"/>
      <dgm:spPr/>
    </dgm:pt>
  </dgm:ptLst>
  <dgm:cxnLst>
    <dgm:cxn modelId="{6A92BE1F-9ED0-481C-A5B6-587ABF2C2554}" type="presOf" srcId="{60893952-5B8B-49DF-B5A8-39675B435DCE}" destId="{242F962D-5F37-4743-84E0-7F7B22DB1061}" srcOrd="1" destOrd="0" presId="urn:microsoft.com/office/officeart/2005/8/layout/orgChart1"/>
    <dgm:cxn modelId="{2D278C3B-344B-4411-9A27-2DD636175AD6}" type="presOf" srcId="{B85A94E8-208A-41DC-A327-FC0230789D16}" destId="{E60CAED6-E982-4A4F-B6A5-4C83674E2F7B}" srcOrd="0" destOrd="0" presId="urn:microsoft.com/office/officeart/2005/8/layout/orgChart1"/>
    <dgm:cxn modelId="{AEEC8D3C-6CFC-4058-A41C-C4D3EB691D53}" type="presOf" srcId="{29C84AB8-D889-485C-9A5D-13AF4205BE7E}" destId="{AE493773-4D26-4ED7-88EE-533AC3BCDFEF}" srcOrd="0" destOrd="0" presId="urn:microsoft.com/office/officeart/2005/8/layout/orgChart1"/>
    <dgm:cxn modelId="{8233A63D-28D8-477B-A652-FD79A4B68172}" type="presOf" srcId="{47FC04C3-CA9A-4A1F-8BFA-5A2F125D3DC9}" destId="{8BC382D4-C628-43A2-A316-F49271144571}" srcOrd="0" destOrd="0" presId="urn:microsoft.com/office/officeart/2005/8/layout/orgChart1"/>
    <dgm:cxn modelId="{F590F13F-AEFD-4100-846C-DDD4711E87DC}" type="presOf" srcId="{7996F403-BCCF-4C66-8F04-5B36990E4701}" destId="{645D0C5E-8998-443F-95DC-89F8E9EE35A3}" srcOrd="1" destOrd="0" presId="urn:microsoft.com/office/officeart/2005/8/layout/orgChart1"/>
    <dgm:cxn modelId="{DA7CD35D-3B53-40BB-A434-E6C572D8771E}" type="presOf" srcId="{60893952-5B8B-49DF-B5A8-39675B435DCE}" destId="{379E58F8-578F-4A92-9D30-129E61E2E5B2}" srcOrd="0" destOrd="0" presId="urn:microsoft.com/office/officeart/2005/8/layout/orgChart1"/>
    <dgm:cxn modelId="{1DBC025F-9EC4-4E5C-B65E-102756583D78}" srcId="{F00117E2-A138-450C-93A9-266090B1B098}" destId="{60893952-5B8B-49DF-B5A8-39675B435DCE}" srcOrd="1" destOrd="0" parTransId="{7BC31BC0-492B-4CED-A363-F5293EB6BE73}" sibTransId="{9BDBA612-0465-4797-A42B-D9C159EA600F}"/>
    <dgm:cxn modelId="{9D5F8467-9433-482B-AE4A-943879860B41}" srcId="{7996F403-BCCF-4C66-8F04-5B36990E4701}" destId="{27BFE818-C984-421D-A465-4327BA34684D}" srcOrd="0" destOrd="0" parTransId="{47FC04C3-CA9A-4A1F-8BFA-5A2F125D3DC9}" sibTransId="{E095DE2E-54EE-4FEE-B10A-E5437043F10E}"/>
    <dgm:cxn modelId="{395A2B48-CAB3-47B2-AE99-283A339D77BF}" type="presOf" srcId="{CCFB450C-051B-4339-AE40-D49F56C101ED}" destId="{DFC98E46-78B1-4B0D-B607-0671DF42C260}" srcOrd="0" destOrd="0" presId="urn:microsoft.com/office/officeart/2005/8/layout/orgChart1"/>
    <dgm:cxn modelId="{3CA48549-5F3B-46EB-8971-FA552040E764}" srcId="{B14CE9BA-7259-40E8-A17E-E5076A1EE50A}" destId="{F00117E2-A138-450C-93A9-266090B1B098}" srcOrd="1" destOrd="0" parTransId="{CA89E4ED-8115-4FAD-9B86-33DEAC2FD23D}" sibTransId="{6E501AD7-F648-4D8D-8B4B-51EF0231D0BB}"/>
    <dgm:cxn modelId="{615FE44A-0116-4608-89C0-70DE506152FE}" type="presOf" srcId="{B14CE9BA-7259-40E8-A17E-E5076A1EE50A}" destId="{35591249-49B0-4DE6-88F3-5C346C278126}" srcOrd="0" destOrd="0" presId="urn:microsoft.com/office/officeart/2005/8/layout/orgChart1"/>
    <dgm:cxn modelId="{E4C7784C-0494-4D35-8904-2BA0B1F4706B}" type="presOf" srcId="{4638B457-0A25-4587-80C3-AA7D08B89FE3}" destId="{ACF4F903-110C-421D-9234-C1B7341A04B8}" srcOrd="1" destOrd="0" presId="urn:microsoft.com/office/officeart/2005/8/layout/orgChart1"/>
    <dgm:cxn modelId="{A2DD6B4E-F692-457B-ADA0-E6DEF3415255}" type="presOf" srcId="{27BFE818-C984-421D-A465-4327BA34684D}" destId="{DDA8EE1A-AC0A-4D9F-9CCA-7405442EE8D9}" srcOrd="0" destOrd="0" presId="urn:microsoft.com/office/officeart/2005/8/layout/orgChart1"/>
    <dgm:cxn modelId="{7D89CA75-B491-48A9-B637-065004A07C65}" type="presOf" srcId="{CA89E4ED-8115-4FAD-9B86-33DEAC2FD23D}" destId="{1944F29F-558C-4AFF-82FE-C3FCA5338613}" srcOrd="0" destOrd="0" presId="urn:microsoft.com/office/officeart/2005/8/layout/orgChart1"/>
    <dgm:cxn modelId="{0224CA92-27B0-4944-9223-09F440EF0175}" type="presOf" srcId="{7BC31BC0-492B-4CED-A363-F5293EB6BE73}" destId="{80A1ADC3-40F2-497B-BFFB-095D71004696}" srcOrd="0" destOrd="0" presId="urn:microsoft.com/office/officeart/2005/8/layout/orgChart1"/>
    <dgm:cxn modelId="{9B45F799-6B15-449A-86B8-EF87BDFC80C9}" srcId="{F00117E2-A138-450C-93A9-266090B1B098}" destId="{1B2335B3-113B-4467-8A91-DB48FBC4DB07}" srcOrd="0" destOrd="0" parTransId="{B85A94E8-208A-41DC-A327-FC0230789D16}" sibTransId="{7F253131-1718-4D62-957B-F90A27A442E9}"/>
    <dgm:cxn modelId="{8EB750A1-A28D-4BE6-8DBC-7E2AECB23573}" type="presOf" srcId="{B14CE9BA-7259-40E8-A17E-E5076A1EE50A}" destId="{4A0A7BC9-07E0-44C7-9256-F8302B005515}" srcOrd="1" destOrd="0" presId="urn:microsoft.com/office/officeart/2005/8/layout/orgChart1"/>
    <dgm:cxn modelId="{B3C18DAE-106F-472F-9AD6-70DFA761D40D}" type="presOf" srcId="{9BDB4BA7-F7CA-4951-9B8B-A8A47154C73A}" destId="{8FFA7E2D-31EA-4288-995A-DE5F25D6B811}" srcOrd="0" destOrd="0" presId="urn:microsoft.com/office/officeart/2005/8/layout/orgChart1"/>
    <dgm:cxn modelId="{2AE32AB0-1581-423B-8D4D-6F1A21DC4429}" type="presOf" srcId="{1B2335B3-113B-4467-8A91-DB48FBC4DB07}" destId="{2D64B2FC-DFA6-4D3B-B3E6-44BB44330859}" srcOrd="1" destOrd="0" presId="urn:microsoft.com/office/officeart/2005/8/layout/orgChart1"/>
    <dgm:cxn modelId="{C6404CBC-8F79-4EC2-92F5-EA733A0CAC8F}" srcId="{7996F403-BCCF-4C66-8F04-5B36990E4701}" destId="{4638B457-0A25-4587-80C3-AA7D08B89FE3}" srcOrd="1" destOrd="0" parTransId="{29C84AB8-D889-485C-9A5D-13AF4205BE7E}" sibTransId="{1B446019-6E9D-454A-9A8A-34D9371D4536}"/>
    <dgm:cxn modelId="{D5DAD2BF-32D3-4F6B-B266-73E70C4657E6}" srcId="{CCFB450C-051B-4339-AE40-D49F56C101ED}" destId="{B14CE9BA-7259-40E8-A17E-E5076A1EE50A}" srcOrd="0" destOrd="0" parTransId="{38C41944-ECD7-4BA7-B79B-5FF112A91DA4}" sibTransId="{3B739074-B445-4D95-B479-132CFDCAD671}"/>
    <dgm:cxn modelId="{9DB85ADC-2663-4869-84D2-127B533BB50D}" type="presOf" srcId="{1B2335B3-113B-4467-8A91-DB48FBC4DB07}" destId="{5856DCCA-786A-43C6-8785-19A535B844DA}" srcOrd="0" destOrd="0" presId="urn:microsoft.com/office/officeart/2005/8/layout/orgChart1"/>
    <dgm:cxn modelId="{C62BEEDE-6400-4B68-B190-6088FCF68A93}" type="presOf" srcId="{F00117E2-A138-450C-93A9-266090B1B098}" destId="{31DA14BB-1EA1-4D01-BFA1-BA4B57EE677C}" srcOrd="1" destOrd="0" presId="urn:microsoft.com/office/officeart/2005/8/layout/orgChart1"/>
    <dgm:cxn modelId="{263103DF-CF1F-413B-8A63-B129E97F73B5}" type="presOf" srcId="{F00117E2-A138-450C-93A9-266090B1B098}" destId="{14E57F1F-21B9-4C1B-9A2B-7E6D45E15A4E}" srcOrd="0" destOrd="0" presId="urn:microsoft.com/office/officeart/2005/8/layout/orgChart1"/>
    <dgm:cxn modelId="{478CDFEC-178D-4EB2-B315-52CA965576A1}" type="presOf" srcId="{27BFE818-C984-421D-A465-4327BA34684D}" destId="{D8CC6220-9BE7-465B-9152-B00EA3BBD520}" srcOrd="1" destOrd="0" presId="urn:microsoft.com/office/officeart/2005/8/layout/orgChart1"/>
    <dgm:cxn modelId="{B5163BF5-EE84-41AC-9FBC-C9C62DDB1B01}" type="presOf" srcId="{7996F403-BCCF-4C66-8F04-5B36990E4701}" destId="{6EC74892-373F-4465-A48B-3D9D87EF5754}" srcOrd="0" destOrd="0" presId="urn:microsoft.com/office/officeart/2005/8/layout/orgChart1"/>
    <dgm:cxn modelId="{25E7FEFB-E039-4542-902D-1BF9761448AA}" type="presOf" srcId="{4638B457-0A25-4587-80C3-AA7D08B89FE3}" destId="{C9C0A8BD-918C-4C8E-B358-5DBA1BC4F123}" srcOrd="0" destOrd="0" presId="urn:microsoft.com/office/officeart/2005/8/layout/orgChart1"/>
    <dgm:cxn modelId="{188F83FE-AEEF-4287-9585-AC90F2C8A46B}" srcId="{B14CE9BA-7259-40E8-A17E-E5076A1EE50A}" destId="{7996F403-BCCF-4C66-8F04-5B36990E4701}" srcOrd="0" destOrd="0" parTransId="{9BDB4BA7-F7CA-4951-9B8B-A8A47154C73A}" sibTransId="{4C407750-66C1-460F-B522-D130C1678E8F}"/>
    <dgm:cxn modelId="{0E2EBB8D-7780-424D-A961-AD8F7D6E293F}" type="presParOf" srcId="{DFC98E46-78B1-4B0D-B607-0671DF42C260}" destId="{322CFF8B-E10F-4471-98D6-D9991E06AC17}" srcOrd="0" destOrd="0" presId="urn:microsoft.com/office/officeart/2005/8/layout/orgChart1"/>
    <dgm:cxn modelId="{D6FA95C9-39FD-472D-874B-FC3DA03FF7F3}" type="presParOf" srcId="{322CFF8B-E10F-4471-98D6-D9991E06AC17}" destId="{3B78C7A0-50B1-4C78-9912-5EAE419B64FF}" srcOrd="0" destOrd="0" presId="urn:microsoft.com/office/officeart/2005/8/layout/orgChart1"/>
    <dgm:cxn modelId="{BC0EB941-5FE5-45A7-B1B0-5411A444D46D}" type="presParOf" srcId="{3B78C7A0-50B1-4C78-9912-5EAE419B64FF}" destId="{35591249-49B0-4DE6-88F3-5C346C278126}" srcOrd="0" destOrd="0" presId="urn:microsoft.com/office/officeart/2005/8/layout/orgChart1"/>
    <dgm:cxn modelId="{A0CE4D77-CB8F-4046-9F78-43EE626F1E46}" type="presParOf" srcId="{3B78C7A0-50B1-4C78-9912-5EAE419B64FF}" destId="{4A0A7BC9-07E0-44C7-9256-F8302B005515}" srcOrd="1" destOrd="0" presId="urn:microsoft.com/office/officeart/2005/8/layout/orgChart1"/>
    <dgm:cxn modelId="{7C1EFEE7-40DE-4E93-8E75-6E687CABBE82}" type="presParOf" srcId="{322CFF8B-E10F-4471-98D6-D9991E06AC17}" destId="{52B867FF-7952-40C5-B570-20DB5408FAC7}" srcOrd="1" destOrd="0" presId="urn:microsoft.com/office/officeart/2005/8/layout/orgChart1"/>
    <dgm:cxn modelId="{57FAC0E3-7618-426D-A832-E08F7A0F0619}" type="presParOf" srcId="{52B867FF-7952-40C5-B570-20DB5408FAC7}" destId="{8FFA7E2D-31EA-4288-995A-DE5F25D6B811}" srcOrd="0" destOrd="0" presId="urn:microsoft.com/office/officeart/2005/8/layout/orgChart1"/>
    <dgm:cxn modelId="{9F57BEF1-7A05-434E-A03B-F17477AEE42B}" type="presParOf" srcId="{52B867FF-7952-40C5-B570-20DB5408FAC7}" destId="{500CFC83-B43D-4A88-9D12-6C425E4B3149}" srcOrd="1" destOrd="0" presId="urn:microsoft.com/office/officeart/2005/8/layout/orgChart1"/>
    <dgm:cxn modelId="{773B7D13-4168-4C97-982C-F9758A353038}" type="presParOf" srcId="{500CFC83-B43D-4A88-9D12-6C425E4B3149}" destId="{009452AD-1684-4BBB-9A94-B9A333C3B8CA}" srcOrd="0" destOrd="0" presId="urn:microsoft.com/office/officeart/2005/8/layout/orgChart1"/>
    <dgm:cxn modelId="{EDF21DF5-1526-4511-A3FC-DD4869D836B5}" type="presParOf" srcId="{009452AD-1684-4BBB-9A94-B9A333C3B8CA}" destId="{6EC74892-373F-4465-A48B-3D9D87EF5754}" srcOrd="0" destOrd="0" presId="urn:microsoft.com/office/officeart/2005/8/layout/orgChart1"/>
    <dgm:cxn modelId="{EA2DF687-2E83-49BF-B706-EEADBE3CF31A}" type="presParOf" srcId="{009452AD-1684-4BBB-9A94-B9A333C3B8CA}" destId="{645D0C5E-8998-443F-95DC-89F8E9EE35A3}" srcOrd="1" destOrd="0" presId="urn:microsoft.com/office/officeart/2005/8/layout/orgChart1"/>
    <dgm:cxn modelId="{1C381205-33BC-4EB7-85AA-BAC25DEEE077}" type="presParOf" srcId="{500CFC83-B43D-4A88-9D12-6C425E4B3149}" destId="{E0D824E3-6AB0-4909-84CB-F31ECF227F5E}" srcOrd="1" destOrd="0" presId="urn:microsoft.com/office/officeart/2005/8/layout/orgChart1"/>
    <dgm:cxn modelId="{D1704C4F-B613-4DE5-A2CB-F6C2B14DAAB5}" type="presParOf" srcId="{E0D824E3-6AB0-4909-84CB-F31ECF227F5E}" destId="{8BC382D4-C628-43A2-A316-F49271144571}" srcOrd="0" destOrd="0" presId="urn:microsoft.com/office/officeart/2005/8/layout/orgChart1"/>
    <dgm:cxn modelId="{BDE831DD-64C8-48C2-AFC3-E1E051CBBB84}" type="presParOf" srcId="{E0D824E3-6AB0-4909-84CB-F31ECF227F5E}" destId="{298996DA-D30F-44C1-84C4-980F5AC2997D}" srcOrd="1" destOrd="0" presId="urn:microsoft.com/office/officeart/2005/8/layout/orgChart1"/>
    <dgm:cxn modelId="{CED7FC58-DC08-4A94-B32F-B5290E8B0B6E}" type="presParOf" srcId="{298996DA-D30F-44C1-84C4-980F5AC2997D}" destId="{14BCD635-B27C-4E4B-B18D-1D3669DED57E}" srcOrd="0" destOrd="0" presId="urn:microsoft.com/office/officeart/2005/8/layout/orgChart1"/>
    <dgm:cxn modelId="{8C7A9B80-1EF0-4F59-A7C2-7B3658351555}" type="presParOf" srcId="{14BCD635-B27C-4E4B-B18D-1D3669DED57E}" destId="{DDA8EE1A-AC0A-4D9F-9CCA-7405442EE8D9}" srcOrd="0" destOrd="0" presId="urn:microsoft.com/office/officeart/2005/8/layout/orgChart1"/>
    <dgm:cxn modelId="{9B7CF084-C1AE-4D2D-A24E-0E51E63BA590}" type="presParOf" srcId="{14BCD635-B27C-4E4B-B18D-1D3669DED57E}" destId="{D8CC6220-9BE7-465B-9152-B00EA3BBD520}" srcOrd="1" destOrd="0" presId="urn:microsoft.com/office/officeart/2005/8/layout/orgChart1"/>
    <dgm:cxn modelId="{F42B1183-A8C2-47C3-8CA0-695E8C657C6C}" type="presParOf" srcId="{298996DA-D30F-44C1-84C4-980F5AC2997D}" destId="{7BCC4CC2-46FB-47C6-8F1B-716506A04CA3}" srcOrd="1" destOrd="0" presId="urn:microsoft.com/office/officeart/2005/8/layout/orgChart1"/>
    <dgm:cxn modelId="{272EBAD7-E936-4DCE-BFAC-C3ABBB6C9B18}" type="presParOf" srcId="{298996DA-D30F-44C1-84C4-980F5AC2997D}" destId="{751CA94A-8FA6-4D12-9DBC-A25BFC323590}" srcOrd="2" destOrd="0" presId="urn:microsoft.com/office/officeart/2005/8/layout/orgChart1"/>
    <dgm:cxn modelId="{C3DF804C-55C6-4221-B614-869D43E91A75}" type="presParOf" srcId="{E0D824E3-6AB0-4909-84CB-F31ECF227F5E}" destId="{AE493773-4D26-4ED7-88EE-533AC3BCDFEF}" srcOrd="2" destOrd="0" presId="urn:microsoft.com/office/officeart/2005/8/layout/orgChart1"/>
    <dgm:cxn modelId="{F691FD1E-E353-4BF3-8A00-B638E8565446}" type="presParOf" srcId="{E0D824E3-6AB0-4909-84CB-F31ECF227F5E}" destId="{34614795-E110-4735-8FD4-61033F3230F6}" srcOrd="3" destOrd="0" presId="urn:microsoft.com/office/officeart/2005/8/layout/orgChart1"/>
    <dgm:cxn modelId="{A509B529-97FF-484C-BF6C-E1AC31C0562B}" type="presParOf" srcId="{34614795-E110-4735-8FD4-61033F3230F6}" destId="{04CB3543-BD90-407D-AF5F-F17FEBD8FC39}" srcOrd="0" destOrd="0" presId="urn:microsoft.com/office/officeart/2005/8/layout/orgChart1"/>
    <dgm:cxn modelId="{C0AED1FF-D1B4-4DDB-A559-98E33831671C}" type="presParOf" srcId="{04CB3543-BD90-407D-AF5F-F17FEBD8FC39}" destId="{C9C0A8BD-918C-4C8E-B358-5DBA1BC4F123}" srcOrd="0" destOrd="0" presId="urn:microsoft.com/office/officeart/2005/8/layout/orgChart1"/>
    <dgm:cxn modelId="{B778CD90-BDAF-40F2-964C-71D2BF98F58D}" type="presParOf" srcId="{04CB3543-BD90-407D-AF5F-F17FEBD8FC39}" destId="{ACF4F903-110C-421D-9234-C1B7341A04B8}" srcOrd="1" destOrd="0" presId="urn:microsoft.com/office/officeart/2005/8/layout/orgChart1"/>
    <dgm:cxn modelId="{8A2B79F5-C4EB-40A1-8CDD-04E67BF93213}" type="presParOf" srcId="{34614795-E110-4735-8FD4-61033F3230F6}" destId="{FB8B5FCC-00E9-405F-9263-0E22276BC480}" srcOrd="1" destOrd="0" presId="urn:microsoft.com/office/officeart/2005/8/layout/orgChart1"/>
    <dgm:cxn modelId="{431F51EE-8C30-4E84-9341-BFE902E59856}" type="presParOf" srcId="{34614795-E110-4735-8FD4-61033F3230F6}" destId="{11C575F1-BA95-427A-8F13-F6BF2F5BC11F}" srcOrd="2" destOrd="0" presId="urn:microsoft.com/office/officeart/2005/8/layout/orgChart1"/>
    <dgm:cxn modelId="{5B52598C-5BB0-46C8-B044-9B7A1F714E53}" type="presParOf" srcId="{500CFC83-B43D-4A88-9D12-6C425E4B3149}" destId="{983DD3CB-871E-4D9E-9249-DDDA597F6115}" srcOrd="2" destOrd="0" presId="urn:microsoft.com/office/officeart/2005/8/layout/orgChart1"/>
    <dgm:cxn modelId="{C3B089B4-DC16-4C55-AD98-BA8E5433AD48}" type="presParOf" srcId="{52B867FF-7952-40C5-B570-20DB5408FAC7}" destId="{1944F29F-558C-4AFF-82FE-C3FCA5338613}" srcOrd="2" destOrd="0" presId="urn:microsoft.com/office/officeart/2005/8/layout/orgChart1"/>
    <dgm:cxn modelId="{45A2746B-074F-4C31-9C00-3110A11236D1}" type="presParOf" srcId="{52B867FF-7952-40C5-B570-20DB5408FAC7}" destId="{DA2630D6-3E36-4FB9-9AAD-69EE76E4C74C}" srcOrd="3" destOrd="0" presId="urn:microsoft.com/office/officeart/2005/8/layout/orgChart1"/>
    <dgm:cxn modelId="{F7B6174E-5CFD-41C6-8074-38233E698014}" type="presParOf" srcId="{DA2630D6-3E36-4FB9-9AAD-69EE76E4C74C}" destId="{632CEE2A-D537-4A24-AAAE-C89507A5F57B}" srcOrd="0" destOrd="0" presId="urn:microsoft.com/office/officeart/2005/8/layout/orgChart1"/>
    <dgm:cxn modelId="{4A3B09F3-3962-430F-B7DD-184E0BE2AA44}" type="presParOf" srcId="{632CEE2A-D537-4A24-AAAE-C89507A5F57B}" destId="{14E57F1F-21B9-4C1B-9A2B-7E6D45E15A4E}" srcOrd="0" destOrd="0" presId="urn:microsoft.com/office/officeart/2005/8/layout/orgChart1"/>
    <dgm:cxn modelId="{97CFC126-185F-4132-A35C-85EAF3E25C5A}" type="presParOf" srcId="{632CEE2A-D537-4A24-AAAE-C89507A5F57B}" destId="{31DA14BB-1EA1-4D01-BFA1-BA4B57EE677C}" srcOrd="1" destOrd="0" presId="urn:microsoft.com/office/officeart/2005/8/layout/orgChart1"/>
    <dgm:cxn modelId="{5B0602E6-6A80-4929-9F40-AAF98571B678}" type="presParOf" srcId="{DA2630D6-3E36-4FB9-9AAD-69EE76E4C74C}" destId="{94231329-2B75-4D3E-A588-55B31150FBC9}" srcOrd="1" destOrd="0" presId="urn:microsoft.com/office/officeart/2005/8/layout/orgChart1"/>
    <dgm:cxn modelId="{821D3AD2-2DE2-4A3F-BD4E-549034402F26}" type="presParOf" srcId="{94231329-2B75-4D3E-A588-55B31150FBC9}" destId="{E60CAED6-E982-4A4F-B6A5-4C83674E2F7B}" srcOrd="0" destOrd="0" presId="urn:microsoft.com/office/officeart/2005/8/layout/orgChart1"/>
    <dgm:cxn modelId="{7E342F68-3A89-4D21-95D3-0CD4A1F8992A}" type="presParOf" srcId="{94231329-2B75-4D3E-A588-55B31150FBC9}" destId="{1CE9E612-F7C3-4FFB-89CB-9630B04660AA}" srcOrd="1" destOrd="0" presId="urn:microsoft.com/office/officeart/2005/8/layout/orgChart1"/>
    <dgm:cxn modelId="{3E1F51AC-ADC1-4994-BA28-6EDF74BA2EB7}" type="presParOf" srcId="{1CE9E612-F7C3-4FFB-89CB-9630B04660AA}" destId="{6C4B91F8-60CA-4B6B-9341-C23E408F7B44}" srcOrd="0" destOrd="0" presId="urn:microsoft.com/office/officeart/2005/8/layout/orgChart1"/>
    <dgm:cxn modelId="{9544864D-D0A4-4F38-830F-777C58ABBEB3}" type="presParOf" srcId="{6C4B91F8-60CA-4B6B-9341-C23E408F7B44}" destId="{5856DCCA-786A-43C6-8785-19A535B844DA}" srcOrd="0" destOrd="0" presId="urn:microsoft.com/office/officeart/2005/8/layout/orgChart1"/>
    <dgm:cxn modelId="{A3643EE2-B0D0-47E8-830F-E8ECB6E1E992}" type="presParOf" srcId="{6C4B91F8-60CA-4B6B-9341-C23E408F7B44}" destId="{2D64B2FC-DFA6-4D3B-B3E6-44BB44330859}" srcOrd="1" destOrd="0" presId="urn:microsoft.com/office/officeart/2005/8/layout/orgChart1"/>
    <dgm:cxn modelId="{B4968609-7A2F-4563-A70A-515D75F1CCE9}" type="presParOf" srcId="{1CE9E612-F7C3-4FFB-89CB-9630B04660AA}" destId="{2F901DCD-C772-426F-AE35-162B8C14AF59}" srcOrd="1" destOrd="0" presId="urn:microsoft.com/office/officeart/2005/8/layout/orgChart1"/>
    <dgm:cxn modelId="{79497EA7-4DDA-4E7B-9556-B1B970827CAE}" type="presParOf" srcId="{1CE9E612-F7C3-4FFB-89CB-9630B04660AA}" destId="{5DAB2438-7E92-42B3-B60C-7B5E528A3563}" srcOrd="2" destOrd="0" presId="urn:microsoft.com/office/officeart/2005/8/layout/orgChart1"/>
    <dgm:cxn modelId="{6C52D6DA-8837-492A-BD2E-0BC324080D3C}" type="presParOf" srcId="{94231329-2B75-4D3E-A588-55B31150FBC9}" destId="{80A1ADC3-40F2-497B-BFFB-095D71004696}" srcOrd="2" destOrd="0" presId="urn:microsoft.com/office/officeart/2005/8/layout/orgChart1"/>
    <dgm:cxn modelId="{94632930-244F-4A85-89C4-2B4132BA8BFD}" type="presParOf" srcId="{94231329-2B75-4D3E-A588-55B31150FBC9}" destId="{61C5EB73-C639-4FE2-8DAE-65BBBAB5DBF3}" srcOrd="3" destOrd="0" presId="urn:microsoft.com/office/officeart/2005/8/layout/orgChart1"/>
    <dgm:cxn modelId="{124ED26F-1DAD-4E49-95BD-72A7E539096E}" type="presParOf" srcId="{61C5EB73-C639-4FE2-8DAE-65BBBAB5DBF3}" destId="{C32F0810-D410-4EE8-A479-4518A070869A}" srcOrd="0" destOrd="0" presId="urn:microsoft.com/office/officeart/2005/8/layout/orgChart1"/>
    <dgm:cxn modelId="{D2AA795D-999F-4698-BE16-D7949C797D7C}" type="presParOf" srcId="{C32F0810-D410-4EE8-A479-4518A070869A}" destId="{379E58F8-578F-4A92-9D30-129E61E2E5B2}" srcOrd="0" destOrd="0" presId="urn:microsoft.com/office/officeart/2005/8/layout/orgChart1"/>
    <dgm:cxn modelId="{8D34EF87-3A60-4041-99C6-D9FC147C0E6B}" type="presParOf" srcId="{C32F0810-D410-4EE8-A479-4518A070869A}" destId="{242F962D-5F37-4743-84E0-7F7B22DB1061}" srcOrd="1" destOrd="0" presId="urn:microsoft.com/office/officeart/2005/8/layout/orgChart1"/>
    <dgm:cxn modelId="{AADC9754-80D6-41E3-800B-718423DE2AF9}" type="presParOf" srcId="{61C5EB73-C639-4FE2-8DAE-65BBBAB5DBF3}" destId="{6ECC8057-ECB1-4C3D-B162-C07A68437BCF}" srcOrd="1" destOrd="0" presId="urn:microsoft.com/office/officeart/2005/8/layout/orgChart1"/>
    <dgm:cxn modelId="{562FB687-9501-469F-9773-1806858DD11F}" type="presParOf" srcId="{61C5EB73-C639-4FE2-8DAE-65BBBAB5DBF3}" destId="{962DA0DC-BCE2-4E19-B7DB-B542E168C989}" srcOrd="2" destOrd="0" presId="urn:microsoft.com/office/officeart/2005/8/layout/orgChart1"/>
    <dgm:cxn modelId="{C2D894E7-F9AF-4F8E-8D4D-636D1E915289}" type="presParOf" srcId="{DA2630D6-3E36-4FB9-9AAD-69EE76E4C74C}" destId="{E219829A-05AF-4E35-81D4-63C7A7A5736F}" srcOrd="2" destOrd="0" presId="urn:microsoft.com/office/officeart/2005/8/layout/orgChart1"/>
    <dgm:cxn modelId="{CB25A196-ABFC-4835-B82D-09DBF6F916A4}" type="presParOf" srcId="{322CFF8B-E10F-4471-98D6-D9991E06AC17}" destId="{A0317483-6BDE-406B-BAE8-4868CC70BE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DC3-40F2-497B-BFFB-095D71004696}">
      <dsp:nvSpPr>
        <dsp:cNvPr id="0" name=""/>
        <dsp:cNvSpPr/>
      </dsp:nvSpPr>
      <dsp:spPr>
        <a:xfrm>
          <a:off x="7069795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7175" y="286458"/>
              </a:lnTo>
              <a:lnTo>
                <a:pt x="1207175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60CAED6-E982-4A4F-B6A5-4C83674E2F7B}">
      <dsp:nvSpPr>
        <dsp:cNvPr id="0" name=""/>
        <dsp:cNvSpPr/>
      </dsp:nvSpPr>
      <dsp:spPr>
        <a:xfrm>
          <a:off x="5862619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1944F29F-558C-4AFF-82FE-C3FCA5338613}">
      <dsp:nvSpPr>
        <dsp:cNvPr id="0" name=""/>
        <dsp:cNvSpPr/>
      </dsp:nvSpPr>
      <dsp:spPr>
        <a:xfrm>
          <a:off x="4690343" y="1795916"/>
          <a:ext cx="2379451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2379451" y="286458"/>
              </a:lnTo>
              <a:lnTo>
                <a:pt x="2379451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AE493773-4D26-4ED7-88EE-533AC3BCDFEF}">
      <dsp:nvSpPr>
        <dsp:cNvPr id="0" name=""/>
        <dsp:cNvSpPr/>
      </dsp:nvSpPr>
      <dsp:spPr>
        <a:xfrm>
          <a:off x="2312324" y="3542629"/>
          <a:ext cx="1208730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8730" y="286458"/>
              </a:lnTo>
              <a:lnTo>
                <a:pt x="120873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BC382D4-C628-43A2-A316-F49271144571}">
      <dsp:nvSpPr>
        <dsp:cNvPr id="0" name=""/>
        <dsp:cNvSpPr/>
      </dsp:nvSpPr>
      <dsp:spPr>
        <a:xfrm>
          <a:off x="1105148" y="3542629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FFA7E2D-31EA-4288-995A-DE5F25D6B811}">
      <dsp:nvSpPr>
        <dsp:cNvPr id="0" name=""/>
        <dsp:cNvSpPr/>
      </dsp:nvSpPr>
      <dsp:spPr>
        <a:xfrm>
          <a:off x="2312324" y="1795916"/>
          <a:ext cx="2378019" cy="572916"/>
        </a:xfrm>
        <a:custGeom>
          <a:avLst/>
          <a:gdLst/>
          <a:ahLst/>
          <a:cxnLst/>
          <a:rect l="0" t="0" r="0" b="0"/>
          <a:pathLst>
            <a:path>
              <a:moveTo>
                <a:pt x="2378019" y="0"/>
              </a:moveTo>
              <a:lnTo>
                <a:pt x="2378019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35591249-49B0-4DE6-88F3-5C346C278126}">
      <dsp:nvSpPr>
        <dsp:cNvPr id="0" name=""/>
        <dsp:cNvSpPr/>
      </dsp:nvSpPr>
      <dsp:spPr>
        <a:xfrm>
          <a:off x="2812282" y="387360"/>
          <a:ext cx="3756121" cy="140855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Vehicles</a:t>
          </a:r>
        </a:p>
      </dsp:txBody>
      <dsp:txXfrm>
        <a:off x="2812282" y="387360"/>
        <a:ext cx="3756121" cy="1408555"/>
      </dsp:txXfrm>
    </dsp:sp>
    <dsp:sp modelId="{6EC74892-373F-4465-A48B-3D9D87EF5754}">
      <dsp:nvSpPr>
        <dsp:cNvPr id="0" name=""/>
        <dsp:cNvSpPr/>
      </dsp:nvSpPr>
      <dsp:spPr>
        <a:xfrm>
          <a:off x="551643" y="2368832"/>
          <a:ext cx="3521362" cy="117379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Hauling Vehicles</a:t>
          </a:r>
        </a:p>
      </dsp:txBody>
      <dsp:txXfrm>
        <a:off x="551643" y="2368832"/>
        <a:ext cx="3521362" cy="1173796"/>
      </dsp:txXfrm>
    </dsp:sp>
    <dsp:sp modelId="{DDA8EE1A-AC0A-4D9F-9CCA-7405442EE8D9}">
      <dsp:nvSpPr>
        <dsp:cNvPr id="0" name=""/>
        <dsp:cNvSpPr/>
      </dsp:nvSpPr>
      <dsp:spPr>
        <a:xfrm>
          <a:off x="146482" y="4115545"/>
          <a:ext cx="191733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146482" y="4115545"/>
        <a:ext cx="1917332" cy="1002685"/>
      </dsp:txXfrm>
    </dsp:sp>
    <dsp:sp modelId="{C9C0A8BD-918C-4C8E-B358-5DBA1BC4F123}">
      <dsp:nvSpPr>
        <dsp:cNvPr id="0" name=""/>
        <dsp:cNvSpPr/>
      </dsp:nvSpPr>
      <dsp:spPr>
        <a:xfrm>
          <a:off x="2563944" y="4115545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2563944" y="4115545"/>
        <a:ext cx="1914222" cy="1002685"/>
      </dsp:txXfrm>
    </dsp:sp>
    <dsp:sp modelId="{14E57F1F-21B9-4C1B-9A2B-7E6D45E15A4E}">
      <dsp:nvSpPr>
        <dsp:cNvPr id="0" name=""/>
        <dsp:cNvSpPr/>
      </dsp:nvSpPr>
      <dsp:spPr>
        <a:xfrm>
          <a:off x="5310546" y="2368832"/>
          <a:ext cx="3518497" cy="117586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Nonhauling</a:t>
          </a:r>
          <a:r>
            <a:rPr lang="en-US" sz="2800" kern="1200" dirty="0"/>
            <a:t> Vehicles</a:t>
          </a:r>
        </a:p>
      </dsp:txBody>
      <dsp:txXfrm>
        <a:off x="5310546" y="2368832"/>
        <a:ext cx="3518497" cy="1175869"/>
      </dsp:txXfrm>
    </dsp:sp>
    <dsp:sp modelId="{5856DCCA-786A-43C6-8785-19A535B844DA}">
      <dsp:nvSpPr>
        <dsp:cNvPr id="0" name=""/>
        <dsp:cNvSpPr/>
      </dsp:nvSpPr>
      <dsp:spPr>
        <a:xfrm>
          <a:off x="4905508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4905508" y="4117619"/>
        <a:ext cx="1914222" cy="1002685"/>
      </dsp:txXfrm>
    </dsp:sp>
    <dsp:sp modelId="{379E58F8-578F-4A92-9D30-129E61E2E5B2}">
      <dsp:nvSpPr>
        <dsp:cNvPr id="0" name=""/>
        <dsp:cNvSpPr/>
      </dsp:nvSpPr>
      <dsp:spPr>
        <a:xfrm>
          <a:off x="7319859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7319859" y="4117619"/>
        <a:ext cx="1914222" cy="100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#1: expanded model boundaries.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#2: an independent policy module.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#3: the modeling of multi-year strategic producer decisions.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	Allow </a:t>
            </a:r>
            <a:r>
              <a:rPr lang="en-US" sz="12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12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#4: the addition of a consumer response component.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#5: the addition of feedback loops between the consumer and producer decision modules and producer and policy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3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class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 Consumer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Effects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2417165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2405907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084906" y="1035155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076521" y="719709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8140974" y="2046959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10074742" y="499261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57517" y="2355578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7463284" y="2937620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861874" y="2845700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306980" y="1486961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5" y="3183752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15291" y="3173695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8685792" y="551129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830285" y="1106561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7582712" y="1751420"/>
            <a:ext cx="1103080" cy="2613943"/>
            <a:chOff x="7582711" y="1694612"/>
            <a:chExt cx="1103080" cy="2613943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>
              <a:off x="6945905" y="2645692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8610250" y="586514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9967242" y="586514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10198397" y="1873425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8494187" y="1984309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10215146" y="1921168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10756815" y="1943900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8676137" y="191319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8761490" y="2577588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786182" y="995129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1C43F-7CDC-4865-AD82-C86CA52283D3}"/>
              </a:ext>
            </a:extLst>
          </p:cNvPr>
          <p:cNvCxnSpPr>
            <a:cxnSpLocks/>
            <a:stCxn id="39" idx="5"/>
          </p:cNvCxnSpPr>
          <p:nvPr/>
        </p:nvCxnSpPr>
        <p:spPr>
          <a:xfrm flipH="1">
            <a:off x="9283579" y="1865928"/>
            <a:ext cx="402368" cy="48388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A9C37-E223-4D81-840C-A51D9E21FD1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685947" y="1865928"/>
            <a:ext cx="515542" cy="23908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8EC1-26AC-4AC4-BE85-2B6B90CD5E76}"/>
              </a:ext>
            </a:extLst>
          </p:cNvPr>
          <p:cNvSpPr/>
          <p:nvPr/>
        </p:nvSpPr>
        <p:spPr>
          <a:xfrm>
            <a:off x="6833012" y="1101687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52000" y="547711"/>
            <a:ext cx="1347374" cy="39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New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DDE19-2B6C-4E3D-99A4-9D3EB7034740}"/>
              </a:ext>
            </a:extLst>
          </p:cNvPr>
          <p:cNvSpPr/>
          <p:nvPr/>
        </p:nvSpPr>
        <p:spPr>
          <a:xfrm>
            <a:off x="961004" y="1133963"/>
            <a:ext cx="1347374" cy="399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Producer Compliance Unit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3DE1B3-DC1A-4996-8766-F9D830670E83}"/>
              </a:ext>
            </a:extLst>
          </p:cNvPr>
          <p:cNvSpPr/>
          <p:nvPr/>
        </p:nvSpPr>
        <p:spPr>
          <a:xfrm>
            <a:off x="2696548" y="1444257"/>
            <a:ext cx="134737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context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17B77-C2A9-415E-891B-A202D3FF7D43}"/>
              </a:ext>
            </a:extLst>
          </p:cNvPr>
          <p:cNvSpPr/>
          <p:nvPr/>
        </p:nvSpPr>
        <p:spPr>
          <a:xfrm>
            <a:off x="6338442" y="1444256"/>
            <a:ext cx="1514394" cy="601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strategic in-year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35EF4A-680F-40D1-8F31-EE5BA0EEBC62}"/>
              </a:ext>
            </a:extLst>
          </p:cNvPr>
          <p:cNvSpPr/>
          <p:nvPr/>
        </p:nvSpPr>
        <p:spPr>
          <a:xfrm>
            <a:off x="6192247" y="2773213"/>
            <a:ext cx="1840278" cy="71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Generate candidate new vehicles, prices, and sales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194B41-A257-4964-AE9C-C9EBCF34AEAF}"/>
              </a:ext>
            </a:extLst>
          </p:cNvPr>
          <p:cNvSpPr/>
          <p:nvPr/>
        </p:nvSpPr>
        <p:spPr>
          <a:xfrm>
            <a:off x="6224990" y="4151446"/>
            <a:ext cx="1530983" cy="625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Produce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732B32-B796-431E-9FC5-17CB1E26AF2D}"/>
              </a:ext>
            </a:extLst>
          </p:cNvPr>
          <p:cNvSpPr/>
          <p:nvPr/>
        </p:nvSpPr>
        <p:spPr>
          <a:xfrm>
            <a:off x="8406523" y="4144433"/>
            <a:ext cx="1468262" cy="633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Reregister existing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910DE-C19E-4B74-B7BA-2C182652C259}"/>
              </a:ext>
            </a:extLst>
          </p:cNvPr>
          <p:cNvSpPr/>
          <p:nvPr/>
        </p:nvSpPr>
        <p:spPr>
          <a:xfrm>
            <a:off x="8301179" y="5052959"/>
            <a:ext cx="1678949" cy="654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Allocate VMT demand to vehicle stock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8E2854-C9DF-4B37-8A14-5E004F38FB6F}"/>
              </a:ext>
            </a:extLst>
          </p:cNvPr>
          <p:cNvSpPr/>
          <p:nvPr/>
        </p:nvSpPr>
        <p:spPr>
          <a:xfrm>
            <a:off x="10369032" y="5130747"/>
            <a:ext cx="1327924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 Effects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F6D6A-9822-4D86-9BC7-3112B77BBF8B}"/>
              </a:ext>
            </a:extLst>
          </p:cNvPr>
          <p:cNvSpPr/>
          <p:nvPr/>
        </p:nvSpPr>
        <p:spPr>
          <a:xfrm>
            <a:off x="914208" y="5604141"/>
            <a:ext cx="1529457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Producer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5F2992-81C1-4E62-9748-1660F6939CF6}"/>
              </a:ext>
            </a:extLst>
          </p:cNvPr>
          <p:cNvSpPr/>
          <p:nvPr/>
        </p:nvSpPr>
        <p:spPr>
          <a:xfrm>
            <a:off x="914208" y="6237902"/>
            <a:ext cx="1518181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D738FE-FF1F-403C-AC88-9D65EBFAEA7B}"/>
              </a:ext>
            </a:extLst>
          </p:cNvPr>
          <p:cNvSpPr/>
          <p:nvPr/>
        </p:nvSpPr>
        <p:spPr>
          <a:xfrm>
            <a:off x="1021535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Supervisory Processes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0C2D25-120F-46EE-BDDB-0019839FB78F}"/>
              </a:ext>
            </a:extLst>
          </p:cNvPr>
          <p:cNvSpPr/>
          <p:nvPr/>
        </p:nvSpPr>
        <p:spPr>
          <a:xfrm>
            <a:off x="2623844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7D9C00-2975-4975-8A57-83E872440785}"/>
              </a:ext>
            </a:extLst>
          </p:cNvPr>
          <p:cNvSpPr/>
          <p:nvPr/>
        </p:nvSpPr>
        <p:spPr>
          <a:xfrm>
            <a:off x="6144141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16BD7DE-1BF8-49E7-B5B1-C8323631905C}"/>
              </a:ext>
            </a:extLst>
          </p:cNvPr>
          <p:cNvSpPr/>
          <p:nvPr/>
        </p:nvSpPr>
        <p:spPr>
          <a:xfrm>
            <a:off x="8390520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44F020-91C5-4162-AA20-0624162014FB}"/>
              </a:ext>
            </a:extLst>
          </p:cNvPr>
          <p:cNvSpPr/>
          <p:nvPr/>
        </p:nvSpPr>
        <p:spPr>
          <a:xfrm>
            <a:off x="9922402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910881-F525-4112-85B5-D3C15631FC36}"/>
              </a:ext>
            </a:extLst>
          </p:cNvPr>
          <p:cNvSpPr/>
          <p:nvPr/>
        </p:nvSpPr>
        <p:spPr>
          <a:xfrm>
            <a:off x="4396616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8772D-B56C-4B46-8827-6A061592B2D3}"/>
              </a:ext>
            </a:extLst>
          </p:cNvPr>
          <p:cNvCxnSpPr/>
          <p:nvPr/>
        </p:nvCxnSpPr>
        <p:spPr>
          <a:xfrm>
            <a:off x="262384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C5EA8D-D3E2-4774-B1D0-40AA6EB11B48}"/>
              </a:ext>
            </a:extLst>
          </p:cNvPr>
          <p:cNvCxnSpPr/>
          <p:nvPr/>
        </p:nvCxnSpPr>
        <p:spPr>
          <a:xfrm>
            <a:off x="418487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45B746-F2AB-4244-AB9F-30DB664EEE76}"/>
              </a:ext>
            </a:extLst>
          </p:cNvPr>
          <p:cNvCxnSpPr/>
          <p:nvPr/>
        </p:nvCxnSpPr>
        <p:spPr>
          <a:xfrm>
            <a:off x="593993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4462CD-3EF4-49CD-BB60-2D29AB5C03AA}"/>
              </a:ext>
            </a:extLst>
          </p:cNvPr>
          <p:cNvCxnSpPr/>
          <p:nvPr/>
        </p:nvCxnSpPr>
        <p:spPr>
          <a:xfrm>
            <a:off x="815448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307B61-592C-474D-8037-A66F6E12043E}"/>
              </a:ext>
            </a:extLst>
          </p:cNvPr>
          <p:cNvCxnSpPr/>
          <p:nvPr/>
        </p:nvCxnSpPr>
        <p:spPr>
          <a:xfrm>
            <a:off x="10083975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DEA7733-8140-4E18-98A9-EBA82A49447C}"/>
              </a:ext>
            </a:extLst>
          </p:cNvPr>
          <p:cNvSpPr/>
          <p:nvPr/>
        </p:nvSpPr>
        <p:spPr>
          <a:xfrm>
            <a:off x="8357054" y="2667753"/>
            <a:ext cx="1496518" cy="9443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market accept?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8F744FDE-3763-42AC-81F9-FFB257EDC070}"/>
              </a:ext>
            </a:extLst>
          </p:cNvPr>
          <p:cNvSpPr/>
          <p:nvPr/>
        </p:nvSpPr>
        <p:spPr>
          <a:xfrm>
            <a:off x="4237747" y="3150477"/>
            <a:ext cx="1636682" cy="11928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strategic in-year target met?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DDD8D0-251B-4669-8EB1-796BBA25FFDA}"/>
              </a:ext>
            </a:extLst>
          </p:cNvPr>
          <p:cNvSpPr/>
          <p:nvPr/>
        </p:nvSpPr>
        <p:spPr>
          <a:xfrm>
            <a:off x="4396616" y="1444257"/>
            <a:ext cx="136891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policy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B32A9F-BF7F-456E-B3A3-F25F7A674270}"/>
              </a:ext>
            </a:extLst>
          </p:cNvPr>
          <p:cNvCxnSpPr>
            <a:cxnSpLocks/>
            <a:stCxn id="103" idx="2"/>
            <a:endCxn id="68" idx="1"/>
          </p:cNvCxnSpPr>
          <p:nvPr/>
        </p:nvCxnSpPr>
        <p:spPr>
          <a:xfrm rot="16200000" flipH="1">
            <a:off x="5580172" y="3819258"/>
            <a:ext cx="120735" cy="1168902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B5993-9583-4F1D-A590-A6A536B147E3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>
            <a:off x="8032525" y="3132133"/>
            <a:ext cx="324529" cy="78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34B726-37AF-43C6-A031-B8B2CF7A31F4}"/>
              </a:ext>
            </a:extLst>
          </p:cNvPr>
          <p:cNvCxnSpPr>
            <a:cxnSpLocks/>
            <a:stCxn id="4" idx="2"/>
            <a:endCxn id="103" idx="3"/>
          </p:cNvCxnSpPr>
          <p:nvPr/>
        </p:nvCxnSpPr>
        <p:spPr>
          <a:xfrm rot="5400000">
            <a:off x="7422484" y="2064081"/>
            <a:ext cx="134774" cy="3230884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0BDB235-2C3A-4AC2-8C43-290405104D58}"/>
              </a:ext>
            </a:extLst>
          </p:cNvPr>
          <p:cNvCxnSpPr>
            <a:cxnSpLocks/>
            <a:stCxn id="103" idx="0"/>
            <a:endCxn id="66" idx="3"/>
          </p:cNvCxnSpPr>
          <p:nvPr/>
        </p:nvCxnSpPr>
        <p:spPr>
          <a:xfrm rot="5400000" flipH="1" flipV="1">
            <a:off x="5751793" y="1049434"/>
            <a:ext cx="1405339" cy="2796748"/>
          </a:xfrm>
          <a:prstGeom prst="bentConnector4">
            <a:avLst>
              <a:gd name="adj1" fmla="val 39295"/>
              <a:gd name="adj2" fmla="val 108174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180D7E-EDE6-45DE-889E-0DD48EC20460}"/>
              </a:ext>
            </a:extLst>
          </p:cNvPr>
          <p:cNvCxnSpPr>
            <a:cxnSpLocks/>
            <a:stCxn id="117" idx="2"/>
            <a:endCxn id="63" idx="0"/>
          </p:cNvCxnSpPr>
          <p:nvPr/>
        </p:nvCxnSpPr>
        <p:spPr>
          <a:xfrm>
            <a:off x="1625687" y="947516"/>
            <a:ext cx="9004" cy="1864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F2C11EC-61D2-4C45-B909-5B5D5C885852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2064870" y="1103589"/>
            <a:ext cx="201499" cy="106185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5F76EF-CEA9-4443-8902-4CEFC66C7CAF}"/>
              </a:ext>
            </a:extLst>
          </p:cNvPr>
          <p:cNvCxnSpPr>
            <a:cxnSpLocks/>
            <a:stCxn id="65" idx="3"/>
            <a:endCxn id="104" idx="1"/>
          </p:cNvCxnSpPr>
          <p:nvPr/>
        </p:nvCxnSpPr>
        <p:spPr>
          <a:xfrm>
            <a:off x="4043922" y="1735268"/>
            <a:ext cx="3526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6A92D2F-36EF-45D7-A1D6-B7B990123699}"/>
              </a:ext>
            </a:extLst>
          </p:cNvPr>
          <p:cNvCxnSpPr>
            <a:cxnSpLocks/>
            <a:stCxn id="104" idx="3"/>
            <a:endCxn id="66" idx="1"/>
          </p:cNvCxnSpPr>
          <p:nvPr/>
        </p:nvCxnSpPr>
        <p:spPr>
          <a:xfrm>
            <a:off x="5765530" y="1735268"/>
            <a:ext cx="572912" cy="9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37D1DD-944E-4599-A118-DA94D4A814DE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7095639" y="2046020"/>
            <a:ext cx="16747" cy="7271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9A8CBBE-1C02-48BE-A87A-C8D43ED058FD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 flipV="1">
            <a:off x="8396738" y="2266723"/>
            <a:ext cx="307546" cy="1109605"/>
          </a:xfrm>
          <a:prstGeom prst="bentConnector4">
            <a:avLst>
              <a:gd name="adj1" fmla="val -74330"/>
              <a:gd name="adj2" fmla="val 7095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A5739A-B777-4CCD-9ADF-0B6CBCF54A4B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755973" y="4460966"/>
            <a:ext cx="650550" cy="31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A9656F-92D8-4A20-BAA5-8AD16A27DD28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140654" y="4777499"/>
            <a:ext cx="0" cy="2754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C6D9E6-5080-4DA0-8E4A-87625DF8FA2F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>
            <a:off x="9980128" y="5380033"/>
            <a:ext cx="3889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E4FB13-DE0A-4CA0-AE21-B336E2816B85}"/>
              </a:ext>
            </a:extLst>
          </p:cNvPr>
          <p:cNvCxnSpPr>
            <a:cxnSpLocks/>
            <a:stCxn id="85" idx="1"/>
            <a:endCxn id="63" idx="1"/>
          </p:cNvCxnSpPr>
          <p:nvPr/>
        </p:nvCxnSpPr>
        <p:spPr>
          <a:xfrm rot="10800000" flipH="1">
            <a:off x="914208" y="1333867"/>
            <a:ext cx="46796" cy="4519561"/>
          </a:xfrm>
          <a:prstGeom prst="bentConnector3">
            <a:avLst>
              <a:gd name="adj1" fmla="val -488503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EC9EA76-13DA-436B-BFA5-86D4DB39C71A}"/>
              </a:ext>
            </a:extLst>
          </p:cNvPr>
          <p:cNvCxnSpPr>
            <a:cxnSpLocks/>
            <a:stCxn id="87" idx="1"/>
            <a:endCxn id="117" idx="1"/>
          </p:cNvCxnSpPr>
          <p:nvPr/>
        </p:nvCxnSpPr>
        <p:spPr>
          <a:xfrm rot="10800000" flipH="1">
            <a:off x="914208" y="747614"/>
            <a:ext cx="37792" cy="5739574"/>
          </a:xfrm>
          <a:prstGeom prst="bentConnector3">
            <a:avLst>
              <a:gd name="adj1" fmla="val -119836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26F93AE-DFCA-449A-8583-CDFB497048C2}"/>
              </a:ext>
            </a:extLst>
          </p:cNvPr>
          <p:cNvCxnSpPr>
            <a:cxnSpLocks/>
            <a:stCxn id="83" idx="2"/>
            <a:endCxn id="85" idx="3"/>
          </p:cNvCxnSpPr>
          <p:nvPr/>
        </p:nvCxnSpPr>
        <p:spPr>
          <a:xfrm rot="5400000">
            <a:off x="6626276" y="1446709"/>
            <a:ext cx="224108" cy="8589329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8D0683-52AC-4178-9E44-1C91FA6E789C}"/>
              </a:ext>
            </a:extLst>
          </p:cNvPr>
          <p:cNvSpPr/>
          <p:nvPr/>
        </p:nvSpPr>
        <p:spPr>
          <a:xfrm>
            <a:off x="5314148" y="4235910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129B49-39A3-49AB-926B-0C6305A647AA}"/>
              </a:ext>
            </a:extLst>
          </p:cNvPr>
          <p:cNvSpPr/>
          <p:nvPr/>
        </p:nvSpPr>
        <p:spPr>
          <a:xfrm>
            <a:off x="5225389" y="2368444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C2BD4B3-8F07-429B-8DD8-634EF0118076}"/>
              </a:ext>
            </a:extLst>
          </p:cNvPr>
          <p:cNvSpPr/>
          <p:nvPr/>
        </p:nvSpPr>
        <p:spPr>
          <a:xfrm>
            <a:off x="8398397" y="3507595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7A7EFB-3717-4087-B92F-56E30E972F0B}"/>
              </a:ext>
            </a:extLst>
          </p:cNvPr>
          <p:cNvSpPr/>
          <p:nvPr/>
        </p:nvSpPr>
        <p:spPr>
          <a:xfrm>
            <a:off x="8442862" y="2195375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6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52000" y="547711"/>
            <a:ext cx="1347374" cy="39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New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DDE19-2B6C-4E3D-99A4-9D3EB7034740}"/>
              </a:ext>
            </a:extLst>
          </p:cNvPr>
          <p:cNvSpPr/>
          <p:nvPr/>
        </p:nvSpPr>
        <p:spPr>
          <a:xfrm>
            <a:off x="961004" y="1133963"/>
            <a:ext cx="1347374" cy="399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Producer Compliance Unit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3DE1B3-DC1A-4996-8766-F9D830670E83}"/>
              </a:ext>
            </a:extLst>
          </p:cNvPr>
          <p:cNvSpPr/>
          <p:nvPr/>
        </p:nvSpPr>
        <p:spPr>
          <a:xfrm>
            <a:off x="2696548" y="1444257"/>
            <a:ext cx="134737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context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17B77-C2A9-415E-891B-A202D3FF7D43}"/>
              </a:ext>
            </a:extLst>
          </p:cNvPr>
          <p:cNvSpPr/>
          <p:nvPr/>
        </p:nvSpPr>
        <p:spPr>
          <a:xfrm>
            <a:off x="6338442" y="1444256"/>
            <a:ext cx="1514394" cy="601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strategic in-year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35EF4A-680F-40D1-8F31-EE5BA0EEBC62}"/>
              </a:ext>
            </a:extLst>
          </p:cNvPr>
          <p:cNvSpPr/>
          <p:nvPr/>
        </p:nvSpPr>
        <p:spPr>
          <a:xfrm>
            <a:off x="6192247" y="2790614"/>
            <a:ext cx="1840278" cy="71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Generate candidate new vehicles, prices, and sales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194B41-A257-4964-AE9C-C9EBCF34AEAF}"/>
              </a:ext>
            </a:extLst>
          </p:cNvPr>
          <p:cNvSpPr/>
          <p:nvPr/>
        </p:nvSpPr>
        <p:spPr>
          <a:xfrm>
            <a:off x="6224990" y="4151446"/>
            <a:ext cx="1530983" cy="625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Produce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732B32-B796-431E-9FC5-17CB1E26AF2D}"/>
              </a:ext>
            </a:extLst>
          </p:cNvPr>
          <p:cNvSpPr/>
          <p:nvPr/>
        </p:nvSpPr>
        <p:spPr>
          <a:xfrm>
            <a:off x="8406523" y="4144433"/>
            <a:ext cx="1468262" cy="633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Reregister existing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910DE-C19E-4B74-B7BA-2C182652C259}"/>
              </a:ext>
            </a:extLst>
          </p:cNvPr>
          <p:cNvSpPr/>
          <p:nvPr/>
        </p:nvSpPr>
        <p:spPr>
          <a:xfrm>
            <a:off x="8301179" y="5052959"/>
            <a:ext cx="1678949" cy="654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Allocate VMT demand to vehicle stock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8E2854-C9DF-4B37-8A14-5E004F38FB6F}"/>
              </a:ext>
            </a:extLst>
          </p:cNvPr>
          <p:cNvSpPr/>
          <p:nvPr/>
        </p:nvSpPr>
        <p:spPr>
          <a:xfrm>
            <a:off x="10369032" y="5130747"/>
            <a:ext cx="1327924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 Effects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F6D6A-9822-4D86-9BC7-3112B77BBF8B}"/>
              </a:ext>
            </a:extLst>
          </p:cNvPr>
          <p:cNvSpPr/>
          <p:nvPr/>
        </p:nvSpPr>
        <p:spPr>
          <a:xfrm>
            <a:off x="914208" y="5604141"/>
            <a:ext cx="1529457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Producer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5F2992-81C1-4E62-9748-1660F6939CF6}"/>
              </a:ext>
            </a:extLst>
          </p:cNvPr>
          <p:cNvSpPr/>
          <p:nvPr/>
        </p:nvSpPr>
        <p:spPr>
          <a:xfrm>
            <a:off x="914208" y="6237902"/>
            <a:ext cx="1518181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D738FE-FF1F-403C-AC88-9D65EBFAEA7B}"/>
              </a:ext>
            </a:extLst>
          </p:cNvPr>
          <p:cNvSpPr/>
          <p:nvPr/>
        </p:nvSpPr>
        <p:spPr>
          <a:xfrm>
            <a:off x="1021535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Supervisory Processes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0C2D25-120F-46EE-BDDB-0019839FB78F}"/>
              </a:ext>
            </a:extLst>
          </p:cNvPr>
          <p:cNvSpPr/>
          <p:nvPr/>
        </p:nvSpPr>
        <p:spPr>
          <a:xfrm>
            <a:off x="2623844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7D9C00-2975-4975-8A57-83E872440785}"/>
              </a:ext>
            </a:extLst>
          </p:cNvPr>
          <p:cNvSpPr/>
          <p:nvPr/>
        </p:nvSpPr>
        <p:spPr>
          <a:xfrm>
            <a:off x="6144141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16BD7DE-1BF8-49E7-B5B1-C8323631905C}"/>
              </a:ext>
            </a:extLst>
          </p:cNvPr>
          <p:cNvSpPr/>
          <p:nvPr/>
        </p:nvSpPr>
        <p:spPr>
          <a:xfrm>
            <a:off x="8390520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44F020-91C5-4162-AA20-0624162014FB}"/>
              </a:ext>
            </a:extLst>
          </p:cNvPr>
          <p:cNvSpPr/>
          <p:nvPr/>
        </p:nvSpPr>
        <p:spPr>
          <a:xfrm>
            <a:off x="9922402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910881-F525-4112-85B5-D3C15631FC36}"/>
              </a:ext>
            </a:extLst>
          </p:cNvPr>
          <p:cNvSpPr/>
          <p:nvPr/>
        </p:nvSpPr>
        <p:spPr>
          <a:xfrm>
            <a:off x="4396616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8772D-B56C-4B46-8827-6A061592B2D3}"/>
              </a:ext>
            </a:extLst>
          </p:cNvPr>
          <p:cNvCxnSpPr/>
          <p:nvPr/>
        </p:nvCxnSpPr>
        <p:spPr>
          <a:xfrm>
            <a:off x="262384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C5EA8D-D3E2-4774-B1D0-40AA6EB11B48}"/>
              </a:ext>
            </a:extLst>
          </p:cNvPr>
          <p:cNvCxnSpPr/>
          <p:nvPr/>
        </p:nvCxnSpPr>
        <p:spPr>
          <a:xfrm>
            <a:off x="418487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45B746-F2AB-4244-AB9F-30DB664EEE76}"/>
              </a:ext>
            </a:extLst>
          </p:cNvPr>
          <p:cNvCxnSpPr/>
          <p:nvPr/>
        </p:nvCxnSpPr>
        <p:spPr>
          <a:xfrm>
            <a:off x="593993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4462CD-3EF4-49CD-BB60-2D29AB5C03AA}"/>
              </a:ext>
            </a:extLst>
          </p:cNvPr>
          <p:cNvCxnSpPr/>
          <p:nvPr/>
        </p:nvCxnSpPr>
        <p:spPr>
          <a:xfrm>
            <a:off x="815448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307B61-592C-474D-8037-A66F6E12043E}"/>
              </a:ext>
            </a:extLst>
          </p:cNvPr>
          <p:cNvCxnSpPr/>
          <p:nvPr/>
        </p:nvCxnSpPr>
        <p:spPr>
          <a:xfrm>
            <a:off x="10083975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DEA7733-8140-4E18-98A9-EBA82A49447C}"/>
              </a:ext>
            </a:extLst>
          </p:cNvPr>
          <p:cNvSpPr/>
          <p:nvPr/>
        </p:nvSpPr>
        <p:spPr>
          <a:xfrm>
            <a:off x="8357054" y="2667753"/>
            <a:ext cx="1496518" cy="9443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market accept?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8F744FDE-3763-42AC-81F9-FFB257EDC070}"/>
              </a:ext>
            </a:extLst>
          </p:cNvPr>
          <p:cNvSpPr/>
          <p:nvPr/>
        </p:nvSpPr>
        <p:spPr>
          <a:xfrm>
            <a:off x="4250378" y="2547882"/>
            <a:ext cx="1636682" cy="11928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strategic in-year target met?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DDD8D0-251B-4669-8EB1-796BBA25FFDA}"/>
              </a:ext>
            </a:extLst>
          </p:cNvPr>
          <p:cNvSpPr/>
          <p:nvPr/>
        </p:nvSpPr>
        <p:spPr>
          <a:xfrm>
            <a:off x="4396616" y="1444257"/>
            <a:ext cx="136891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policy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B32A9F-BF7F-456E-B3A3-F25F7A674270}"/>
              </a:ext>
            </a:extLst>
          </p:cNvPr>
          <p:cNvCxnSpPr>
            <a:cxnSpLocks/>
            <a:stCxn id="103" idx="2"/>
            <a:endCxn id="4" idx="2"/>
          </p:cNvCxnSpPr>
          <p:nvPr/>
        </p:nvCxnSpPr>
        <p:spPr>
          <a:xfrm rot="5400000" flipH="1" flipV="1">
            <a:off x="7022710" y="1658145"/>
            <a:ext cx="128611" cy="4036594"/>
          </a:xfrm>
          <a:prstGeom prst="bentConnector3">
            <a:avLst>
              <a:gd name="adj1" fmla="val -97635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B5993-9583-4F1D-A590-A6A536B147E3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8032525" y="3139945"/>
            <a:ext cx="324529" cy="95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34B726-37AF-43C6-A031-B8B2CF7A31F4}"/>
              </a:ext>
            </a:extLst>
          </p:cNvPr>
          <p:cNvCxnSpPr>
            <a:cxnSpLocks/>
            <a:stCxn id="67" idx="1"/>
            <a:endCxn id="103" idx="3"/>
          </p:cNvCxnSpPr>
          <p:nvPr/>
        </p:nvCxnSpPr>
        <p:spPr>
          <a:xfrm rot="10800000">
            <a:off x="5887061" y="3144316"/>
            <a:ext cx="305187" cy="5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0BDB235-2C3A-4AC2-8C43-290405104D58}"/>
              </a:ext>
            </a:extLst>
          </p:cNvPr>
          <p:cNvCxnSpPr>
            <a:cxnSpLocks/>
            <a:stCxn id="103" idx="0"/>
          </p:cNvCxnSpPr>
          <p:nvPr/>
        </p:nvCxnSpPr>
        <p:spPr>
          <a:xfrm rot="16200000" flipH="1">
            <a:off x="5418208" y="2198392"/>
            <a:ext cx="421007" cy="1119986"/>
          </a:xfrm>
          <a:prstGeom prst="bentConnector4">
            <a:avLst>
              <a:gd name="adj1" fmla="val -54298"/>
              <a:gd name="adj2" fmla="val 65834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180D7E-EDE6-45DE-889E-0DD48EC20460}"/>
              </a:ext>
            </a:extLst>
          </p:cNvPr>
          <p:cNvCxnSpPr>
            <a:cxnSpLocks/>
            <a:stCxn id="117" idx="2"/>
            <a:endCxn id="63" idx="0"/>
          </p:cNvCxnSpPr>
          <p:nvPr/>
        </p:nvCxnSpPr>
        <p:spPr>
          <a:xfrm>
            <a:off x="1625687" y="947516"/>
            <a:ext cx="9004" cy="1864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F2C11EC-61D2-4C45-B909-5B5D5C885852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2064870" y="1103589"/>
            <a:ext cx="201499" cy="106185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5F76EF-CEA9-4443-8902-4CEFC66C7CAF}"/>
              </a:ext>
            </a:extLst>
          </p:cNvPr>
          <p:cNvCxnSpPr>
            <a:cxnSpLocks/>
            <a:stCxn id="65" idx="3"/>
            <a:endCxn id="104" idx="1"/>
          </p:cNvCxnSpPr>
          <p:nvPr/>
        </p:nvCxnSpPr>
        <p:spPr>
          <a:xfrm>
            <a:off x="4043922" y="1735268"/>
            <a:ext cx="3526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6A92D2F-36EF-45D7-A1D6-B7B990123699}"/>
              </a:ext>
            </a:extLst>
          </p:cNvPr>
          <p:cNvCxnSpPr>
            <a:cxnSpLocks/>
            <a:stCxn id="104" idx="3"/>
            <a:endCxn id="66" idx="1"/>
          </p:cNvCxnSpPr>
          <p:nvPr/>
        </p:nvCxnSpPr>
        <p:spPr>
          <a:xfrm>
            <a:off x="5765530" y="1735268"/>
            <a:ext cx="572912" cy="9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37D1DD-944E-4599-A118-DA94D4A814DE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7095639" y="2046020"/>
            <a:ext cx="16747" cy="7445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9A8CBBE-1C02-48BE-A87A-C8D43ED058FD}"/>
              </a:ext>
            </a:extLst>
          </p:cNvPr>
          <p:cNvCxnSpPr>
            <a:cxnSpLocks/>
            <a:stCxn id="4" idx="3"/>
            <a:endCxn id="68" idx="0"/>
          </p:cNvCxnSpPr>
          <p:nvPr/>
        </p:nvCxnSpPr>
        <p:spPr>
          <a:xfrm flipH="1">
            <a:off x="6990482" y="3139945"/>
            <a:ext cx="2863090" cy="1011501"/>
          </a:xfrm>
          <a:prstGeom prst="bentConnector4">
            <a:avLst>
              <a:gd name="adj1" fmla="val -15631"/>
              <a:gd name="adj2" fmla="val 7970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A5739A-B777-4CCD-9ADF-0B6CBCF54A4B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755973" y="4460966"/>
            <a:ext cx="650550" cy="31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A9656F-92D8-4A20-BAA5-8AD16A27DD28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140654" y="4777499"/>
            <a:ext cx="0" cy="2754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C6D9E6-5080-4DA0-8E4A-87625DF8FA2F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>
            <a:off x="9980128" y="5380033"/>
            <a:ext cx="3889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E4FB13-DE0A-4CA0-AE21-B336E2816B85}"/>
              </a:ext>
            </a:extLst>
          </p:cNvPr>
          <p:cNvCxnSpPr>
            <a:cxnSpLocks/>
            <a:stCxn id="85" idx="1"/>
            <a:endCxn id="63" idx="1"/>
          </p:cNvCxnSpPr>
          <p:nvPr/>
        </p:nvCxnSpPr>
        <p:spPr>
          <a:xfrm rot="10800000" flipH="1">
            <a:off x="914208" y="1333867"/>
            <a:ext cx="46796" cy="4519561"/>
          </a:xfrm>
          <a:prstGeom prst="bentConnector3">
            <a:avLst>
              <a:gd name="adj1" fmla="val -488503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EC9EA76-13DA-436B-BFA5-86D4DB39C71A}"/>
              </a:ext>
            </a:extLst>
          </p:cNvPr>
          <p:cNvCxnSpPr>
            <a:cxnSpLocks/>
            <a:stCxn id="87" idx="1"/>
            <a:endCxn id="117" idx="1"/>
          </p:cNvCxnSpPr>
          <p:nvPr/>
        </p:nvCxnSpPr>
        <p:spPr>
          <a:xfrm rot="10800000" flipH="1">
            <a:off x="914208" y="747614"/>
            <a:ext cx="37792" cy="5739574"/>
          </a:xfrm>
          <a:prstGeom prst="bentConnector3">
            <a:avLst>
              <a:gd name="adj1" fmla="val -119836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26F93AE-DFCA-449A-8583-CDFB497048C2}"/>
              </a:ext>
            </a:extLst>
          </p:cNvPr>
          <p:cNvCxnSpPr>
            <a:cxnSpLocks/>
            <a:stCxn id="83" idx="2"/>
            <a:endCxn id="85" idx="3"/>
          </p:cNvCxnSpPr>
          <p:nvPr/>
        </p:nvCxnSpPr>
        <p:spPr>
          <a:xfrm rot="5400000">
            <a:off x="6626276" y="1446709"/>
            <a:ext cx="224108" cy="8589329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8D0683-52AC-4178-9E44-1C91FA6E789C}"/>
              </a:ext>
            </a:extLst>
          </p:cNvPr>
          <p:cNvSpPr/>
          <p:nvPr/>
        </p:nvSpPr>
        <p:spPr>
          <a:xfrm>
            <a:off x="5176050" y="3617401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129B49-39A3-49AB-926B-0C6305A647AA}"/>
              </a:ext>
            </a:extLst>
          </p:cNvPr>
          <p:cNvSpPr/>
          <p:nvPr/>
        </p:nvSpPr>
        <p:spPr>
          <a:xfrm>
            <a:off x="5116632" y="2104983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C2BD4B3-8F07-429B-8DD8-634EF0118076}"/>
              </a:ext>
            </a:extLst>
          </p:cNvPr>
          <p:cNvSpPr/>
          <p:nvPr/>
        </p:nvSpPr>
        <p:spPr>
          <a:xfrm>
            <a:off x="9797519" y="2876886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7A7EFB-3717-4087-B92F-56E30E972F0B}"/>
              </a:ext>
            </a:extLst>
          </p:cNvPr>
          <p:cNvSpPr/>
          <p:nvPr/>
        </p:nvSpPr>
        <p:spPr>
          <a:xfrm>
            <a:off x="8605750" y="1525160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935D0EB-66E6-4D7B-B58E-1EC7CAFEA509}"/>
              </a:ext>
            </a:extLst>
          </p:cNvPr>
          <p:cNvCxnSpPr>
            <a:cxnSpLocks/>
            <a:stCxn id="4" idx="0"/>
            <a:endCxn id="66" idx="3"/>
          </p:cNvCxnSpPr>
          <p:nvPr/>
        </p:nvCxnSpPr>
        <p:spPr>
          <a:xfrm rot="16200000" flipV="1">
            <a:off x="8017768" y="1580207"/>
            <a:ext cx="922615" cy="125247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DE09E8-30DE-445F-832C-C18B324C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142333"/>
              </p:ext>
            </p:extLst>
          </p:nvPr>
        </p:nvGraphicFramePr>
        <p:xfrm>
          <a:off x="1405718" y="161136"/>
          <a:ext cx="9380565" cy="5507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732EA318-9497-4D54-BE0B-6F66542D25DD}"/>
              </a:ext>
            </a:extLst>
          </p:cNvPr>
          <p:cNvSpPr/>
          <p:nvPr/>
        </p:nvSpPr>
        <p:spPr>
          <a:xfrm rot="8229009">
            <a:off x="2649921" y="3764280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E7AE257-8FDD-4CB8-866F-74932742A368}"/>
              </a:ext>
            </a:extLst>
          </p:cNvPr>
          <p:cNvSpPr/>
          <p:nvPr/>
        </p:nvSpPr>
        <p:spPr>
          <a:xfrm rot="8229637">
            <a:off x="7427479" y="3764274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10D2C-8611-4D00-998F-BB9024E49821}"/>
              </a:ext>
            </a:extLst>
          </p:cNvPr>
          <p:cNvSpPr/>
          <p:nvPr/>
        </p:nvSpPr>
        <p:spPr>
          <a:xfrm>
            <a:off x="2629052" y="1694937"/>
            <a:ext cx="3933933" cy="3104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Consumers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C1DADA-791E-4095-A704-ED06F45B98FC}"/>
              </a:ext>
            </a:extLst>
          </p:cNvPr>
          <p:cNvCxnSpPr>
            <a:cxnSpLocks/>
          </p:cNvCxnSpPr>
          <p:nvPr/>
        </p:nvCxnSpPr>
        <p:spPr>
          <a:xfrm>
            <a:off x="6575534" y="3063436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018BDC-F262-4312-8DA9-6E8230C39144}"/>
              </a:ext>
            </a:extLst>
          </p:cNvPr>
          <p:cNvCxnSpPr>
            <a:cxnSpLocks/>
          </p:cNvCxnSpPr>
          <p:nvPr/>
        </p:nvCxnSpPr>
        <p:spPr>
          <a:xfrm>
            <a:off x="6575534" y="3889954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A99B4B-8FE4-4C1D-8333-EC02DB6341E3}"/>
              </a:ext>
            </a:extLst>
          </p:cNvPr>
          <p:cNvSpPr txBox="1"/>
          <p:nvPr/>
        </p:nvSpPr>
        <p:spPr>
          <a:xfrm>
            <a:off x="3204146" y="5150036"/>
            <a:ext cx="126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3C3463-9FDC-4513-8155-ED629D69F6B0}"/>
              </a:ext>
            </a:extLst>
          </p:cNvPr>
          <p:cNvCxnSpPr>
            <a:cxnSpLocks/>
          </p:cNvCxnSpPr>
          <p:nvPr/>
        </p:nvCxnSpPr>
        <p:spPr>
          <a:xfrm>
            <a:off x="3204146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F297E-94CB-46BE-8251-C8B4C7FEE422}"/>
              </a:ext>
            </a:extLst>
          </p:cNvPr>
          <p:cNvCxnSpPr>
            <a:cxnSpLocks/>
          </p:cNvCxnSpPr>
          <p:nvPr/>
        </p:nvCxnSpPr>
        <p:spPr>
          <a:xfrm>
            <a:off x="4596018" y="803287"/>
            <a:ext cx="0" cy="891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AB3976-05D9-47B1-BCBA-2CAC82C585EF}"/>
              </a:ext>
            </a:extLst>
          </p:cNvPr>
          <p:cNvSpPr txBox="1"/>
          <p:nvPr/>
        </p:nvSpPr>
        <p:spPr>
          <a:xfrm>
            <a:off x="7006676" y="1880088"/>
            <a:ext cx="417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Producer Module: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4BBBC-C952-4483-9881-76C1F0F26DFC}"/>
              </a:ext>
            </a:extLst>
          </p:cNvPr>
          <p:cNvSpPr txBox="1"/>
          <p:nvPr/>
        </p:nvSpPr>
        <p:spPr>
          <a:xfrm>
            <a:off x="2437944" y="280067"/>
            <a:ext cx="456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Context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AFE28-4F28-4270-A958-1490D8EAE705}"/>
              </a:ext>
            </a:extLst>
          </p:cNvPr>
          <p:cNvSpPr txBox="1"/>
          <p:nvPr/>
        </p:nvSpPr>
        <p:spPr>
          <a:xfrm>
            <a:off x="5370435" y="5150035"/>
            <a:ext cx="126481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E272E-F1F0-4269-8C78-ECF1BE8A39E1}"/>
              </a:ext>
            </a:extLst>
          </p:cNvPr>
          <p:cNvSpPr txBox="1"/>
          <p:nvPr/>
        </p:nvSpPr>
        <p:spPr>
          <a:xfrm>
            <a:off x="6786521" y="25996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3568D-AF50-4657-A444-0A1B39F420C9}"/>
              </a:ext>
            </a:extLst>
          </p:cNvPr>
          <p:cNvSpPr txBox="1"/>
          <p:nvPr/>
        </p:nvSpPr>
        <p:spPr>
          <a:xfrm>
            <a:off x="6786521" y="3432052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Prices, Attributes of Candidate Vehicles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AC6B11-B2B1-4D7D-9EBF-A76C6929EBD4}"/>
              </a:ext>
            </a:extLst>
          </p:cNvPr>
          <p:cNvCxnSpPr>
            <a:cxnSpLocks/>
          </p:cNvCxnSpPr>
          <p:nvPr/>
        </p:nvCxnSpPr>
        <p:spPr>
          <a:xfrm>
            <a:off x="5370435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774EAC-F9CD-4AFC-96DE-8C2BEC27FF58}"/>
              </a:ext>
            </a:extLst>
          </p:cNvPr>
          <p:cNvSpPr/>
          <p:nvPr/>
        </p:nvSpPr>
        <p:spPr>
          <a:xfrm>
            <a:off x="2312329" y="4308122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Used Vehicle Reregistration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625C8-0661-4EC7-9689-C2C2CEA26AE9}"/>
              </a:ext>
            </a:extLst>
          </p:cNvPr>
          <p:cNvSpPr/>
          <p:nvPr/>
        </p:nvSpPr>
        <p:spPr>
          <a:xfrm>
            <a:off x="7186267" y="432896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and Used Vehicle Use (VMT)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6E70B-6DC5-4827-8FF2-9338824D72F1}"/>
              </a:ext>
            </a:extLst>
          </p:cNvPr>
          <p:cNvSpPr/>
          <p:nvPr/>
        </p:nvSpPr>
        <p:spPr>
          <a:xfrm>
            <a:off x="2312330" y="1114530"/>
            <a:ext cx="2845802" cy="14353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C7A20-44B1-4478-892B-0ADD02F8A6C8}"/>
              </a:ext>
            </a:extLst>
          </p:cNvPr>
          <p:cNvSpPr/>
          <p:nvPr/>
        </p:nvSpPr>
        <p:spPr>
          <a:xfrm>
            <a:off x="4750308" y="2711195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F222A-F3F5-4F24-8A94-3DF3232D15E7}"/>
              </a:ext>
            </a:extLst>
          </p:cNvPr>
          <p:cNvSpPr/>
          <p:nvPr/>
        </p:nvSpPr>
        <p:spPr>
          <a:xfrm>
            <a:off x="1930400" y="778933"/>
            <a:ext cx="8483600" cy="5334000"/>
          </a:xfrm>
          <a:prstGeom prst="rect">
            <a:avLst/>
          </a:prstGeom>
          <a:noFill/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1B12-1356-42C2-9A09-FC9E8E8069B3}"/>
              </a:ext>
            </a:extLst>
          </p:cNvPr>
          <p:cNvSpPr/>
          <p:nvPr/>
        </p:nvSpPr>
        <p:spPr>
          <a:xfrm>
            <a:off x="7186267" y="111453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Market Class Definitions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2584-7BE1-4DB5-BC7A-9B1955FE3FD8}"/>
              </a:ext>
            </a:extLst>
          </p:cNvPr>
          <p:cNvSpPr/>
          <p:nvPr/>
        </p:nvSpPr>
        <p:spPr>
          <a:xfrm>
            <a:off x="1845735" y="694268"/>
            <a:ext cx="8666755" cy="5513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4E665-52AF-48B4-8B85-A6A9DB6E4472}"/>
              </a:ext>
            </a:extLst>
          </p:cNvPr>
          <p:cNvSpPr/>
          <p:nvPr/>
        </p:nvSpPr>
        <p:spPr>
          <a:xfrm>
            <a:off x="5926666" y="2581757"/>
            <a:ext cx="3818526" cy="2579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Producers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208B7-B445-4E3C-B423-53B2F5EF9873}"/>
              </a:ext>
            </a:extLst>
          </p:cNvPr>
          <p:cNvCxnSpPr>
            <a:cxnSpLocks/>
          </p:cNvCxnSpPr>
          <p:nvPr/>
        </p:nvCxnSpPr>
        <p:spPr>
          <a:xfrm>
            <a:off x="1813423" y="387139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D2F96B-D683-4FF9-B577-1BA2B7059C15}"/>
              </a:ext>
            </a:extLst>
          </p:cNvPr>
          <p:cNvCxnSpPr>
            <a:cxnSpLocks/>
          </p:cNvCxnSpPr>
          <p:nvPr/>
        </p:nvCxnSpPr>
        <p:spPr>
          <a:xfrm>
            <a:off x="9435350" y="1248248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D4BF-1D14-4CAD-8946-3E2B8AB9D52D}"/>
              </a:ext>
            </a:extLst>
          </p:cNvPr>
          <p:cNvSpPr txBox="1"/>
          <p:nvPr/>
        </p:nvSpPr>
        <p:spPr>
          <a:xfrm>
            <a:off x="9515043" y="1238176"/>
            <a:ext cx="2145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6B44-3429-40C0-B960-1A5CBC09C26D}"/>
              </a:ext>
            </a:extLst>
          </p:cNvPr>
          <p:cNvSpPr txBox="1"/>
          <p:nvPr/>
        </p:nvSpPr>
        <p:spPr>
          <a:xfrm>
            <a:off x="6663954" y="1246298"/>
            <a:ext cx="2323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857E6D-733A-4489-A8B7-D05B974F49AC}"/>
              </a:ext>
            </a:extLst>
          </p:cNvPr>
          <p:cNvCxnSpPr>
            <a:cxnSpLocks/>
          </p:cNvCxnSpPr>
          <p:nvPr/>
        </p:nvCxnSpPr>
        <p:spPr>
          <a:xfrm>
            <a:off x="9145026" y="5161025"/>
            <a:ext cx="0" cy="1367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D6F7A8-0A48-48BD-9FE1-21F55C87EEEC}"/>
              </a:ext>
            </a:extLst>
          </p:cNvPr>
          <p:cNvSpPr txBox="1"/>
          <p:nvPr/>
        </p:nvSpPr>
        <p:spPr>
          <a:xfrm>
            <a:off x="5840356" y="5331932"/>
            <a:ext cx="3304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3522A-D902-403A-931B-9666BEDD603A}"/>
              </a:ext>
            </a:extLst>
          </p:cNvPr>
          <p:cNvSpPr txBox="1"/>
          <p:nvPr/>
        </p:nvSpPr>
        <p:spPr>
          <a:xfrm>
            <a:off x="7711958" y="725028"/>
            <a:ext cx="390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Policy Module: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31C9C9-4F59-4FDE-A16B-0688D9EE3751}"/>
              </a:ext>
            </a:extLst>
          </p:cNvPr>
          <p:cNvCxnSpPr>
            <a:cxnSpLocks/>
          </p:cNvCxnSpPr>
          <p:nvPr/>
        </p:nvCxnSpPr>
        <p:spPr>
          <a:xfrm>
            <a:off x="6248400" y="695398"/>
            <a:ext cx="0" cy="1876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A20BC-F607-4AD3-ADAE-0F1F7B482A3C}"/>
              </a:ext>
            </a:extLst>
          </p:cNvPr>
          <p:cNvSpPr txBox="1"/>
          <p:nvPr/>
        </p:nvSpPr>
        <p:spPr>
          <a:xfrm>
            <a:off x="4181848" y="182250"/>
            <a:ext cx="382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17752-DB18-434B-8453-2024D94175B9}"/>
              </a:ext>
            </a:extLst>
          </p:cNvPr>
          <p:cNvSpPr txBox="1"/>
          <p:nvPr/>
        </p:nvSpPr>
        <p:spPr>
          <a:xfrm>
            <a:off x="1116690" y="2441744"/>
            <a:ext cx="434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Consumer Module: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1D4C2-B83C-408F-8908-BDB32EA192A1}"/>
              </a:ext>
            </a:extLst>
          </p:cNvPr>
          <p:cNvSpPr txBox="1"/>
          <p:nvPr/>
        </p:nvSpPr>
        <p:spPr>
          <a:xfrm>
            <a:off x="1984596" y="33867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5C367-51AC-40DB-8A1A-B40AAA16F0E6}"/>
              </a:ext>
            </a:extLst>
          </p:cNvPr>
          <p:cNvSpPr txBox="1"/>
          <p:nvPr/>
        </p:nvSpPr>
        <p:spPr>
          <a:xfrm>
            <a:off x="1984596" y="4148447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Prices, Attributes of Candidate Vehicles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8B204-7351-43DA-BD9E-208BB1FC2186}"/>
              </a:ext>
            </a:extLst>
          </p:cNvPr>
          <p:cNvCxnSpPr>
            <a:cxnSpLocks/>
          </p:cNvCxnSpPr>
          <p:nvPr/>
        </p:nvCxnSpPr>
        <p:spPr>
          <a:xfrm>
            <a:off x="1748239" y="462550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63EAB6-39A8-4115-983A-40E6CA46A307}"/>
              </a:ext>
            </a:extLst>
          </p:cNvPr>
          <p:cNvCxnSpPr>
            <a:cxnSpLocks/>
          </p:cNvCxnSpPr>
          <p:nvPr/>
        </p:nvCxnSpPr>
        <p:spPr>
          <a:xfrm>
            <a:off x="9028950" y="1238176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8B539-01A4-4F76-A138-31587F215E0B}"/>
              </a:ext>
            </a:extLst>
          </p:cNvPr>
          <p:cNvSpPr/>
          <p:nvPr/>
        </p:nvSpPr>
        <p:spPr>
          <a:xfrm>
            <a:off x="4918994" y="2624868"/>
            <a:ext cx="3515999" cy="2274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Effects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080AA-523B-4128-A367-8CBC6F626DCC}"/>
              </a:ext>
            </a:extLst>
          </p:cNvPr>
          <p:cNvSpPr txBox="1"/>
          <p:nvPr/>
        </p:nvSpPr>
        <p:spPr>
          <a:xfrm>
            <a:off x="4094456" y="5072874"/>
            <a:ext cx="3892958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/>
              <a:t>Emissions inventory, Fuel Consumption, Pollution Costs, More…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5AC7A-61D6-42B4-B3C4-827F5DEA74C7}"/>
              </a:ext>
            </a:extLst>
          </p:cNvPr>
          <p:cNvCxnSpPr>
            <a:cxnSpLocks/>
          </p:cNvCxnSpPr>
          <p:nvPr/>
        </p:nvCxnSpPr>
        <p:spPr>
          <a:xfrm>
            <a:off x="7987414" y="1141551"/>
            <a:ext cx="462" cy="1449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8E2D3-8C58-45E8-A27F-3448837F7DAA}"/>
              </a:ext>
            </a:extLst>
          </p:cNvPr>
          <p:cNvSpPr txBox="1"/>
          <p:nvPr/>
        </p:nvSpPr>
        <p:spPr>
          <a:xfrm>
            <a:off x="7970480" y="1315011"/>
            <a:ext cx="23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 and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841E3-E21F-4286-A661-19D32475608B}"/>
              </a:ext>
            </a:extLst>
          </p:cNvPr>
          <p:cNvSpPr txBox="1"/>
          <p:nvPr/>
        </p:nvSpPr>
        <p:spPr>
          <a:xfrm>
            <a:off x="6044882" y="170511"/>
            <a:ext cx="3970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from Consumer and Producer Modules: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FA3DEE-D252-4BA6-9906-AF78800F9A88}"/>
              </a:ext>
            </a:extLst>
          </p:cNvPr>
          <p:cNvCxnSpPr>
            <a:cxnSpLocks/>
          </p:cNvCxnSpPr>
          <p:nvPr/>
        </p:nvCxnSpPr>
        <p:spPr>
          <a:xfrm>
            <a:off x="7179269" y="1141551"/>
            <a:ext cx="0" cy="1466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6135D2-0587-4B83-B879-07D9417A945D}"/>
              </a:ext>
            </a:extLst>
          </p:cNvPr>
          <p:cNvSpPr txBox="1"/>
          <p:nvPr/>
        </p:nvSpPr>
        <p:spPr>
          <a:xfrm>
            <a:off x="3787560" y="1334839"/>
            <a:ext cx="3391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658D8E-878B-4469-ABCE-4FFAFF007241}"/>
              </a:ext>
            </a:extLst>
          </p:cNvPr>
          <p:cNvCxnSpPr>
            <a:cxnSpLocks/>
          </p:cNvCxnSpPr>
          <p:nvPr/>
        </p:nvCxnSpPr>
        <p:spPr>
          <a:xfrm>
            <a:off x="2134448" y="3979873"/>
            <a:ext cx="27845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09C0C-188D-4141-AE86-1257FC2B0AD1}"/>
              </a:ext>
            </a:extLst>
          </p:cNvPr>
          <p:cNvSpPr txBox="1"/>
          <p:nvPr/>
        </p:nvSpPr>
        <p:spPr>
          <a:xfrm>
            <a:off x="1304618" y="2990334"/>
            <a:ext cx="31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24172-5DB1-4E3C-ABC1-220FA36249AE}"/>
              </a:ext>
            </a:extLst>
          </p:cNvPr>
          <p:cNvCxnSpPr>
            <a:cxnSpLocks/>
          </p:cNvCxnSpPr>
          <p:nvPr/>
        </p:nvCxnSpPr>
        <p:spPr>
          <a:xfrm>
            <a:off x="7987414" y="4899337"/>
            <a:ext cx="462" cy="1619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3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22433-FF77-4424-A770-0747D4FE3E8E}"/>
              </a:ext>
            </a:extLst>
          </p:cNvPr>
          <p:cNvSpPr/>
          <p:nvPr/>
        </p:nvSpPr>
        <p:spPr>
          <a:xfrm>
            <a:off x="6096000" y="1841826"/>
            <a:ext cx="3037278" cy="21220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Policy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EBAFD2-98D3-4CA5-8953-EACA6D0EC732}"/>
              </a:ext>
            </a:extLst>
          </p:cNvPr>
          <p:cNvCxnSpPr>
            <a:cxnSpLocks/>
          </p:cNvCxnSpPr>
          <p:nvPr/>
        </p:nvCxnSpPr>
        <p:spPr>
          <a:xfrm>
            <a:off x="8186244" y="4000674"/>
            <a:ext cx="0" cy="16568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860A63-5B18-4A2B-A0F8-88E3125B59FE}"/>
              </a:ext>
            </a:extLst>
          </p:cNvPr>
          <p:cNvSpPr txBox="1"/>
          <p:nvPr/>
        </p:nvSpPr>
        <p:spPr>
          <a:xfrm>
            <a:off x="8186244" y="413823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DD53A-C3CE-4806-996A-0AE9328FE1E8}"/>
              </a:ext>
            </a:extLst>
          </p:cNvPr>
          <p:cNvCxnSpPr>
            <a:cxnSpLocks/>
          </p:cNvCxnSpPr>
          <p:nvPr/>
        </p:nvCxnSpPr>
        <p:spPr>
          <a:xfrm>
            <a:off x="7080008" y="4000674"/>
            <a:ext cx="0" cy="1705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BAAF2-F3F5-4F01-9AFD-9AB9D34E40CA}"/>
              </a:ext>
            </a:extLst>
          </p:cNvPr>
          <p:cNvSpPr txBox="1"/>
          <p:nvPr/>
        </p:nvSpPr>
        <p:spPr>
          <a:xfrm>
            <a:off x="5000756" y="411477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E72B8-84D0-4DB7-B185-D04D7B03C87F}"/>
              </a:ext>
            </a:extLst>
          </p:cNvPr>
          <p:cNvSpPr txBox="1"/>
          <p:nvPr/>
        </p:nvSpPr>
        <p:spPr>
          <a:xfrm>
            <a:off x="435375" y="4591993"/>
            <a:ext cx="418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Producer Module: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BC88-F297-4561-BF99-042D46697AA4}"/>
              </a:ext>
            </a:extLst>
          </p:cNvPr>
          <p:cNvCxnSpPr>
            <a:cxnSpLocks/>
          </p:cNvCxnSpPr>
          <p:nvPr/>
        </p:nvCxnSpPr>
        <p:spPr>
          <a:xfrm>
            <a:off x="7503341" y="907257"/>
            <a:ext cx="0" cy="900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2649D-AF57-4F99-8A69-D29169AEBBAA}"/>
              </a:ext>
            </a:extLst>
          </p:cNvPr>
          <p:cNvSpPr txBox="1"/>
          <p:nvPr/>
        </p:nvSpPr>
        <p:spPr>
          <a:xfrm>
            <a:off x="6100000" y="384037"/>
            <a:ext cx="304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Policy Alternatives</a:t>
            </a:r>
          </a:p>
        </p:txBody>
      </p:sp>
    </p:spTree>
    <p:extLst>
      <p:ext uri="{BB962C8B-B14F-4D97-AF65-F5344CB8AC3E}">
        <p14:creationId xmlns:p14="http://schemas.microsoft.com/office/powerpoint/2010/main" val="358426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15474</TotalTime>
  <Words>463</Words>
  <Application>Microsoft Office PowerPoint</Application>
  <PresentationFormat>Widescreen</PresentationFormat>
  <Paragraphs>148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36</cp:revision>
  <dcterms:created xsi:type="dcterms:W3CDTF">2021-07-11T14:44:30Z</dcterms:created>
  <dcterms:modified xsi:type="dcterms:W3CDTF">2021-08-15T20:39:33Z</dcterms:modified>
</cp:coreProperties>
</file>