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5" r:id="rId3"/>
    <p:sldId id="258" r:id="rId4"/>
    <p:sldId id="264" r:id="rId5"/>
    <p:sldId id="256" r:id="rId6"/>
    <p:sldId id="259" r:id="rId7"/>
    <p:sldId id="263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34" autoAdjust="0"/>
  </p:normalViewPr>
  <p:slideViewPr>
    <p:cSldViewPr snapToGrid="0">
      <p:cViewPr varScale="1">
        <p:scale>
          <a:sx n="78" d="100"/>
          <a:sy n="78" d="100"/>
        </p:scale>
        <p:origin x="12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FB450C-051B-4339-AE40-D49F56C101E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4CE9BA-7259-40E8-A17E-E5076A1EE50A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All Vehicles</a:t>
          </a:r>
        </a:p>
      </dgm:t>
    </dgm:pt>
    <dgm:pt modelId="{38C41944-ECD7-4BA7-B79B-5FF112A91DA4}" type="parTrans" cxnId="{D5DAD2BF-32D3-4F6B-B266-73E70C4657E6}">
      <dgm:prSet/>
      <dgm:spPr/>
      <dgm:t>
        <a:bodyPr/>
        <a:lstStyle/>
        <a:p>
          <a:endParaRPr lang="en-US" sz="2800"/>
        </a:p>
      </dgm:t>
    </dgm:pt>
    <dgm:pt modelId="{3B739074-B445-4D95-B479-132CFDCAD671}" type="sibTrans" cxnId="{D5DAD2BF-32D3-4F6B-B266-73E70C4657E6}">
      <dgm:prSet/>
      <dgm:spPr/>
      <dgm:t>
        <a:bodyPr/>
        <a:lstStyle/>
        <a:p>
          <a:endParaRPr lang="en-US" sz="2800"/>
        </a:p>
      </dgm:t>
    </dgm:pt>
    <dgm:pt modelId="{7996F403-BCCF-4C66-8F04-5B36990E4701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Hauling Vehicles</a:t>
          </a:r>
        </a:p>
      </dgm:t>
    </dgm:pt>
    <dgm:pt modelId="{9BDB4BA7-F7CA-4951-9B8B-A8A47154C73A}" type="parTrans" cxnId="{188F83FE-AEEF-4287-9585-AC90F2C8A46B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4C407750-66C1-460F-B522-D130C1678E8F}" type="sibTrans" cxnId="{188F83FE-AEEF-4287-9585-AC90F2C8A46B}">
      <dgm:prSet/>
      <dgm:spPr/>
      <dgm:t>
        <a:bodyPr/>
        <a:lstStyle/>
        <a:p>
          <a:endParaRPr lang="en-US" sz="2800"/>
        </a:p>
      </dgm:t>
    </dgm:pt>
    <dgm:pt modelId="{F00117E2-A138-450C-93A9-266090B1B098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err="1"/>
            <a:t>Nonhauling</a:t>
          </a:r>
          <a:r>
            <a:rPr lang="en-US" sz="2800" dirty="0"/>
            <a:t> Vehicles</a:t>
          </a:r>
        </a:p>
      </dgm:t>
    </dgm:pt>
    <dgm:pt modelId="{CA89E4ED-8115-4FAD-9B86-33DEAC2FD23D}" type="parTrans" cxnId="{3CA48549-5F3B-46EB-8971-FA552040E764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6E501AD7-F648-4D8D-8B4B-51EF0231D0BB}" type="sibTrans" cxnId="{3CA48549-5F3B-46EB-8971-FA552040E764}">
      <dgm:prSet/>
      <dgm:spPr/>
      <dgm:t>
        <a:bodyPr/>
        <a:lstStyle/>
        <a:p>
          <a:endParaRPr lang="en-US" sz="2800"/>
        </a:p>
      </dgm:t>
    </dgm:pt>
    <dgm:pt modelId="{4638B457-0A25-4587-80C3-AA7D08B89FE3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BEV</a:t>
          </a:r>
        </a:p>
      </dgm:t>
    </dgm:pt>
    <dgm:pt modelId="{29C84AB8-D889-485C-9A5D-13AF4205BE7E}" type="parTrans" cxnId="{C6404CBC-8F79-4EC2-92F5-EA733A0CAC8F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1B446019-6E9D-454A-9A8A-34D9371D4536}" type="sibTrans" cxnId="{C6404CBC-8F79-4EC2-92F5-EA733A0CAC8F}">
      <dgm:prSet/>
      <dgm:spPr/>
      <dgm:t>
        <a:bodyPr/>
        <a:lstStyle/>
        <a:p>
          <a:endParaRPr lang="en-US" sz="2800"/>
        </a:p>
      </dgm:t>
    </dgm:pt>
    <dgm:pt modelId="{27BFE818-C984-421D-A465-4327BA34684D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ICE</a:t>
          </a:r>
        </a:p>
      </dgm:t>
    </dgm:pt>
    <dgm:pt modelId="{47FC04C3-CA9A-4A1F-8BFA-5A2F125D3DC9}" type="parTrans" cxnId="{9D5F8467-9433-482B-AE4A-943879860B41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E095DE2E-54EE-4FEE-B10A-E5437043F10E}" type="sibTrans" cxnId="{9D5F8467-9433-482B-AE4A-943879860B41}">
      <dgm:prSet/>
      <dgm:spPr/>
      <dgm:t>
        <a:bodyPr/>
        <a:lstStyle/>
        <a:p>
          <a:endParaRPr lang="en-US" sz="2800"/>
        </a:p>
      </dgm:t>
    </dgm:pt>
    <dgm:pt modelId="{60893952-5B8B-49DF-B5A8-39675B435DCE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BEV</a:t>
          </a:r>
        </a:p>
      </dgm:t>
    </dgm:pt>
    <dgm:pt modelId="{7BC31BC0-492B-4CED-A363-F5293EB6BE73}" type="parTrans" cxnId="{1DBC025F-9EC4-4E5C-B65E-102756583D78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9BDBA612-0465-4797-A42B-D9C159EA600F}" type="sibTrans" cxnId="{1DBC025F-9EC4-4E5C-B65E-102756583D78}">
      <dgm:prSet/>
      <dgm:spPr/>
      <dgm:t>
        <a:bodyPr/>
        <a:lstStyle/>
        <a:p>
          <a:endParaRPr lang="en-US" sz="2800"/>
        </a:p>
      </dgm:t>
    </dgm:pt>
    <dgm:pt modelId="{1B2335B3-113B-4467-8A91-DB48FBC4DB07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ICE</a:t>
          </a:r>
        </a:p>
      </dgm:t>
    </dgm:pt>
    <dgm:pt modelId="{B85A94E8-208A-41DC-A327-FC0230789D16}" type="parTrans" cxnId="{9B45F799-6B15-449A-86B8-EF87BDFC80C9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7F253131-1718-4D62-957B-F90A27A442E9}" type="sibTrans" cxnId="{9B45F799-6B15-449A-86B8-EF87BDFC80C9}">
      <dgm:prSet/>
      <dgm:spPr/>
      <dgm:t>
        <a:bodyPr/>
        <a:lstStyle/>
        <a:p>
          <a:endParaRPr lang="en-US" sz="2800"/>
        </a:p>
      </dgm:t>
    </dgm:pt>
    <dgm:pt modelId="{DFC98E46-78B1-4B0D-B607-0671DF42C260}" type="pres">
      <dgm:prSet presAssocID="{CCFB450C-051B-4339-AE40-D49F56C101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22CFF8B-E10F-4471-98D6-D9991E06AC17}" type="pres">
      <dgm:prSet presAssocID="{B14CE9BA-7259-40E8-A17E-E5076A1EE50A}" presName="hierRoot1" presStyleCnt="0">
        <dgm:presLayoutVars>
          <dgm:hierBranch val="init"/>
        </dgm:presLayoutVars>
      </dgm:prSet>
      <dgm:spPr/>
    </dgm:pt>
    <dgm:pt modelId="{3B78C7A0-50B1-4C78-9912-5EAE419B64FF}" type="pres">
      <dgm:prSet presAssocID="{B14CE9BA-7259-40E8-A17E-E5076A1EE50A}" presName="rootComposite1" presStyleCnt="0"/>
      <dgm:spPr/>
    </dgm:pt>
    <dgm:pt modelId="{35591249-49B0-4DE6-88F3-5C346C278126}" type="pres">
      <dgm:prSet presAssocID="{B14CE9BA-7259-40E8-A17E-E5076A1EE50A}" presName="rootText1" presStyleLbl="node0" presStyleIdx="0" presStyleCnt="1" custScaleX="137679" custScaleY="103260">
        <dgm:presLayoutVars>
          <dgm:chPref val="3"/>
        </dgm:presLayoutVars>
      </dgm:prSet>
      <dgm:spPr/>
    </dgm:pt>
    <dgm:pt modelId="{4A0A7BC9-07E0-44C7-9256-F8302B005515}" type="pres">
      <dgm:prSet presAssocID="{B14CE9BA-7259-40E8-A17E-E5076A1EE50A}" presName="rootConnector1" presStyleLbl="node1" presStyleIdx="0" presStyleCnt="0"/>
      <dgm:spPr/>
    </dgm:pt>
    <dgm:pt modelId="{52B867FF-7952-40C5-B570-20DB5408FAC7}" type="pres">
      <dgm:prSet presAssocID="{B14CE9BA-7259-40E8-A17E-E5076A1EE50A}" presName="hierChild2" presStyleCnt="0"/>
      <dgm:spPr/>
    </dgm:pt>
    <dgm:pt modelId="{8FFA7E2D-31EA-4288-995A-DE5F25D6B811}" type="pres">
      <dgm:prSet presAssocID="{9BDB4BA7-F7CA-4951-9B8B-A8A47154C73A}" presName="Name37" presStyleLbl="parChTrans1D2" presStyleIdx="0" presStyleCnt="2"/>
      <dgm:spPr/>
    </dgm:pt>
    <dgm:pt modelId="{500CFC83-B43D-4A88-9D12-6C425E4B3149}" type="pres">
      <dgm:prSet presAssocID="{7996F403-BCCF-4C66-8F04-5B36990E4701}" presName="hierRoot2" presStyleCnt="0">
        <dgm:presLayoutVars>
          <dgm:hierBranch/>
        </dgm:presLayoutVars>
      </dgm:prSet>
      <dgm:spPr/>
    </dgm:pt>
    <dgm:pt modelId="{009452AD-1684-4BBB-9A94-B9A333C3B8CA}" type="pres">
      <dgm:prSet presAssocID="{7996F403-BCCF-4C66-8F04-5B36990E4701}" presName="rootComposite" presStyleCnt="0"/>
      <dgm:spPr/>
    </dgm:pt>
    <dgm:pt modelId="{6EC74892-373F-4465-A48B-3D9D87EF5754}" type="pres">
      <dgm:prSet presAssocID="{7996F403-BCCF-4C66-8F04-5B36990E4701}" presName="rootText" presStyleLbl="node2" presStyleIdx="0" presStyleCnt="2" custScaleX="129074" custScaleY="86050" custLinFactNeighborX="4002">
        <dgm:presLayoutVars>
          <dgm:chPref val="3"/>
        </dgm:presLayoutVars>
      </dgm:prSet>
      <dgm:spPr/>
    </dgm:pt>
    <dgm:pt modelId="{645D0C5E-8998-443F-95DC-89F8E9EE35A3}" type="pres">
      <dgm:prSet presAssocID="{7996F403-BCCF-4C66-8F04-5B36990E4701}" presName="rootConnector" presStyleLbl="node2" presStyleIdx="0" presStyleCnt="2"/>
      <dgm:spPr/>
    </dgm:pt>
    <dgm:pt modelId="{E0D824E3-6AB0-4909-84CB-F31ECF227F5E}" type="pres">
      <dgm:prSet presAssocID="{7996F403-BCCF-4C66-8F04-5B36990E4701}" presName="hierChild4" presStyleCnt="0"/>
      <dgm:spPr/>
    </dgm:pt>
    <dgm:pt modelId="{8BC382D4-C628-43A2-A316-F49271144571}" type="pres">
      <dgm:prSet presAssocID="{47FC04C3-CA9A-4A1F-8BFA-5A2F125D3DC9}" presName="Name35" presStyleLbl="parChTrans1D3" presStyleIdx="0" presStyleCnt="4"/>
      <dgm:spPr/>
    </dgm:pt>
    <dgm:pt modelId="{298996DA-D30F-44C1-84C4-980F5AC2997D}" type="pres">
      <dgm:prSet presAssocID="{27BFE818-C984-421D-A465-4327BA34684D}" presName="hierRoot2" presStyleCnt="0">
        <dgm:presLayoutVars>
          <dgm:hierBranch val="hang"/>
        </dgm:presLayoutVars>
      </dgm:prSet>
      <dgm:spPr/>
    </dgm:pt>
    <dgm:pt modelId="{14BCD635-B27C-4E4B-B18D-1D3669DED57E}" type="pres">
      <dgm:prSet presAssocID="{27BFE818-C984-421D-A465-4327BA34684D}" presName="rootComposite" presStyleCnt="0"/>
      <dgm:spPr/>
    </dgm:pt>
    <dgm:pt modelId="{DDA8EE1A-AC0A-4D9F-9CCA-7405442EE8D9}" type="pres">
      <dgm:prSet presAssocID="{27BFE818-C984-421D-A465-4327BA34684D}" presName="rootText" presStyleLbl="node3" presStyleIdx="0" presStyleCnt="4" custScaleX="70279" custScaleY="73506" custLinFactNeighborX="5336">
        <dgm:presLayoutVars>
          <dgm:chPref val="3"/>
        </dgm:presLayoutVars>
      </dgm:prSet>
      <dgm:spPr/>
    </dgm:pt>
    <dgm:pt modelId="{D8CC6220-9BE7-465B-9152-B00EA3BBD520}" type="pres">
      <dgm:prSet presAssocID="{27BFE818-C984-421D-A465-4327BA34684D}" presName="rootConnector" presStyleLbl="node3" presStyleIdx="0" presStyleCnt="4"/>
      <dgm:spPr/>
    </dgm:pt>
    <dgm:pt modelId="{7BCC4CC2-46FB-47C6-8F1B-716506A04CA3}" type="pres">
      <dgm:prSet presAssocID="{27BFE818-C984-421D-A465-4327BA34684D}" presName="hierChild4" presStyleCnt="0"/>
      <dgm:spPr/>
    </dgm:pt>
    <dgm:pt modelId="{751CA94A-8FA6-4D12-9DBC-A25BFC323590}" type="pres">
      <dgm:prSet presAssocID="{27BFE818-C984-421D-A465-4327BA34684D}" presName="hierChild5" presStyleCnt="0"/>
      <dgm:spPr/>
    </dgm:pt>
    <dgm:pt modelId="{AE493773-4D26-4ED7-88EE-533AC3BCDFEF}" type="pres">
      <dgm:prSet presAssocID="{29C84AB8-D889-485C-9A5D-13AF4205BE7E}" presName="Name35" presStyleLbl="parChTrans1D3" presStyleIdx="1" presStyleCnt="4"/>
      <dgm:spPr/>
    </dgm:pt>
    <dgm:pt modelId="{34614795-E110-4735-8FD4-61033F3230F6}" type="pres">
      <dgm:prSet presAssocID="{4638B457-0A25-4587-80C3-AA7D08B89FE3}" presName="hierRoot2" presStyleCnt="0">
        <dgm:presLayoutVars>
          <dgm:hierBranch val="hang"/>
        </dgm:presLayoutVars>
      </dgm:prSet>
      <dgm:spPr/>
    </dgm:pt>
    <dgm:pt modelId="{04CB3543-BD90-407D-AF5F-F17FEBD8FC39}" type="pres">
      <dgm:prSet presAssocID="{4638B457-0A25-4587-80C3-AA7D08B89FE3}" presName="rootComposite" presStyleCnt="0"/>
      <dgm:spPr/>
    </dgm:pt>
    <dgm:pt modelId="{C9C0A8BD-918C-4C8E-B358-5DBA1BC4F123}" type="pres">
      <dgm:prSet presAssocID="{4638B457-0A25-4587-80C3-AA7D08B89FE3}" presName="rootText" presStyleLbl="node3" presStyleIdx="1" presStyleCnt="4" custScaleX="70165" custScaleY="73506" custLinFactNeighborX="2668">
        <dgm:presLayoutVars>
          <dgm:chPref val="3"/>
        </dgm:presLayoutVars>
      </dgm:prSet>
      <dgm:spPr/>
    </dgm:pt>
    <dgm:pt modelId="{ACF4F903-110C-421D-9234-C1B7341A04B8}" type="pres">
      <dgm:prSet presAssocID="{4638B457-0A25-4587-80C3-AA7D08B89FE3}" presName="rootConnector" presStyleLbl="node3" presStyleIdx="1" presStyleCnt="4"/>
      <dgm:spPr/>
    </dgm:pt>
    <dgm:pt modelId="{FB8B5FCC-00E9-405F-9263-0E22276BC480}" type="pres">
      <dgm:prSet presAssocID="{4638B457-0A25-4587-80C3-AA7D08B89FE3}" presName="hierChild4" presStyleCnt="0"/>
      <dgm:spPr/>
    </dgm:pt>
    <dgm:pt modelId="{11C575F1-BA95-427A-8F13-F6BF2F5BC11F}" type="pres">
      <dgm:prSet presAssocID="{4638B457-0A25-4587-80C3-AA7D08B89FE3}" presName="hierChild5" presStyleCnt="0"/>
      <dgm:spPr/>
    </dgm:pt>
    <dgm:pt modelId="{983DD3CB-871E-4D9E-9249-DDDA597F6115}" type="pres">
      <dgm:prSet presAssocID="{7996F403-BCCF-4C66-8F04-5B36990E4701}" presName="hierChild5" presStyleCnt="0"/>
      <dgm:spPr/>
    </dgm:pt>
    <dgm:pt modelId="{1944F29F-558C-4AFF-82FE-C3FCA5338613}" type="pres">
      <dgm:prSet presAssocID="{CA89E4ED-8115-4FAD-9B86-33DEAC2FD23D}" presName="Name37" presStyleLbl="parChTrans1D2" presStyleIdx="1" presStyleCnt="2"/>
      <dgm:spPr/>
    </dgm:pt>
    <dgm:pt modelId="{DA2630D6-3E36-4FB9-9AAD-69EE76E4C74C}" type="pres">
      <dgm:prSet presAssocID="{F00117E2-A138-450C-93A9-266090B1B098}" presName="hierRoot2" presStyleCnt="0">
        <dgm:presLayoutVars>
          <dgm:hierBranch/>
        </dgm:presLayoutVars>
      </dgm:prSet>
      <dgm:spPr/>
    </dgm:pt>
    <dgm:pt modelId="{632CEE2A-D537-4A24-AAAE-C89507A5F57B}" type="pres">
      <dgm:prSet presAssocID="{F00117E2-A138-450C-93A9-266090B1B098}" presName="rootComposite" presStyleCnt="0"/>
      <dgm:spPr/>
    </dgm:pt>
    <dgm:pt modelId="{14E57F1F-21B9-4C1B-9A2B-7E6D45E15A4E}" type="pres">
      <dgm:prSet presAssocID="{F00117E2-A138-450C-93A9-266090B1B098}" presName="rootText" presStyleLbl="node2" presStyleIdx="1" presStyleCnt="2" custScaleX="128969" custScaleY="86202" custLinFactNeighborX="-4002">
        <dgm:presLayoutVars>
          <dgm:chPref val="3"/>
        </dgm:presLayoutVars>
      </dgm:prSet>
      <dgm:spPr/>
    </dgm:pt>
    <dgm:pt modelId="{31DA14BB-1EA1-4D01-BFA1-BA4B57EE677C}" type="pres">
      <dgm:prSet presAssocID="{F00117E2-A138-450C-93A9-266090B1B098}" presName="rootConnector" presStyleLbl="node2" presStyleIdx="1" presStyleCnt="2"/>
      <dgm:spPr/>
    </dgm:pt>
    <dgm:pt modelId="{94231329-2B75-4D3E-A588-55B31150FBC9}" type="pres">
      <dgm:prSet presAssocID="{F00117E2-A138-450C-93A9-266090B1B098}" presName="hierChild4" presStyleCnt="0"/>
      <dgm:spPr/>
    </dgm:pt>
    <dgm:pt modelId="{E60CAED6-E982-4A4F-B6A5-4C83674E2F7B}" type="pres">
      <dgm:prSet presAssocID="{B85A94E8-208A-41DC-A327-FC0230789D16}" presName="Name35" presStyleLbl="parChTrans1D3" presStyleIdx="2" presStyleCnt="4"/>
      <dgm:spPr/>
    </dgm:pt>
    <dgm:pt modelId="{1CE9E612-F7C3-4FFB-89CB-9630B04660AA}" type="pres">
      <dgm:prSet presAssocID="{1B2335B3-113B-4467-8A91-DB48FBC4DB07}" presName="hierRoot2" presStyleCnt="0">
        <dgm:presLayoutVars>
          <dgm:hierBranch val="l"/>
        </dgm:presLayoutVars>
      </dgm:prSet>
      <dgm:spPr/>
    </dgm:pt>
    <dgm:pt modelId="{6C4B91F8-60CA-4B6B-9341-C23E408F7B44}" type="pres">
      <dgm:prSet presAssocID="{1B2335B3-113B-4467-8A91-DB48FBC4DB07}" presName="rootComposite" presStyleCnt="0"/>
      <dgm:spPr/>
    </dgm:pt>
    <dgm:pt modelId="{5856DCCA-786A-43C6-8785-19A535B844DA}" type="pres">
      <dgm:prSet presAssocID="{1B2335B3-113B-4467-8A91-DB48FBC4DB07}" presName="rootText" presStyleLbl="node3" presStyleIdx="2" presStyleCnt="4" custScaleX="70165" custScaleY="73506" custLinFactNeighborX="-2668">
        <dgm:presLayoutVars>
          <dgm:chPref val="3"/>
        </dgm:presLayoutVars>
      </dgm:prSet>
      <dgm:spPr/>
    </dgm:pt>
    <dgm:pt modelId="{2D64B2FC-DFA6-4D3B-B3E6-44BB44330859}" type="pres">
      <dgm:prSet presAssocID="{1B2335B3-113B-4467-8A91-DB48FBC4DB07}" presName="rootConnector" presStyleLbl="node3" presStyleIdx="2" presStyleCnt="4"/>
      <dgm:spPr/>
    </dgm:pt>
    <dgm:pt modelId="{2F901DCD-C772-426F-AE35-162B8C14AF59}" type="pres">
      <dgm:prSet presAssocID="{1B2335B3-113B-4467-8A91-DB48FBC4DB07}" presName="hierChild4" presStyleCnt="0"/>
      <dgm:spPr/>
    </dgm:pt>
    <dgm:pt modelId="{5DAB2438-7E92-42B3-B60C-7B5E528A3563}" type="pres">
      <dgm:prSet presAssocID="{1B2335B3-113B-4467-8A91-DB48FBC4DB07}" presName="hierChild5" presStyleCnt="0"/>
      <dgm:spPr/>
    </dgm:pt>
    <dgm:pt modelId="{80A1ADC3-40F2-497B-BFFB-095D71004696}" type="pres">
      <dgm:prSet presAssocID="{7BC31BC0-492B-4CED-A363-F5293EB6BE73}" presName="Name35" presStyleLbl="parChTrans1D3" presStyleIdx="3" presStyleCnt="4"/>
      <dgm:spPr/>
    </dgm:pt>
    <dgm:pt modelId="{61C5EB73-C639-4FE2-8DAE-65BBBAB5DBF3}" type="pres">
      <dgm:prSet presAssocID="{60893952-5B8B-49DF-B5A8-39675B435DCE}" presName="hierRoot2" presStyleCnt="0">
        <dgm:presLayoutVars>
          <dgm:hierBranch val="init"/>
        </dgm:presLayoutVars>
      </dgm:prSet>
      <dgm:spPr/>
    </dgm:pt>
    <dgm:pt modelId="{C32F0810-D410-4EE8-A479-4518A070869A}" type="pres">
      <dgm:prSet presAssocID="{60893952-5B8B-49DF-B5A8-39675B435DCE}" presName="rootComposite" presStyleCnt="0"/>
      <dgm:spPr/>
    </dgm:pt>
    <dgm:pt modelId="{379E58F8-578F-4A92-9D30-129E61E2E5B2}" type="pres">
      <dgm:prSet presAssocID="{60893952-5B8B-49DF-B5A8-39675B435DCE}" presName="rootText" presStyleLbl="node3" presStyleIdx="3" presStyleCnt="4" custScaleX="70165" custScaleY="73506" custLinFactNeighborX="-5336">
        <dgm:presLayoutVars>
          <dgm:chPref val="3"/>
        </dgm:presLayoutVars>
      </dgm:prSet>
      <dgm:spPr/>
    </dgm:pt>
    <dgm:pt modelId="{242F962D-5F37-4743-84E0-7F7B22DB1061}" type="pres">
      <dgm:prSet presAssocID="{60893952-5B8B-49DF-B5A8-39675B435DCE}" presName="rootConnector" presStyleLbl="node3" presStyleIdx="3" presStyleCnt="4"/>
      <dgm:spPr/>
    </dgm:pt>
    <dgm:pt modelId="{6ECC8057-ECB1-4C3D-B162-C07A68437BCF}" type="pres">
      <dgm:prSet presAssocID="{60893952-5B8B-49DF-B5A8-39675B435DCE}" presName="hierChild4" presStyleCnt="0"/>
      <dgm:spPr/>
    </dgm:pt>
    <dgm:pt modelId="{962DA0DC-BCE2-4E19-B7DB-B542E168C989}" type="pres">
      <dgm:prSet presAssocID="{60893952-5B8B-49DF-B5A8-39675B435DCE}" presName="hierChild5" presStyleCnt="0"/>
      <dgm:spPr/>
    </dgm:pt>
    <dgm:pt modelId="{E219829A-05AF-4E35-81D4-63C7A7A5736F}" type="pres">
      <dgm:prSet presAssocID="{F00117E2-A138-450C-93A9-266090B1B098}" presName="hierChild5" presStyleCnt="0"/>
      <dgm:spPr/>
    </dgm:pt>
    <dgm:pt modelId="{A0317483-6BDE-406B-BAE8-4868CC70BE70}" type="pres">
      <dgm:prSet presAssocID="{B14CE9BA-7259-40E8-A17E-E5076A1EE50A}" presName="hierChild3" presStyleCnt="0"/>
      <dgm:spPr/>
    </dgm:pt>
  </dgm:ptLst>
  <dgm:cxnLst>
    <dgm:cxn modelId="{6A92BE1F-9ED0-481C-A5B6-587ABF2C2554}" type="presOf" srcId="{60893952-5B8B-49DF-B5A8-39675B435DCE}" destId="{242F962D-5F37-4743-84E0-7F7B22DB1061}" srcOrd="1" destOrd="0" presId="urn:microsoft.com/office/officeart/2005/8/layout/orgChart1"/>
    <dgm:cxn modelId="{2D278C3B-344B-4411-9A27-2DD636175AD6}" type="presOf" srcId="{B85A94E8-208A-41DC-A327-FC0230789D16}" destId="{E60CAED6-E982-4A4F-B6A5-4C83674E2F7B}" srcOrd="0" destOrd="0" presId="urn:microsoft.com/office/officeart/2005/8/layout/orgChart1"/>
    <dgm:cxn modelId="{AEEC8D3C-6CFC-4058-A41C-C4D3EB691D53}" type="presOf" srcId="{29C84AB8-D889-485C-9A5D-13AF4205BE7E}" destId="{AE493773-4D26-4ED7-88EE-533AC3BCDFEF}" srcOrd="0" destOrd="0" presId="urn:microsoft.com/office/officeart/2005/8/layout/orgChart1"/>
    <dgm:cxn modelId="{8233A63D-28D8-477B-A652-FD79A4B68172}" type="presOf" srcId="{47FC04C3-CA9A-4A1F-8BFA-5A2F125D3DC9}" destId="{8BC382D4-C628-43A2-A316-F49271144571}" srcOrd="0" destOrd="0" presId="urn:microsoft.com/office/officeart/2005/8/layout/orgChart1"/>
    <dgm:cxn modelId="{F590F13F-AEFD-4100-846C-DDD4711E87DC}" type="presOf" srcId="{7996F403-BCCF-4C66-8F04-5B36990E4701}" destId="{645D0C5E-8998-443F-95DC-89F8E9EE35A3}" srcOrd="1" destOrd="0" presId="urn:microsoft.com/office/officeart/2005/8/layout/orgChart1"/>
    <dgm:cxn modelId="{DA7CD35D-3B53-40BB-A434-E6C572D8771E}" type="presOf" srcId="{60893952-5B8B-49DF-B5A8-39675B435DCE}" destId="{379E58F8-578F-4A92-9D30-129E61E2E5B2}" srcOrd="0" destOrd="0" presId="urn:microsoft.com/office/officeart/2005/8/layout/orgChart1"/>
    <dgm:cxn modelId="{1DBC025F-9EC4-4E5C-B65E-102756583D78}" srcId="{F00117E2-A138-450C-93A9-266090B1B098}" destId="{60893952-5B8B-49DF-B5A8-39675B435DCE}" srcOrd="1" destOrd="0" parTransId="{7BC31BC0-492B-4CED-A363-F5293EB6BE73}" sibTransId="{9BDBA612-0465-4797-A42B-D9C159EA600F}"/>
    <dgm:cxn modelId="{9D5F8467-9433-482B-AE4A-943879860B41}" srcId="{7996F403-BCCF-4C66-8F04-5B36990E4701}" destId="{27BFE818-C984-421D-A465-4327BA34684D}" srcOrd="0" destOrd="0" parTransId="{47FC04C3-CA9A-4A1F-8BFA-5A2F125D3DC9}" sibTransId="{E095DE2E-54EE-4FEE-B10A-E5437043F10E}"/>
    <dgm:cxn modelId="{395A2B48-CAB3-47B2-AE99-283A339D77BF}" type="presOf" srcId="{CCFB450C-051B-4339-AE40-D49F56C101ED}" destId="{DFC98E46-78B1-4B0D-B607-0671DF42C260}" srcOrd="0" destOrd="0" presId="urn:microsoft.com/office/officeart/2005/8/layout/orgChart1"/>
    <dgm:cxn modelId="{3CA48549-5F3B-46EB-8971-FA552040E764}" srcId="{B14CE9BA-7259-40E8-A17E-E5076A1EE50A}" destId="{F00117E2-A138-450C-93A9-266090B1B098}" srcOrd="1" destOrd="0" parTransId="{CA89E4ED-8115-4FAD-9B86-33DEAC2FD23D}" sibTransId="{6E501AD7-F648-4D8D-8B4B-51EF0231D0BB}"/>
    <dgm:cxn modelId="{615FE44A-0116-4608-89C0-70DE506152FE}" type="presOf" srcId="{B14CE9BA-7259-40E8-A17E-E5076A1EE50A}" destId="{35591249-49B0-4DE6-88F3-5C346C278126}" srcOrd="0" destOrd="0" presId="urn:microsoft.com/office/officeart/2005/8/layout/orgChart1"/>
    <dgm:cxn modelId="{E4C7784C-0494-4D35-8904-2BA0B1F4706B}" type="presOf" srcId="{4638B457-0A25-4587-80C3-AA7D08B89FE3}" destId="{ACF4F903-110C-421D-9234-C1B7341A04B8}" srcOrd="1" destOrd="0" presId="urn:microsoft.com/office/officeart/2005/8/layout/orgChart1"/>
    <dgm:cxn modelId="{A2DD6B4E-F692-457B-ADA0-E6DEF3415255}" type="presOf" srcId="{27BFE818-C984-421D-A465-4327BA34684D}" destId="{DDA8EE1A-AC0A-4D9F-9CCA-7405442EE8D9}" srcOrd="0" destOrd="0" presId="urn:microsoft.com/office/officeart/2005/8/layout/orgChart1"/>
    <dgm:cxn modelId="{7D89CA75-B491-48A9-B637-065004A07C65}" type="presOf" srcId="{CA89E4ED-8115-4FAD-9B86-33DEAC2FD23D}" destId="{1944F29F-558C-4AFF-82FE-C3FCA5338613}" srcOrd="0" destOrd="0" presId="urn:microsoft.com/office/officeart/2005/8/layout/orgChart1"/>
    <dgm:cxn modelId="{0224CA92-27B0-4944-9223-09F440EF0175}" type="presOf" srcId="{7BC31BC0-492B-4CED-A363-F5293EB6BE73}" destId="{80A1ADC3-40F2-497B-BFFB-095D71004696}" srcOrd="0" destOrd="0" presId="urn:microsoft.com/office/officeart/2005/8/layout/orgChart1"/>
    <dgm:cxn modelId="{9B45F799-6B15-449A-86B8-EF87BDFC80C9}" srcId="{F00117E2-A138-450C-93A9-266090B1B098}" destId="{1B2335B3-113B-4467-8A91-DB48FBC4DB07}" srcOrd="0" destOrd="0" parTransId="{B85A94E8-208A-41DC-A327-FC0230789D16}" sibTransId="{7F253131-1718-4D62-957B-F90A27A442E9}"/>
    <dgm:cxn modelId="{8EB750A1-A28D-4BE6-8DBC-7E2AECB23573}" type="presOf" srcId="{B14CE9BA-7259-40E8-A17E-E5076A1EE50A}" destId="{4A0A7BC9-07E0-44C7-9256-F8302B005515}" srcOrd="1" destOrd="0" presId="urn:microsoft.com/office/officeart/2005/8/layout/orgChart1"/>
    <dgm:cxn modelId="{B3C18DAE-106F-472F-9AD6-70DFA761D40D}" type="presOf" srcId="{9BDB4BA7-F7CA-4951-9B8B-A8A47154C73A}" destId="{8FFA7E2D-31EA-4288-995A-DE5F25D6B811}" srcOrd="0" destOrd="0" presId="urn:microsoft.com/office/officeart/2005/8/layout/orgChart1"/>
    <dgm:cxn modelId="{2AE32AB0-1581-423B-8D4D-6F1A21DC4429}" type="presOf" srcId="{1B2335B3-113B-4467-8A91-DB48FBC4DB07}" destId="{2D64B2FC-DFA6-4D3B-B3E6-44BB44330859}" srcOrd="1" destOrd="0" presId="urn:microsoft.com/office/officeart/2005/8/layout/orgChart1"/>
    <dgm:cxn modelId="{C6404CBC-8F79-4EC2-92F5-EA733A0CAC8F}" srcId="{7996F403-BCCF-4C66-8F04-5B36990E4701}" destId="{4638B457-0A25-4587-80C3-AA7D08B89FE3}" srcOrd="1" destOrd="0" parTransId="{29C84AB8-D889-485C-9A5D-13AF4205BE7E}" sibTransId="{1B446019-6E9D-454A-9A8A-34D9371D4536}"/>
    <dgm:cxn modelId="{D5DAD2BF-32D3-4F6B-B266-73E70C4657E6}" srcId="{CCFB450C-051B-4339-AE40-D49F56C101ED}" destId="{B14CE9BA-7259-40E8-A17E-E5076A1EE50A}" srcOrd="0" destOrd="0" parTransId="{38C41944-ECD7-4BA7-B79B-5FF112A91DA4}" sibTransId="{3B739074-B445-4D95-B479-132CFDCAD671}"/>
    <dgm:cxn modelId="{9DB85ADC-2663-4869-84D2-127B533BB50D}" type="presOf" srcId="{1B2335B3-113B-4467-8A91-DB48FBC4DB07}" destId="{5856DCCA-786A-43C6-8785-19A535B844DA}" srcOrd="0" destOrd="0" presId="urn:microsoft.com/office/officeart/2005/8/layout/orgChart1"/>
    <dgm:cxn modelId="{C62BEEDE-6400-4B68-B190-6088FCF68A93}" type="presOf" srcId="{F00117E2-A138-450C-93A9-266090B1B098}" destId="{31DA14BB-1EA1-4D01-BFA1-BA4B57EE677C}" srcOrd="1" destOrd="0" presId="urn:microsoft.com/office/officeart/2005/8/layout/orgChart1"/>
    <dgm:cxn modelId="{263103DF-CF1F-413B-8A63-B129E97F73B5}" type="presOf" srcId="{F00117E2-A138-450C-93A9-266090B1B098}" destId="{14E57F1F-21B9-4C1B-9A2B-7E6D45E15A4E}" srcOrd="0" destOrd="0" presId="urn:microsoft.com/office/officeart/2005/8/layout/orgChart1"/>
    <dgm:cxn modelId="{478CDFEC-178D-4EB2-B315-52CA965576A1}" type="presOf" srcId="{27BFE818-C984-421D-A465-4327BA34684D}" destId="{D8CC6220-9BE7-465B-9152-B00EA3BBD520}" srcOrd="1" destOrd="0" presId="urn:microsoft.com/office/officeart/2005/8/layout/orgChart1"/>
    <dgm:cxn modelId="{B5163BF5-EE84-41AC-9FBC-C9C62DDB1B01}" type="presOf" srcId="{7996F403-BCCF-4C66-8F04-5B36990E4701}" destId="{6EC74892-373F-4465-A48B-3D9D87EF5754}" srcOrd="0" destOrd="0" presId="urn:microsoft.com/office/officeart/2005/8/layout/orgChart1"/>
    <dgm:cxn modelId="{25E7FEFB-E039-4542-902D-1BF9761448AA}" type="presOf" srcId="{4638B457-0A25-4587-80C3-AA7D08B89FE3}" destId="{C9C0A8BD-918C-4C8E-B358-5DBA1BC4F123}" srcOrd="0" destOrd="0" presId="urn:microsoft.com/office/officeart/2005/8/layout/orgChart1"/>
    <dgm:cxn modelId="{188F83FE-AEEF-4287-9585-AC90F2C8A46B}" srcId="{B14CE9BA-7259-40E8-A17E-E5076A1EE50A}" destId="{7996F403-BCCF-4C66-8F04-5B36990E4701}" srcOrd="0" destOrd="0" parTransId="{9BDB4BA7-F7CA-4951-9B8B-A8A47154C73A}" sibTransId="{4C407750-66C1-460F-B522-D130C1678E8F}"/>
    <dgm:cxn modelId="{0E2EBB8D-7780-424D-A961-AD8F7D6E293F}" type="presParOf" srcId="{DFC98E46-78B1-4B0D-B607-0671DF42C260}" destId="{322CFF8B-E10F-4471-98D6-D9991E06AC17}" srcOrd="0" destOrd="0" presId="urn:microsoft.com/office/officeart/2005/8/layout/orgChart1"/>
    <dgm:cxn modelId="{D6FA95C9-39FD-472D-874B-FC3DA03FF7F3}" type="presParOf" srcId="{322CFF8B-E10F-4471-98D6-D9991E06AC17}" destId="{3B78C7A0-50B1-4C78-9912-5EAE419B64FF}" srcOrd="0" destOrd="0" presId="urn:microsoft.com/office/officeart/2005/8/layout/orgChart1"/>
    <dgm:cxn modelId="{BC0EB941-5FE5-45A7-B1B0-5411A444D46D}" type="presParOf" srcId="{3B78C7A0-50B1-4C78-9912-5EAE419B64FF}" destId="{35591249-49B0-4DE6-88F3-5C346C278126}" srcOrd="0" destOrd="0" presId="urn:microsoft.com/office/officeart/2005/8/layout/orgChart1"/>
    <dgm:cxn modelId="{A0CE4D77-CB8F-4046-9F78-43EE626F1E46}" type="presParOf" srcId="{3B78C7A0-50B1-4C78-9912-5EAE419B64FF}" destId="{4A0A7BC9-07E0-44C7-9256-F8302B005515}" srcOrd="1" destOrd="0" presId="urn:microsoft.com/office/officeart/2005/8/layout/orgChart1"/>
    <dgm:cxn modelId="{7C1EFEE7-40DE-4E93-8E75-6E687CABBE82}" type="presParOf" srcId="{322CFF8B-E10F-4471-98D6-D9991E06AC17}" destId="{52B867FF-7952-40C5-B570-20DB5408FAC7}" srcOrd="1" destOrd="0" presId="urn:microsoft.com/office/officeart/2005/8/layout/orgChart1"/>
    <dgm:cxn modelId="{57FAC0E3-7618-426D-A832-E08F7A0F0619}" type="presParOf" srcId="{52B867FF-7952-40C5-B570-20DB5408FAC7}" destId="{8FFA7E2D-31EA-4288-995A-DE5F25D6B811}" srcOrd="0" destOrd="0" presId="urn:microsoft.com/office/officeart/2005/8/layout/orgChart1"/>
    <dgm:cxn modelId="{9F57BEF1-7A05-434E-A03B-F17477AEE42B}" type="presParOf" srcId="{52B867FF-7952-40C5-B570-20DB5408FAC7}" destId="{500CFC83-B43D-4A88-9D12-6C425E4B3149}" srcOrd="1" destOrd="0" presId="urn:microsoft.com/office/officeart/2005/8/layout/orgChart1"/>
    <dgm:cxn modelId="{773B7D13-4168-4C97-982C-F9758A353038}" type="presParOf" srcId="{500CFC83-B43D-4A88-9D12-6C425E4B3149}" destId="{009452AD-1684-4BBB-9A94-B9A333C3B8CA}" srcOrd="0" destOrd="0" presId="urn:microsoft.com/office/officeart/2005/8/layout/orgChart1"/>
    <dgm:cxn modelId="{EDF21DF5-1526-4511-A3FC-DD4869D836B5}" type="presParOf" srcId="{009452AD-1684-4BBB-9A94-B9A333C3B8CA}" destId="{6EC74892-373F-4465-A48B-3D9D87EF5754}" srcOrd="0" destOrd="0" presId="urn:microsoft.com/office/officeart/2005/8/layout/orgChart1"/>
    <dgm:cxn modelId="{EA2DF687-2E83-49BF-B706-EEADBE3CF31A}" type="presParOf" srcId="{009452AD-1684-4BBB-9A94-B9A333C3B8CA}" destId="{645D0C5E-8998-443F-95DC-89F8E9EE35A3}" srcOrd="1" destOrd="0" presId="urn:microsoft.com/office/officeart/2005/8/layout/orgChart1"/>
    <dgm:cxn modelId="{1C381205-33BC-4EB7-85AA-BAC25DEEE077}" type="presParOf" srcId="{500CFC83-B43D-4A88-9D12-6C425E4B3149}" destId="{E0D824E3-6AB0-4909-84CB-F31ECF227F5E}" srcOrd="1" destOrd="0" presId="urn:microsoft.com/office/officeart/2005/8/layout/orgChart1"/>
    <dgm:cxn modelId="{D1704C4F-B613-4DE5-A2CB-F6C2B14DAAB5}" type="presParOf" srcId="{E0D824E3-6AB0-4909-84CB-F31ECF227F5E}" destId="{8BC382D4-C628-43A2-A316-F49271144571}" srcOrd="0" destOrd="0" presId="urn:microsoft.com/office/officeart/2005/8/layout/orgChart1"/>
    <dgm:cxn modelId="{BDE831DD-64C8-48C2-AFC3-E1E051CBBB84}" type="presParOf" srcId="{E0D824E3-6AB0-4909-84CB-F31ECF227F5E}" destId="{298996DA-D30F-44C1-84C4-980F5AC2997D}" srcOrd="1" destOrd="0" presId="urn:microsoft.com/office/officeart/2005/8/layout/orgChart1"/>
    <dgm:cxn modelId="{CED7FC58-DC08-4A94-B32F-B5290E8B0B6E}" type="presParOf" srcId="{298996DA-D30F-44C1-84C4-980F5AC2997D}" destId="{14BCD635-B27C-4E4B-B18D-1D3669DED57E}" srcOrd="0" destOrd="0" presId="urn:microsoft.com/office/officeart/2005/8/layout/orgChart1"/>
    <dgm:cxn modelId="{8C7A9B80-1EF0-4F59-A7C2-7B3658351555}" type="presParOf" srcId="{14BCD635-B27C-4E4B-B18D-1D3669DED57E}" destId="{DDA8EE1A-AC0A-4D9F-9CCA-7405442EE8D9}" srcOrd="0" destOrd="0" presId="urn:microsoft.com/office/officeart/2005/8/layout/orgChart1"/>
    <dgm:cxn modelId="{9B7CF084-C1AE-4D2D-A24E-0E51E63BA590}" type="presParOf" srcId="{14BCD635-B27C-4E4B-B18D-1D3669DED57E}" destId="{D8CC6220-9BE7-465B-9152-B00EA3BBD520}" srcOrd="1" destOrd="0" presId="urn:microsoft.com/office/officeart/2005/8/layout/orgChart1"/>
    <dgm:cxn modelId="{F42B1183-A8C2-47C3-8CA0-695E8C657C6C}" type="presParOf" srcId="{298996DA-D30F-44C1-84C4-980F5AC2997D}" destId="{7BCC4CC2-46FB-47C6-8F1B-716506A04CA3}" srcOrd="1" destOrd="0" presId="urn:microsoft.com/office/officeart/2005/8/layout/orgChart1"/>
    <dgm:cxn modelId="{272EBAD7-E936-4DCE-BFAC-C3ABBB6C9B18}" type="presParOf" srcId="{298996DA-D30F-44C1-84C4-980F5AC2997D}" destId="{751CA94A-8FA6-4D12-9DBC-A25BFC323590}" srcOrd="2" destOrd="0" presId="urn:microsoft.com/office/officeart/2005/8/layout/orgChart1"/>
    <dgm:cxn modelId="{C3DF804C-55C6-4221-B614-869D43E91A75}" type="presParOf" srcId="{E0D824E3-6AB0-4909-84CB-F31ECF227F5E}" destId="{AE493773-4D26-4ED7-88EE-533AC3BCDFEF}" srcOrd="2" destOrd="0" presId="urn:microsoft.com/office/officeart/2005/8/layout/orgChart1"/>
    <dgm:cxn modelId="{F691FD1E-E353-4BF3-8A00-B638E8565446}" type="presParOf" srcId="{E0D824E3-6AB0-4909-84CB-F31ECF227F5E}" destId="{34614795-E110-4735-8FD4-61033F3230F6}" srcOrd="3" destOrd="0" presId="urn:microsoft.com/office/officeart/2005/8/layout/orgChart1"/>
    <dgm:cxn modelId="{A509B529-97FF-484C-BF6C-E1AC31C0562B}" type="presParOf" srcId="{34614795-E110-4735-8FD4-61033F3230F6}" destId="{04CB3543-BD90-407D-AF5F-F17FEBD8FC39}" srcOrd="0" destOrd="0" presId="urn:microsoft.com/office/officeart/2005/8/layout/orgChart1"/>
    <dgm:cxn modelId="{C0AED1FF-D1B4-4DDB-A559-98E33831671C}" type="presParOf" srcId="{04CB3543-BD90-407D-AF5F-F17FEBD8FC39}" destId="{C9C0A8BD-918C-4C8E-B358-5DBA1BC4F123}" srcOrd="0" destOrd="0" presId="urn:microsoft.com/office/officeart/2005/8/layout/orgChart1"/>
    <dgm:cxn modelId="{B778CD90-BDAF-40F2-964C-71D2BF98F58D}" type="presParOf" srcId="{04CB3543-BD90-407D-AF5F-F17FEBD8FC39}" destId="{ACF4F903-110C-421D-9234-C1B7341A04B8}" srcOrd="1" destOrd="0" presId="urn:microsoft.com/office/officeart/2005/8/layout/orgChart1"/>
    <dgm:cxn modelId="{8A2B79F5-C4EB-40A1-8CDD-04E67BF93213}" type="presParOf" srcId="{34614795-E110-4735-8FD4-61033F3230F6}" destId="{FB8B5FCC-00E9-405F-9263-0E22276BC480}" srcOrd="1" destOrd="0" presId="urn:microsoft.com/office/officeart/2005/8/layout/orgChart1"/>
    <dgm:cxn modelId="{431F51EE-8C30-4E84-9341-BFE902E59856}" type="presParOf" srcId="{34614795-E110-4735-8FD4-61033F3230F6}" destId="{11C575F1-BA95-427A-8F13-F6BF2F5BC11F}" srcOrd="2" destOrd="0" presId="urn:microsoft.com/office/officeart/2005/8/layout/orgChart1"/>
    <dgm:cxn modelId="{5B52598C-5BB0-46C8-B044-9B7A1F714E53}" type="presParOf" srcId="{500CFC83-B43D-4A88-9D12-6C425E4B3149}" destId="{983DD3CB-871E-4D9E-9249-DDDA597F6115}" srcOrd="2" destOrd="0" presId="urn:microsoft.com/office/officeart/2005/8/layout/orgChart1"/>
    <dgm:cxn modelId="{C3B089B4-DC16-4C55-AD98-BA8E5433AD48}" type="presParOf" srcId="{52B867FF-7952-40C5-B570-20DB5408FAC7}" destId="{1944F29F-558C-4AFF-82FE-C3FCA5338613}" srcOrd="2" destOrd="0" presId="urn:microsoft.com/office/officeart/2005/8/layout/orgChart1"/>
    <dgm:cxn modelId="{45A2746B-074F-4C31-9C00-3110A11236D1}" type="presParOf" srcId="{52B867FF-7952-40C5-B570-20DB5408FAC7}" destId="{DA2630D6-3E36-4FB9-9AAD-69EE76E4C74C}" srcOrd="3" destOrd="0" presId="urn:microsoft.com/office/officeart/2005/8/layout/orgChart1"/>
    <dgm:cxn modelId="{F7B6174E-5CFD-41C6-8074-38233E698014}" type="presParOf" srcId="{DA2630D6-3E36-4FB9-9AAD-69EE76E4C74C}" destId="{632CEE2A-D537-4A24-AAAE-C89507A5F57B}" srcOrd="0" destOrd="0" presId="urn:microsoft.com/office/officeart/2005/8/layout/orgChart1"/>
    <dgm:cxn modelId="{4A3B09F3-3962-430F-B7DD-184E0BE2AA44}" type="presParOf" srcId="{632CEE2A-D537-4A24-AAAE-C89507A5F57B}" destId="{14E57F1F-21B9-4C1B-9A2B-7E6D45E15A4E}" srcOrd="0" destOrd="0" presId="urn:microsoft.com/office/officeart/2005/8/layout/orgChart1"/>
    <dgm:cxn modelId="{97CFC126-185F-4132-A35C-85EAF3E25C5A}" type="presParOf" srcId="{632CEE2A-D537-4A24-AAAE-C89507A5F57B}" destId="{31DA14BB-1EA1-4D01-BFA1-BA4B57EE677C}" srcOrd="1" destOrd="0" presId="urn:microsoft.com/office/officeart/2005/8/layout/orgChart1"/>
    <dgm:cxn modelId="{5B0602E6-6A80-4929-9F40-AAF98571B678}" type="presParOf" srcId="{DA2630D6-3E36-4FB9-9AAD-69EE76E4C74C}" destId="{94231329-2B75-4D3E-A588-55B31150FBC9}" srcOrd="1" destOrd="0" presId="urn:microsoft.com/office/officeart/2005/8/layout/orgChart1"/>
    <dgm:cxn modelId="{821D3AD2-2DE2-4A3F-BD4E-549034402F26}" type="presParOf" srcId="{94231329-2B75-4D3E-A588-55B31150FBC9}" destId="{E60CAED6-E982-4A4F-B6A5-4C83674E2F7B}" srcOrd="0" destOrd="0" presId="urn:microsoft.com/office/officeart/2005/8/layout/orgChart1"/>
    <dgm:cxn modelId="{7E342F68-3A89-4D21-95D3-0CD4A1F8992A}" type="presParOf" srcId="{94231329-2B75-4D3E-A588-55B31150FBC9}" destId="{1CE9E612-F7C3-4FFB-89CB-9630B04660AA}" srcOrd="1" destOrd="0" presId="urn:microsoft.com/office/officeart/2005/8/layout/orgChart1"/>
    <dgm:cxn modelId="{3E1F51AC-ADC1-4994-BA28-6EDF74BA2EB7}" type="presParOf" srcId="{1CE9E612-F7C3-4FFB-89CB-9630B04660AA}" destId="{6C4B91F8-60CA-4B6B-9341-C23E408F7B44}" srcOrd="0" destOrd="0" presId="urn:microsoft.com/office/officeart/2005/8/layout/orgChart1"/>
    <dgm:cxn modelId="{9544864D-D0A4-4F38-830F-777C58ABBEB3}" type="presParOf" srcId="{6C4B91F8-60CA-4B6B-9341-C23E408F7B44}" destId="{5856DCCA-786A-43C6-8785-19A535B844DA}" srcOrd="0" destOrd="0" presId="urn:microsoft.com/office/officeart/2005/8/layout/orgChart1"/>
    <dgm:cxn modelId="{A3643EE2-B0D0-47E8-830F-E8ECB6E1E992}" type="presParOf" srcId="{6C4B91F8-60CA-4B6B-9341-C23E408F7B44}" destId="{2D64B2FC-DFA6-4D3B-B3E6-44BB44330859}" srcOrd="1" destOrd="0" presId="urn:microsoft.com/office/officeart/2005/8/layout/orgChart1"/>
    <dgm:cxn modelId="{B4968609-7A2F-4563-A70A-515D75F1CCE9}" type="presParOf" srcId="{1CE9E612-F7C3-4FFB-89CB-9630B04660AA}" destId="{2F901DCD-C772-426F-AE35-162B8C14AF59}" srcOrd="1" destOrd="0" presId="urn:microsoft.com/office/officeart/2005/8/layout/orgChart1"/>
    <dgm:cxn modelId="{79497EA7-4DDA-4E7B-9556-B1B970827CAE}" type="presParOf" srcId="{1CE9E612-F7C3-4FFB-89CB-9630B04660AA}" destId="{5DAB2438-7E92-42B3-B60C-7B5E528A3563}" srcOrd="2" destOrd="0" presId="urn:microsoft.com/office/officeart/2005/8/layout/orgChart1"/>
    <dgm:cxn modelId="{6C52D6DA-8837-492A-BD2E-0BC324080D3C}" type="presParOf" srcId="{94231329-2B75-4D3E-A588-55B31150FBC9}" destId="{80A1ADC3-40F2-497B-BFFB-095D71004696}" srcOrd="2" destOrd="0" presId="urn:microsoft.com/office/officeart/2005/8/layout/orgChart1"/>
    <dgm:cxn modelId="{94632930-244F-4A85-89C4-2B4132BA8BFD}" type="presParOf" srcId="{94231329-2B75-4D3E-A588-55B31150FBC9}" destId="{61C5EB73-C639-4FE2-8DAE-65BBBAB5DBF3}" srcOrd="3" destOrd="0" presId="urn:microsoft.com/office/officeart/2005/8/layout/orgChart1"/>
    <dgm:cxn modelId="{124ED26F-1DAD-4E49-95BD-72A7E539096E}" type="presParOf" srcId="{61C5EB73-C639-4FE2-8DAE-65BBBAB5DBF3}" destId="{C32F0810-D410-4EE8-A479-4518A070869A}" srcOrd="0" destOrd="0" presId="urn:microsoft.com/office/officeart/2005/8/layout/orgChart1"/>
    <dgm:cxn modelId="{D2AA795D-999F-4698-BE16-D7949C797D7C}" type="presParOf" srcId="{C32F0810-D410-4EE8-A479-4518A070869A}" destId="{379E58F8-578F-4A92-9D30-129E61E2E5B2}" srcOrd="0" destOrd="0" presId="urn:microsoft.com/office/officeart/2005/8/layout/orgChart1"/>
    <dgm:cxn modelId="{8D34EF87-3A60-4041-99C6-D9FC147C0E6B}" type="presParOf" srcId="{C32F0810-D410-4EE8-A479-4518A070869A}" destId="{242F962D-5F37-4743-84E0-7F7B22DB1061}" srcOrd="1" destOrd="0" presId="urn:microsoft.com/office/officeart/2005/8/layout/orgChart1"/>
    <dgm:cxn modelId="{AADC9754-80D6-41E3-800B-718423DE2AF9}" type="presParOf" srcId="{61C5EB73-C639-4FE2-8DAE-65BBBAB5DBF3}" destId="{6ECC8057-ECB1-4C3D-B162-C07A68437BCF}" srcOrd="1" destOrd="0" presId="urn:microsoft.com/office/officeart/2005/8/layout/orgChart1"/>
    <dgm:cxn modelId="{562FB687-9501-469F-9773-1806858DD11F}" type="presParOf" srcId="{61C5EB73-C639-4FE2-8DAE-65BBBAB5DBF3}" destId="{962DA0DC-BCE2-4E19-B7DB-B542E168C989}" srcOrd="2" destOrd="0" presId="urn:microsoft.com/office/officeart/2005/8/layout/orgChart1"/>
    <dgm:cxn modelId="{C2D894E7-F9AF-4F8E-8D4D-636D1E915289}" type="presParOf" srcId="{DA2630D6-3E36-4FB9-9AAD-69EE76E4C74C}" destId="{E219829A-05AF-4E35-81D4-63C7A7A5736F}" srcOrd="2" destOrd="0" presId="urn:microsoft.com/office/officeart/2005/8/layout/orgChart1"/>
    <dgm:cxn modelId="{CB25A196-ABFC-4835-B82D-09DBF6F916A4}" type="presParOf" srcId="{322CFF8B-E10F-4471-98D6-D9991E06AC17}" destId="{A0317483-6BDE-406B-BAE8-4868CC70BE7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DC3-40F2-497B-BFFB-095D71004696}">
      <dsp:nvSpPr>
        <dsp:cNvPr id="0" name=""/>
        <dsp:cNvSpPr/>
      </dsp:nvSpPr>
      <dsp:spPr>
        <a:xfrm>
          <a:off x="7069795" y="3544702"/>
          <a:ext cx="1207175" cy="57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58"/>
              </a:lnTo>
              <a:lnTo>
                <a:pt x="1207175" y="286458"/>
              </a:lnTo>
              <a:lnTo>
                <a:pt x="1207175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E60CAED6-E982-4A4F-B6A5-4C83674E2F7B}">
      <dsp:nvSpPr>
        <dsp:cNvPr id="0" name=""/>
        <dsp:cNvSpPr/>
      </dsp:nvSpPr>
      <dsp:spPr>
        <a:xfrm>
          <a:off x="5862619" y="3544702"/>
          <a:ext cx="1207175" cy="572916"/>
        </a:xfrm>
        <a:custGeom>
          <a:avLst/>
          <a:gdLst/>
          <a:ahLst/>
          <a:cxnLst/>
          <a:rect l="0" t="0" r="0" b="0"/>
          <a:pathLst>
            <a:path>
              <a:moveTo>
                <a:pt x="1207175" y="0"/>
              </a:moveTo>
              <a:lnTo>
                <a:pt x="1207175" y="286458"/>
              </a:lnTo>
              <a:lnTo>
                <a:pt x="0" y="286458"/>
              </a:lnTo>
              <a:lnTo>
                <a:pt x="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1944F29F-558C-4AFF-82FE-C3FCA5338613}">
      <dsp:nvSpPr>
        <dsp:cNvPr id="0" name=""/>
        <dsp:cNvSpPr/>
      </dsp:nvSpPr>
      <dsp:spPr>
        <a:xfrm>
          <a:off x="4690343" y="1795916"/>
          <a:ext cx="2379451" cy="57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58"/>
              </a:lnTo>
              <a:lnTo>
                <a:pt x="2379451" y="286458"/>
              </a:lnTo>
              <a:lnTo>
                <a:pt x="2379451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AE493773-4D26-4ED7-88EE-533AC3BCDFEF}">
      <dsp:nvSpPr>
        <dsp:cNvPr id="0" name=""/>
        <dsp:cNvSpPr/>
      </dsp:nvSpPr>
      <dsp:spPr>
        <a:xfrm>
          <a:off x="2312324" y="3542629"/>
          <a:ext cx="1208730" cy="57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58"/>
              </a:lnTo>
              <a:lnTo>
                <a:pt x="1208730" y="286458"/>
              </a:lnTo>
              <a:lnTo>
                <a:pt x="120873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8BC382D4-C628-43A2-A316-F49271144571}">
      <dsp:nvSpPr>
        <dsp:cNvPr id="0" name=""/>
        <dsp:cNvSpPr/>
      </dsp:nvSpPr>
      <dsp:spPr>
        <a:xfrm>
          <a:off x="1105148" y="3542629"/>
          <a:ext cx="1207175" cy="572916"/>
        </a:xfrm>
        <a:custGeom>
          <a:avLst/>
          <a:gdLst/>
          <a:ahLst/>
          <a:cxnLst/>
          <a:rect l="0" t="0" r="0" b="0"/>
          <a:pathLst>
            <a:path>
              <a:moveTo>
                <a:pt x="1207175" y="0"/>
              </a:moveTo>
              <a:lnTo>
                <a:pt x="1207175" y="286458"/>
              </a:lnTo>
              <a:lnTo>
                <a:pt x="0" y="286458"/>
              </a:lnTo>
              <a:lnTo>
                <a:pt x="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8FFA7E2D-31EA-4288-995A-DE5F25D6B811}">
      <dsp:nvSpPr>
        <dsp:cNvPr id="0" name=""/>
        <dsp:cNvSpPr/>
      </dsp:nvSpPr>
      <dsp:spPr>
        <a:xfrm>
          <a:off x="2312324" y="1795916"/>
          <a:ext cx="2378019" cy="572916"/>
        </a:xfrm>
        <a:custGeom>
          <a:avLst/>
          <a:gdLst/>
          <a:ahLst/>
          <a:cxnLst/>
          <a:rect l="0" t="0" r="0" b="0"/>
          <a:pathLst>
            <a:path>
              <a:moveTo>
                <a:pt x="2378019" y="0"/>
              </a:moveTo>
              <a:lnTo>
                <a:pt x="2378019" y="286458"/>
              </a:lnTo>
              <a:lnTo>
                <a:pt x="0" y="286458"/>
              </a:lnTo>
              <a:lnTo>
                <a:pt x="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35591249-49B0-4DE6-88F3-5C346C278126}">
      <dsp:nvSpPr>
        <dsp:cNvPr id="0" name=""/>
        <dsp:cNvSpPr/>
      </dsp:nvSpPr>
      <dsp:spPr>
        <a:xfrm>
          <a:off x="2812282" y="387360"/>
          <a:ext cx="3756121" cy="140855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All Vehicles</a:t>
          </a:r>
        </a:p>
      </dsp:txBody>
      <dsp:txXfrm>
        <a:off x="2812282" y="387360"/>
        <a:ext cx="3756121" cy="1408555"/>
      </dsp:txXfrm>
    </dsp:sp>
    <dsp:sp modelId="{6EC74892-373F-4465-A48B-3D9D87EF5754}">
      <dsp:nvSpPr>
        <dsp:cNvPr id="0" name=""/>
        <dsp:cNvSpPr/>
      </dsp:nvSpPr>
      <dsp:spPr>
        <a:xfrm>
          <a:off x="551643" y="2368832"/>
          <a:ext cx="3521362" cy="1173796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Hauling Vehicles</a:t>
          </a:r>
        </a:p>
      </dsp:txBody>
      <dsp:txXfrm>
        <a:off x="551643" y="2368832"/>
        <a:ext cx="3521362" cy="1173796"/>
      </dsp:txXfrm>
    </dsp:sp>
    <dsp:sp modelId="{DDA8EE1A-AC0A-4D9F-9CCA-7405442EE8D9}">
      <dsp:nvSpPr>
        <dsp:cNvPr id="0" name=""/>
        <dsp:cNvSpPr/>
      </dsp:nvSpPr>
      <dsp:spPr>
        <a:xfrm>
          <a:off x="146482" y="4115545"/>
          <a:ext cx="191733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ICE</a:t>
          </a:r>
        </a:p>
      </dsp:txBody>
      <dsp:txXfrm>
        <a:off x="146482" y="4115545"/>
        <a:ext cx="1917332" cy="1002685"/>
      </dsp:txXfrm>
    </dsp:sp>
    <dsp:sp modelId="{C9C0A8BD-918C-4C8E-B358-5DBA1BC4F123}">
      <dsp:nvSpPr>
        <dsp:cNvPr id="0" name=""/>
        <dsp:cNvSpPr/>
      </dsp:nvSpPr>
      <dsp:spPr>
        <a:xfrm>
          <a:off x="2563944" y="4115545"/>
          <a:ext cx="191422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BEV</a:t>
          </a:r>
        </a:p>
      </dsp:txBody>
      <dsp:txXfrm>
        <a:off x="2563944" y="4115545"/>
        <a:ext cx="1914222" cy="1002685"/>
      </dsp:txXfrm>
    </dsp:sp>
    <dsp:sp modelId="{14E57F1F-21B9-4C1B-9A2B-7E6D45E15A4E}">
      <dsp:nvSpPr>
        <dsp:cNvPr id="0" name=""/>
        <dsp:cNvSpPr/>
      </dsp:nvSpPr>
      <dsp:spPr>
        <a:xfrm>
          <a:off x="5310546" y="2368832"/>
          <a:ext cx="3518497" cy="1175869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Nonhauling</a:t>
          </a:r>
          <a:r>
            <a:rPr lang="en-US" sz="2800" kern="1200" dirty="0"/>
            <a:t> Vehicles</a:t>
          </a:r>
        </a:p>
      </dsp:txBody>
      <dsp:txXfrm>
        <a:off x="5310546" y="2368832"/>
        <a:ext cx="3518497" cy="1175869"/>
      </dsp:txXfrm>
    </dsp:sp>
    <dsp:sp modelId="{5856DCCA-786A-43C6-8785-19A535B844DA}">
      <dsp:nvSpPr>
        <dsp:cNvPr id="0" name=""/>
        <dsp:cNvSpPr/>
      </dsp:nvSpPr>
      <dsp:spPr>
        <a:xfrm>
          <a:off x="4905508" y="4117619"/>
          <a:ext cx="191422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ICE</a:t>
          </a:r>
        </a:p>
      </dsp:txBody>
      <dsp:txXfrm>
        <a:off x="4905508" y="4117619"/>
        <a:ext cx="1914222" cy="1002685"/>
      </dsp:txXfrm>
    </dsp:sp>
    <dsp:sp modelId="{379E58F8-578F-4A92-9D30-129E61E2E5B2}">
      <dsp:nvSpPr>
        <dsp:cNvPr id="0" name=""/>
        <dsp:cNvSpPr/>
      </dsp:nvSpPr>
      <dsp:spPr>
        <a:xfrm>
          <a:off x="7319859" y="4117619"/>
          <a:ext cx="191422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BEV</a:t>
          </a:r>
        </a:p>
      </dsp:txBody>
      <dsp:txXfrm>
        <a:off x="7319859" y="4117619"/>
        <a:ext cx="1914222" cy="1002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C5362-11BE-4886-978B-F647D810DE1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6C217-D2E5-4CF0-BBF1-F5F5822D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2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#1: expanded model boundaries.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#2: an independent policy module.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#3: the modeling of multi-year strategic producer decisions.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	Allow </a:t>
            </a:r>
            <a:r>
              <a:rPr lang="en-US" sz="1200" u="sng" dirty="0">
                <a:sym typeface="Wingdings" panose="05000000000000000000" pitchFamily="2" charset="2"/>
              </a:rPr>
              <a:t>different consumer responses to EVs and ICEs</a:t>
            </a:r>
          </a:p>
          <a:p>
            <a:pPr lvl="1">
              <a:spcBef>
                <a:spcPts val="600"/>
              </a:spcBef>
            </a:pPr>
            <a:r>
              <a:rPr lang="en-US" sz="1200" dirty="0">
                <a:sym typeface="Wingdings" panose="05000000000000000000" pitchFamily="2" charset="2"/>
              </a:rPr>
              <a:t>	Model the stock of vehicles and their use over time </a:t>
            </a:r>
            <a:r>
              <a:rPr lang="en-US" sz="1200" u="sng" dirty="0">
                <a:sym typeface="Wingdings" panose="05000000000000000000" pitchFamily="2" charset="2"/>
              </a:rPr>
              <a:t>based on the overall demand for mobility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#4: the addition of a consumer response component.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#5: the addition of feedback loops between the consumer and producer decision modules and producer and policy modules.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05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Policy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1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34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1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37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Market class tree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60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Consumer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08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Within the Consumer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5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Producer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7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Effects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8AA4-BC19-403D-908D-4D4CA0F49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0238D-2AB0-4F17-8097-B89CA2D38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2FD5-AC6B-4C7F-8997-5239590F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7ECF-ECF0-4542-B898-E4893C7A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9486-5BA9-492B-B804-89519CDB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0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1957-0C15-42D8-BA09-ADFCAD71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623C6-239E-45B8-BFA5-9B0F3765E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BE1B-0710-4074-BD6B-AA88514E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A9EC5-CB4E-4ED4-B83D-7F4CAF52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2581-474C-4C9C-B1C1-B8B46C36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0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B36D3-0C97-43BA-9393-2B37DE310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35745-92DD-4711-9A71-0A83BCB82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8F1C6-F82E-4CD9-B22F-6B29C3D3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709-1BF2-4C95-81A9-F76A8C83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2DD87-3C4E-4095-BE9A-EE029C4A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9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CB88-4186-4565-9B3D-A2A8B567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7278-B452-40CB-B18B-C0E94939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439F9-E20E-46E2-BC03-CED55148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E796-EC94-405E-91D9-54AB8362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0EA3-2A3E-4A05-8ABD-F8025698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4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8F79-16F7-44A2-8B2D-2620C336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CDFED-4AA0-44B0-9C28-9ED7D7474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A6F2-BA6F-4190-A968-32DF8A01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2294C-A561-4A06-A673-536E8515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7BB2B-0F60-4790-BEA3-025E88BC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6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57BA-6328-413C-8BC2-BAFE3F21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C1E8A-5120-43E1-B812-066975B73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2DF09-FB2D-4264-926D-A5FCD47D2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C8622-7A9C-4600-98EF-FD0C8EE5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A191A-455D-4DE2-B910-CA49A14D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3A73A-4A48-4055-9E09-A94FF002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1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8039-6141-4B01-B975-B04155A7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F0C5F-8879-4D9B-9C3D-DF3E09A1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7C561-1412-4101-B6DB-21B30B41F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88C28-EB64-4A37-BD79-EBCAE2F2F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3CA72-48E0-4B8E-8F97-19D58B24F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236CF-C201-438A-8A63-FB56A507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D932-EA1A-4A6D-BC27-AA9DB285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B8D12-3CEC-43B2-93AF-E567C9C9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3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046F-5DA5-4CB2-8EC1-287C86A8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0E2B4-B1AF-46C1-BB60-5219613E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83B76-E441-4E0B-BEC2-0B0C409F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9C88C-9AC5-45AB-8C38-C02602A9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7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8A3E5-71CA-4D23-B4E2-624280EF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C831F-E0C0-474C-924D-F50B136E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2887D-CAC1-4215-B364-455E3598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833E-A69C-4DCA-AADA-DE14977F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4E81-AC06-4AA0-AC1C-82B6BC861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BAA75-9FB6-40A2-BDFD-0493C3E61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2A0E4-4048-40E5-B49E-F578EFF6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C9C8C-08E6-4690-95CC-E73B4049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EA0B0-F8A5-48D0-81BC-9E3258BC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3D1A-58BB-4C84-9347-FC6C7DE0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4195C-6CCC-49D2-9EAF-EBD8F0635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35467-7B3C-4387-A48C-4F8974D7B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392CA-5E71-4793-B616-1C34A35D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77A43-3528-4594-A46B-3FB2370C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59D94-A8F5-4575-B47D-399845CF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6D2D2-E076-4E7B-B4A1-CA248CBB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E09B1-15D2-4BCB-AB11-44BA2A9C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3E16B-AD69-4181-8B8B-6EF632210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AF7A9-B7DD-4441-9529-7051C501C0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565A1-92D3-45AE-814B-5532E618E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906F9-14B1-48E5-8101-FFD5F863E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8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C50FE1-B92F-4F0B-B26B-EC42128319D2}"/>
              </a:ext>
            </a:extLst>
          </p:cNvPr>
          <p:cNvCxnSpPr>
            <a:cxnSpLocks/>
          </p:cNvCxnSpPr>
          <p:nvPr/>
        </p:nvCxnSpPr>
        <p:spPr>
          <a:xfrm>
            <a:off x="9726194" y="4798144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ABBF49D-18FA-4719-8C83-49BEA0F3B59A}"/>
              </a:ext>
            </a:extLst>
          </p:cNvPr>
          <p:cNvSpPr/>
          <p:nvPr/>
        </p:nvSpPr>
        <p:spPr>
          <a:xfrm>
            <a:off x="9868078" y="5010050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C97F8A-D679-4010-8F10-D047C99DB07A}"/>
              </a:ext>
            </a:extLst>
          </p:cNvPr>
          <p:cNvCxnSpPr>
            <a:cxnSpLocks/>
          </p:cNvCxnSpPr>
          <p:nvPr/>
        </p:nvCxnSpPr>
        <p:spPr>
          <a:xfrm>
            <a:off x="8736938" y="4798144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72415AF-274D-4AB7-B24F-D78685EFCB58}"/>
              </a:ext>
            </a:extLst>
          </p:cNvPr>
          <p:cNvSpPr/>
          <p:nvPr/>
        </p:nvSpPr>
        <p:spPr>
          <a:xfrm>
            <a:off x="7545009" y="2417165"/>
            <a:ext cx="1191929" cy="76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Consumers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3D2AB2-6479-49FA-8B77-6D80F6329200}"/>
              </a:ext>
            </a:extLst>
          </p:cNvPr>
          <p:cNvSpPr/>
          <p:nvPr/>
        </p:nvSpPr>
        <p:spPr>
          <a:xfrm>
            <a:off x="9830285" y="2405907"/>
            <a:ext cx="1188720" cy="76778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A0EA00-BA75-4A13-9DDD-8041ACED4CDE}"/>
              </a:ext>
            </a:extLst>
          </p:cNvPr>
          <p:cNvSpPr/>
          <p:nvPr/>
        </p:nvSpPr>
        <p:spPr>
          <a:xfrm>
            <a:off x="7582711" y="3936792"/>
            <a:ext cx="3348297" cy="8571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658BE-A805-4B00-9CED-4E7B1C828D1F}"/>
              </a:ext>
            </a:extLst>
          </p:cNvPr>
          <p:cNvSpPr/>
          <p:nvPr/>
        </p:nvSpPr>
        <p:spPr>
          <a:xfrm>
            <a:off x="7084906" y="1035155"/>
            <a:ext cx="4150587" cy="39454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CE6B17-BD00-4DA5-9FBF-8CFEACDBBCFA}"/>
              </a:ext>
            </a:extLst>
          </p:cNvPr>
          <p:cNvSpPr/>
          <p:nvPr/>
        </p:nvSpPr>
        <p:spPr>
          <a:xfrm>
            <a:off x="7076521" y="719709"/>
            <a:ext cx="1505551" cy="315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OMEGA ver. 2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417A73A-C5F8-49DD-A14F-A2F8E616292D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8140974" y="2046959"/>
            <a:ext cx="518300" cy="370206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96E8A2C-4346-45C0-A883-683D3561EE69}"/>
              </a:ext>
            </a:extLst>
          </p:cNvPr>
          <p:cNvSpPr/>
          <p:nvPr/>
        </p:nvSpPr>
        <p:spPr>
          <a:xfrm>
            <a:off x="10074742" y="499261"/>
            <a:ext cx="1610556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Alternatives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4E9466-7B77-4B59-9A96-1FE641E2ECAC}"/>
              </a:ext>
            </a:extLst>
          </p:cNvPr>
          <p:cNvSpPr/>
          <p:nvPr/>
        </p:nvSpPr>
        <p:spPr>
          <a:xfrm>
            <a:off x="6550910" y="4993546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Societal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FC8E5CA-9B53-4DDB-8242-EF5C31112198}"/>
              </a:ext>
            </a:extLst>
          </p:cNvPr>
          <p:cNvSpPr/>
          <p:nvPr/>
        </p:nvSpPr>
        <p:spPr>
          <a:xfrm rot="18397633">
            <a:off x="8657517" y="2355578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D4BA71-92A5-4EB3-910A-D86A77B115A1}"/>
              </a:ext>
            </a:extLst>
          </p:cNvPr>
          <p:cNvSpPr/>
          <p:nvPr/>
        </p:nvSpPr>
        <p:spPr>
          <a:xfrm>
            <a:off x="7463284" y="2937620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276F95E-94EB-4C62-A132-1F4F51438D88}"/>
              </a:ext>
            </a:extLst>
          </p:cNvPr>
          <p:cNvSpPr/>
          <p:nvPr/>
        </p:nvSpPr>
        <p:spPr>
          <a:xfrm>
            <a:off x="10861874" y="2845700"/>
            <a:ext cx="443987" cy="4439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B8F130-62A8-48D1-8724-B42714ED798D}"/>
              </a:ext>
            </a:extLst>
          </p:cNvPr>
          <p:cNvSpPr/>
          <p:nvPr/>
        </p:nvSpPr>
        <p:spPr>
          <a:xfrm>
            <a:off x="9306980" y="1486961"/>
            <a:ext cx="443987" cy="4439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E39D3F6-86E6-4F61-AC56-F4C3AA841393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>
            <a:off x="8140975" y="3183752"/>
            <a:ext cx="831179" cy="131885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B90820B-4A6D-4B41-B7AE-C7461795DC8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915291" y="3173695"/>
            <a:ext cx="1509354" cy="140418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79AE34-0545-4EF1-922C-F05490C0615E}"/>
              </a:ext>
            </a:extLst>
          </p:cNvPr>
          <p:cNvCxnSpPr>
            <a:cxnSpLocks/>
          </p:cNvCxnSpPr>
          <p:nvPr/>
        </p:nvCxnSpPr>
        <p:spPr>
          <a:xfrm>
            <a:off x="8972153" y="3305580"/>
            <a:ext cx="0" cy="645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FBF9501-F042-4887-9A68-972E5593294F}"/>
              </a:ext>
            </a:extLst>
          </p:cNvPr>
          <p:cNvSpPr/>
          <p:nvPr/>
        </p:nvSpPr>
        <p:spPr>
          <a:xfrm>
            <a:off x="9081409" y="3427872"/>
            <a:ext cx="2460608" cy="52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Vehicle Stock +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DE854B-AECB-43FE-AE58-EF96A2DBA839}"/>
              </a:ext>
            </a:extLst>
          </p:cNvPr>
          <p:cNvCxnSpPr>
            <a:cxnSpLocks/>
          </p:cNvCxnSpPr>
          <p:nvPr/>
        </p:nvCxnSpPr>
        <p:spPr>
          <a:xfrm>
            <a:off x="3119134" y="4985433"/>
            <a:ext cx="0" cy="626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2BC8C31-F5BD-47E0-BE68-EBAE78D2E37A}"/>
              </a:ext>
            </a:extLst>
          </p:cNvPr>
          <p:cNvSpPr/>
          <p:nvPr/>
        </p:nvSpPr>
        <p:spPr>
          <a:xfrm>
            <a:off x="3182126" y="5011101"/>
            <a:ext cx="1415089" cy="60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A15DB2-2AC6-46D2-BF95-79880689CB4F}"/>
              </a:ext>
            </a:extLst>
          </p:cNvPr>
          <p:cNvCxnSpPr>
            <a:cxnSpLocks/>
          </p:cNvCxnSpPr>
          <p:nvPr/>
        </p:nvCxnSpPr>
        <p:spPr>
          <a:xfrm>
            <a:off x="2857530" y="4985433"/>
            <a:ext cx="0" cy="630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94107B3-997E-403A-B86F-E1A06C57A49B}"/>
              </a:ext>
            </a:extLst>
          </p:cNvPr>
          <p:cNvSpPr/>
          <p:nvPr/>
        </p:nvSpPr>
        <p:spPr>
          <a:xfrm>
            <a:off x="2520117" y="2661079"/>
            <a:ext cx="1193116" cy="91294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9F59212-B3AC-487E-910D-747E612CF96F}"/>
              </a:ext>
            </a:extLst>
          </p:cNvPr>
          <p:cNvSpPr/>
          <p:nvPr/>
        </p:nvSpPr>
        <p:spPr>
          <a:xfrm>
            <a:off x="2161031" y="4128289"/>
            <a:ext cx="1728640" cy="855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Postprocessing</a:t>
            </a:r>
            <a:endParaRPr lang="en-US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29E1A7-E210-4320-9A72-8B08805607C9}"/>
              </a:ext>
            </a:extLst>
          </p:cNvPr>
          <p:cNvCxnSpPr>
            <a:cxnSpLocks/>
          </p:cNvCxnSpPr>
          <p:nvPr/>
        </p:nvCxnSpPr>
        <p:spPr>
          <a:xfrm>
            <a:off x="3025067" y="3568700"/>
            <a:ext cx="0" cy="5845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040933-4F71-465A-A2FB-BD50664CF285}"/>
              </a:ext>
            </a:extLst>
          </p:cNvPr>
          <p:cNvSpPr/>
          <p:nvPr/>
        </p:nvSpPr>
        <p:spPr>
          <a:xfrm>
            <a:off x="1310012" y="2524179"/>
            <a:ext cx="2579660" cy="11372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3EE69AA-32D4-4913-8E62-1BE59888E502}"/>
              </a:ext>
            </a:extLst>
          </p:cNvPr>
          <p:cNvSpPr/>
          <p:nvPr/>
        </p:nvSpPr>
        <p:spPr>
          <a:xfrm>
            <a:off x="1329061" y="2349808"/>
            <a:ext cx="1528469" cy="363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2000" b="1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OMEGA ver</a:t>
            </a:r>
            <a:r>
              <a:rPr lang="en-US" sz="20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1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(core model)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AC491AD-4975-428E-B137-2CE52E454B61}"/>
              </a:ext>
            </a:extLst>
          </p:cNvPr>
          <p:cNvCxnSpPr>
            <a:cxnSpLocks/>
          </p:cNvCxnSpPr>
          <p:nvPr/>
        </p:nvCxnSpPr>
        <p:spPr>
          <a:xfrm>
            <a:off x="3517410" y="2081361"/>
            <a:ext cx="0" cy="59596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98C8A9A-70CD-48CE-B810-19967CD94528}"/>
              </a:ext>
            </a:extLst>
          </p:cNvPr>
          <p:cNvSpPr/>
          <p:nvPr/>
        </p:nvSpPr>
        <p:spPr>
          <a:xfrm>
            <a:off x="3629177" y="2081361"/>
            <a:ext cx="1963162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Ranked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F1ABF79-96CF-42C3-B429-D261E57A100C}"/>
              </a:ext>
            </a:extLst>
          </p:cNvPr>
          <p:cNvSpPr/>
          <p:nvPr/>
        </p:nvSpPr>
        <p:spPr>
          <a:xfrm>
            <a:off x="1741418" y="5015078"/>
            <a:ext cx="1074168" cy="60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Societal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B22E8D-D4FE-4F19-830D-771A46199E21}"/>
              </a:ext>
            </a:extLst>
          </p:cNvPr>
          <p:cNvSpPr/>
          <p:nvPr/>
        </p:nvSpPr>
        <p:spPr>
          <a:xfrm>
            <a:off x="3234542" y="1216793"/>
            <a:ext cx="1564651" cy="840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Technology Preprocessing</a:t>
            </a:r>
            <a:endParaRPr lang="en-US" sz="2400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CE88EC6-6EB0-44AD-A251-A9E612230160}"/>
              </a:ext>
            </a:extLst>
          </p:cNvPr>
          <p:cNvCxnSpPr>
            <a:cxnSpLocks/>
          </p:cNvCxnSpPr>
          <p:nvPr/>
        </p:nvCxnSpPr>
        <p:spPr>
          <a:xfrm>
            <a:off x="3517410" y="773975"/>
            <a:ext cx="0" cy="48701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3694E19-8ADC-40A4-A54E-0817646AB896}"/>
              </a:ext>
            </a:extLst>
          </p:cNvPr>
          <p:cNvSpPr/>
          <p:nvPr/>
        </p:nvSpPr>
        <p:spPr>
          <a:xfrm>
            <a:off x="3590929" y="773975"/>
            <a:ext cx="1429457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2B4F85F-D359-443C-B79B-9E496CBCE2FA}"/>
              </a:ext>
            </a:extLst>
          </p:cNvPr>
          <p:cNvSpPr/>
          <p:nvPr/>
        </p:nvSpPr>
        <p:spPr>
          <a:xfrm>
            <a:off x="626508" y="1279428"/>
            <a:ext cx="2231022" cy="52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Alternatives +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Base Year Fleet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67215C6-CE7E-4AD3-941D-ABFC328F4920}"/>
              </a:ext>
            </a:extLst>
          </p:cNvPr>
          <p:cNvCxnSpPr>
            <a:cxnSpLocks/>
          </p:cNvCxnSpPr>
          <p:nvPr/>
        </p:nvCxnSpPr>
        <p:spPr>
          <a:xfrm>
            <a:off x="2944006" y="1296334"/>
            <a:ext cx="0" cy="140939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FB4C5F-95C2-4C76-9602-E77996337283}"/>
              </a:ext>
            </a:extLst>
          </p:cNvPr>
          <p:cNvSpPr/>
          <p:nvPr/>
        </p:nvSpPr>
        <p:spPr>
          <a:xfrm>
            <a:off x="3134323" y="3679439"/>
            <a:ext cx="2050980" cy="435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New Vehicles with 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Applied 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C0D3A3-5415-4FCF-BF89-EEFA16326E2D}"/>
              </a:ext>
            </a:extLst>
          </p:cNvPr>
          <p:cNvSpPr/>
          <p:nvPr/>
        </p:nvSpPr>
        <p:spPr>
          <a:xfrm>
            <a:off x="8685792" y="551129"/>
            <a:ext cx="1505548" cy="386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Analysis Context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4D2B4C-A44E-42CB-B756-5843086FC3F3}"/>
              </a:ext>
            </a:extLst>
          </p:cNvPr>
          <p:cNvSpPr/>
          <p:nvPr/>
        </p:nvSpPr>
        <p:spPr>
          <a:xfrm>
            <a:off x="9830285" y="1106561"/>
            <a:ext cx="1188720" cy="7680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BBCBDB9-C422-4CA0-8CFE-577E82872762}"/>
              </a:ext>
            </a:extLst>
          </p:cNvPr>
          <p:cNvGrpSpPr/>
          <p:nvPr/>
        </p:nvGrpSpPr>
        <p:grpSpPr>
          <a:xfrm>
            <a:off x="7582712" y="1751420"/>
            <a:ext cx="1103080" cy="2613943"/>
            <a:chOff x="7582711" y="1694612"/>
            <a:chExt cx="1103080" cy="2613943"/>
          </a:xfrm>
        </p:grpSpPr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F909C4AA-D2DC-43B9-9F1F-C219E4C227A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rot="5400000">
              <a:off x="6945905" y="2645692"/>
              <a:ext cx="2299669" cy="1026058"/>
            </a:xfrm>
            <a:prstGeom prst="bentConnector4">
              <a:avLst>
                <a:gd name="adj1" fmla="val -363"/>
                <a:gd name="adj2" fmla="val 122279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0ECFD5EC-D968-4B2E-8DD1-C99ED2FF3C15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3602227-703A-4562-8306-74FE4148D2B9}"/>
              </a:ext>
            </a:extLst>
          </p:cNvPr>
          <p:cNvCxnSpPr>
            <a:cxnSpLocks/>
          </p:cNvCxnSpPr>
          <p:nvPr/>
        </p:nvCxnSpPr>
        <p:spPr>
          <a:xfrm>
            <a:off x="8610250" y="586514"/>
            <a:ext cx="0" cy="149484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8AE62AC-31D7-48DA-9DD6-564C6CC2233E}"/>
              </a:ext>
            </a:extLst>
          </p:cNvPr>
          <p:cNvCxnSpPr>
            <a:cxnSpLocks/>
          </p:cNvCxnSpPr>
          <p:nvPr/>
        </p:nvCxnSpPr>
        <p:spPr>
          <a:xfrm>
            <a:off x="9967242" y="586514"/>
            <a:ext cx="0" cy="520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Arc 168">
            <a:extLst>
              <a:ext uri="{FF2B5EF4-FFF2-40B4-BE49-F238E27FC236}">
                <a16:creationId xmlns:a16="http://schemas.microsoft.com/office/drawing/2014/main" id="{DF1E1903-3878-4009-8E25-C2A2F94C35A7}"/>
              </a:ext>
            </a:extLst>
          </p:cNvPr>
          <p:cNvSpPr/>
          <p:nvPr/>
        </p:nvSpPr>
        <p:spPr>
          <a:xfrm rot="7736929" flipV="1">
            <a:off x="10198397" y="1873425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483C51E-3C47-47C9-8FDA-6A67F86A7506}"/>
              </a:ext>
            </a:extLst>
          </p:cNvPr>
          <p:cNvGrpSpPr/>
          <p:nvPr/>
        </p:nvGrpSpPr>
        <p:grpSpPr>
          <a:xfrm flipH="1">
            <a:off x="8494187" y="1984309"/>
            <a:ext cx="1473055" cy="448523"/>
            <a:chOff x="7501071" y="1694612"/>
            <a:chExt cx="1184720" cy="2682752"/>
          </a:xfrm>
        </p:grpSpPr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4BE5D2A5-A23D-45E4-B0B4-FCC95725E7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70680" y="2639277"/>
              <a:ext cx="2368478" cy="1107696"/>
            </a:xfrm>
            <a:prstGeom prst="bentConnector3">
              <a:avLst>
                <a:gd name="adj1" fmla="val 3051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106B46BE-1D35-4D98-B6E2-A84C59068819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1D0FEF4A-B299-4C12-A8F6-23165A3BCD9C}"/>
              </a:ext>
            </a:extLst>
          </p:cNvPr>
          <p:cNvSpPr/>
          <p:nvPr/>
        </p:nvSpPr>
        <p:spPr>
          <a:xfrm rot="18630077" flipV="1">
            <a:off x="10215146" y="1921168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DE76D4-A1BB-47DF-9EAA-271E0E1CD357}"/>
              </a:ext>
            </a:extLst>
          </p:cNvPr>
          <p:cNvSpPr/>
          <p:nvPr/>
        </p:nvSpPr>
        <p:spPr>
          <a:xfrm>
            <a:off x="10756815" y="1943900"/>
            <a:ext cx="1610556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Compliance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9BA968FB-E1F8-4653-B74A-F72E4C75B63A}"/>
              </a:ext>
            </a:extLst>
          </p:cNvPr>
          <p:cNvSpPr/>
          <p:nvPr/>
        </p:nvSpPr>
        <p:spPr>
          <a:xfrm rot="7743365">
            <a:off x="8676137" y="1913196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624E52-DE3F-4F78-B03D-E8428950403E}"/>
              </a:ext>
            </a:extLst>
          </p:cNvPr>
          <p:cNvSpPr/>
          <p:nvPr/>
        </p:nvSpPr>
        <p:spPr>
          <a:xfrm>
            <a:off x="8761490" y="2577588"/>
            <a:ext cx="1106588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Market</a:t>
            </a:r>
          </a:p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F8C6409-699C-4266-B997-18E558C2CA73}"/>
              </a:ext>
            </a:extLst>
          </p:cNvPr>
          <p:cNvSpPr/>
          <p:nvPr/>
        </p:nvSpPr>
        <p:spPr>
          <a:xfrm>
            <a:off x="10786182" y="995129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F1C43F-7CDC-4865-AD82-C86CA52283D3}"/>
              </a:ext>
            </a:extLst>
          </p:cNvPr>
          <p:cNvCxnSpPr>
            <a:cxnSpLocks/>
            <a:stCxn id="39" idx="5"/>
          </p:cNvCxnSpPr>
          <p:nvPr/>
        </p:nvCxnSpPr>
        <p:spPr>
          <a:xfrm flipH="1">
            <a:off x="9283579" y="1865928"/>
            <a:ext cx="402368" cy="48388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54A9C37-E223-4D81-840C-A51D9E21FD1F}"/>
              </a:ext>
            </a:extLst>
          </p:cNvPr>
          <p:cNvCxnSpPr>
            <a:cxnSpLocks/>
            <a:stCxn id="39" idx="5"/>
          </p:cNvCxnSpPr>
          <p:nvPr/>
        </p:nvCxnSpPr>
        <p:spPr>
          <a:xfrm>
            <a:off x="9685947" y="1865928"/>
            <a:ext cx="515542" cy="239086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8128EC1-26AC-4AC4-BE85-2B6B90CD5E76}"/>
              </a:ext>
            </a:extLst>
          </p:cNvPr>
          <p:cNvSpPr/>
          <p:nvPr/>
        </p:nvSpPr>
        <p:spPr>
          <a:xfrm>
            <a:off x="6833012" y="1101687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539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F22433-FF77-4424-A770-0747D4FE3E8E}"/>
              </a:ext>
            </a:extLst>
          </p:cNvPr>
          <p:cNvSpPr/>
          <p:nvPr/>
        </p:nvSpPr>
        <p:spPr>
          <a:xfrm>
            <a:off x="6096000" y="1841826"/>
            <a:ext cx="3037278" cy="21220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Policy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EBAFD2-98D3-4CA5-8953-EACA6D0EC732}"/>
              </a:ext>
            </a:extLst>
          </p:cNvPr>
          <p:cNvCxnSpPr>
            <a:cxnSpLocks/>
          </p:cNvCxnSpPr>
          <p:nvPr/>
        </p:nvCxnSpPr>
        <p:spPr>
          <a:xfrm>
            <a:off x="8186244" y="4000674"/>
            <a:ext cx="0" cy="16568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860A63-5B18-4A2B-A0F8-88E3125B59FE}"/>
              </a:ext>
            </a:extLst>
          </p:cNvPr>
          <p:cNvSpPr txBox="1"/>
          <p:nvPr/>
        </p:nvSpPr>
        <p:spPr>
          <a:xfrm>
            <a:off x="8186244" y="4138234"/>
            <a:ext cx="2079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Attributes of Candidate Vehicles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5DD53A-C3CE-4806-996A-0AE9328FE1E8}"/>
              </a:ext>
            </a:extLst>
          </p:cNvPr>
          <p:cNvCxnSpPr>
            <a:cxnSpLocks/>
          </p:cNvCxnSpPr>
          <p:nvPr/>
        </p:nvCxnSpPr>
        <p:spPr>
          <a:xfrm>
            <a:off x="7080008" y="4000674"/>
            <a:ext cx="0" cy="17058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4BAAF2-F3F5-4F01-9AFD-9AB9D34E40CA}"/>
              </a:ext>
            </a:extLst>
          </p:cNvPr>
          <p:cNvSpPr txBox="1"/>
          <p:nvPr/>
        </p:nvSpPr>
        <p:spPr>
          <a:xfrm>
            <a:off x="5000756" y="4114774"/>
            <a:ext cx="2079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Vehicle GHG cert and target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9E72B8-84D0-4DB7-B185-D04D7B03C87F}"/>
              </a:ext>
            </a:extLst>
          </p:cNvPr>
          <p:cNvSpPr txBox="1"/>
          <p:nvPr/>
        </p:nvSpPr>
        <p:spPr>
          <a:xfrm>
            <a:off x="435375" y="4591993"/>
            <a:ext cx="4187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to/from Producer Module: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6BC88-F297-4561-BF99-042D46697AA4}"/>
              </a:ext>
            </a:extLst>
          </p:cNvPr>
          <p:cNvCxnSpPr>
            <a:cxnSpLocks/>
          </p:cNvCxnSpPr>
          <p:nvPr/>
        </p:nvCxnSpPr>
        <p:spPr>
          <a:xfrm>
            <a:off x="7503341" y="907257"/>
            <a:ext cx="0" cy="9007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D2649D-AF57-4F99-8A69-D29169AEBBAA}"/>
              </a:ext>
            </a:extLst>
          </p:cNvPr>
          <p:cNvSpPr txBox="1"/>
          <p:nvPr/>
        </p:nvSpPr>
        <p:spPr>
          <a:xfrm>
            <a:off x="6100000" y="384037"/>
            <a:ext cx="3045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u="sng" dirty="0"/>
              <a:t>Policy Alternatives</a:t>
            </a:r>
          </a:p>
        </p:txBody>
      </p:sp>
    </p:spTree>
    <p:extLst>
      <p:ext uri="{BB962C8B-B14F-4D97-AF65-F5344CB8AC3E}">
        <p14:creationId xmlns:p14="http://schemas.microsoft.com/office/powerpoint/2010/main" val="358426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C50FE1-B92F-4F0B-B26B-EC42128319D2}"/>
              </a:ext>
            </a:extLst>
          </p:cNvPr>
          <p:cNvCxnSpPr>
            <a:cxnSpLocks/>
          </p:cNvCxnSpPr>
          <p:nvPr/>
        </p:nvCxnSpPr>
        <p:spPr>
          <a:xfrm>
            <a:off x="6550508" y="5168752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ABBF49D-18FA-4719-8C83-49BEA0F3B59A}"/>
              </a:ext>
            </a:extLst>
          </p:cNvPr>
          <p:cNvSpPr/>
          <p:nvPr/>
        </p:nvSpPr>
        <p:spPr>
          <a:xfrm>
            <a:off x="6692392" y="5380658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C97F8A-D679-4010-8F10-D047C99DB07A}"/>
              </a:ext>
            </a:extLst>
          </p:cNvPr>
          <p:cNvCxnSpPr>
            <a:cxnSpLocks/>
          </p:cNvCxnSpPr>
          <p:nvPr/>
        </p:nvCxnSpPr>
        <p:spPr>
          <a:xfrm>
            <a:off x="5561252" y="5168752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72415AF-274D-4AB7-B24F-D78685EFCB58}"/>
              </a:ext>
            </a:extLst>
          </p:cNvPr>
          <p:cNvSpPr/>
          <p:nvPr/>
        </p:nvSpPr>
        <p:spPr>
          <a:xfrm>
            <a:off x="4369323" y="2787773"/>
            <a:ext cx="1191929" cy="76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Consumers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3D2AB2-6479-49FA-8B77-6D80F6329200}"/>
              </a:ext>
            </a:extLst>
          </p:cNvPr>
          <p:cNvSpPr/>
          <p:nvPr/>
        </p:nvSpPr>
        <p:spPr>
          <a:xfrm>
            <a:off x="6654599" y="2776515"/>
            <a:ext cx="1188720" cy="76778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A0EA00-BA75-4A13-9DDD-8041ACED4CDE}"/>
              </a:ext>
            </a:extLst>
          </p:cNvPr>
          <p:cNvSpPr/>
          <p:nvPr/>
        </p:nvSpPr>
        <p:spPr>
          <a:xfrm>
            <a:off x="4407025" y="4307400"/>
            <a:ext cx="3348297" cy="8571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658BE-A805-4B00-9CED-4E7B1C828D1F}"/>
              </a:ext>
            </a:extLst>
          </p:cNvPr>
          <p:cNvSpPr/>
          <p:nvPr/>
        </p:nvSpPr>
        <p:spPr>
          <a:xfrm>
            <a:off x="3909220" y="1405763"/>
            <a:ext cx="4150587" cy="39454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CE6B17-BD00-4DA5-9FBF-8CFEACDBBCFA}"/>
              </a:ext>
            </a:extLst>
          </p:cNvPr>
          <p:cNvSpPr/>
          <p:nvPr/>
        </p:nvSpPr>
        <p:spPr>
          <a:xfrm>
            <a:off x="3274549" y="1090317"/>
            <a:ext cx="2131838" cy="315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OMEGA boundary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417A73A-C5F8-49DD-A14F-A2F8E616292D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4965288" y="2417567"/>
            <a:ext cx="518300" cy="370206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96E8A2C-4346-45C0-A883-683D3561EE69}"/>
              </a:ext>
            </a:extLst>
          </p:cNvPr>
          <p:cNvSpPr/>
          <p:nvPr/>
        </p:nvSpPr>
        <p:spPr>
          <a:xfrm>
            <a:off x="6899056" y="869869"/>
            <a:ext cx="1610556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Alternatives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4E9466-7B77-4B59-9A96-1FE641E2ECAC}"/>
              </a:ext>
            </a:extLst>
          </p:cNvPr>
          <p:cNvSpPr/>
          <p:nvPr/>
        </p:nvSpPr>
        <p:spPr>
          <a:xfrm>
            <a:off x="3375224" y="5364154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Societal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FC8E5CA-9B53-4DDB-8242-EF5C31112198}"/>
              </a:ext>
            </a:extLst>
          </p:cNvPr>
          <p:cNvSpPr/>
          <p:nvPr/>
        </p:nvSpPr>
        <p:spPr>
          <a:xfrm rot="18397633">
            <a:off x="5481831" y="2726186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E39D3F6-86E6-4F61-AC56-F4C3AA841393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>
            <a:off x="4965289" y="3554360"/>
            <a:ext cx="831179" cy="131885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B90820B-4A6D-4B41-B7AE-C7461795DC8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39605" y="3544303"/>
            <a:ext cx="1509354" cy="140418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79AE34-0545-4EF1-922C-F05490C0615E}"/>
              </a:ext>
            </a:extLst>
          </p:cNvPr>
          <p:cNvCxnSpPr>
            <a:cxnSpLocks/>
          </p:cNvCxnSpPr>
          <p:nvPr/>
        </p:nvCxnSpPr>
        <p:spPr>
          <a:xfrm>
            <a:off x="5796467" y="3676188"/>
            <a:ext cx="0" cy="645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FBF9501-F042-4887-9A68-972E5593294F}"/>
              </a:ext>
            </a:extLst>
          </p:cNvPr>
          <p:cNvSpPr/>
          <p:nvPr/>
        </p:nvSpPr>
        <p:spPr>
          <a:xfrm>
            <a:off x="5905723" y="3798480"/>
            <a:ext cx="2460608" cy="52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Vehicle Stock +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C0D3A3-5415-4FCF-BF89-EEFA16326E2D}"/>
              </a:ext>
            </a:extLst>
          </p:cNvPr>
          <p:cNvSpPr/>
          <p:nvPr/>
        </p:nvSpPr>
        <p:spPr>
          <a:xfrm>
            <a:off x="5510106" y="921737"/>
            <a:ext cx="1505548" cy="386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Analysis Context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4D2B4C-A44E-42CB-B756-5843086FC3F3}"/>
              </a:ext>
            </a:extLst>
          </p:cNvPr>
          <p:cNvSpPr/>
          <p:nvPr/>
        </p:nvSpPr>
        <p:spPr>
          <a:xfrm>
            <a:off x="6654599" y="1477169"/>
            <a:ext cx="1188720" cy="7680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BBCBDB9-C422-4CA0-8CFE-577E82872762}"/>
              </a:ext>
            </a:extLst>
          </p:cNvPr>
          <p:cNvGrpSpPr/>
          <p:nvPr/>
        </p:nvGrpSpPr>
        <p:grpSpPr>
          <a:xfrm>
            <a:off x="4407026" y="2122028"/>
            <a:ext cx="4562972" cy="2613849"/>
            <a:chOff x="4122819" y="1694612"/>
            <a:chExt cx="4562972" cy="2613849"/>
          </a:xfrm>
        </p:grpSpPr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F909C4AA-D2DC-43B9-9F1F-C219E4C227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86013" y="2645598"/>
              <a:ext cx="2299669" cy="1026058"/>
            </a:xfrm>
            <a:prstGeom prst="bentConnector4">
              <a:avLst>
                <a:gd name="adj1" fmla="val -363"/>
                <a:gd name="adj2" fmla="val 122279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0ECFD5EC-D968-4B2E-8DD1-C99ED2FF3C15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3602227-703A-4562-8306-74FE4148D2B9}"/>
              </a:ext>
            </a:extLst>
          </p:cNvPr>
          <p:cNvCxnSpPr>
            <a:cxnSpLocks/>
          </p:cNvCxnSpPr>
          <p:nvPr/>
        </p:nvCxnSpPr>
        <p:spPr>
          <a:xfrm>
            <a:off x="5434564" y="957122"/>
            <a:ext cx="0" cy="149484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8AE62AC-31D7-48DA-9DD6-564C6CC2233E}"/>
              </a:ext>
            </a:extLst>
          </p:cNvPr>
          <p:cNvCxnSpPr>
            <a:cxnSpLocks/>
          </p:cNvCxnSpPr>
          <p:nvPr/>
        </p:nvCxnSpPr>
        <p:spPr>
          <a:xfrm>
            <a:off x="6791556" y="957122"/>
            <a:ext cx="0" cy="520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Arc 168">
            <a:extLst>
              <a:ext uri="{FF2B5EF4-FFF2-40B4-BE49-F238E27FC236}">
                <a16:creationId xmlns:a16="http://schemas.microsoft.com/office/drawing/2014/main" id="{DF1E1903-3878-4009-8E25-C2A2F94C35A7}"/>
              </a:ext>
            </a:extLst>
          </p:cNvPr>
          <p:cNvSpPr/>
          <p:nvPr/>
        </p:nvSpPr>
        <p:spPr>
          <a:xfrm rot="7736929" flipV="1">
            <a:off x="7022711" y="2244033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483C51E-3C47-47C9-8FDA-6A67F86A7506}"/>
              </a:ext>
            </a:extLst>
          </p:cNvPr>
          <p:cNvGrpSpPr/>
          <p:nvPr/>
        </p:nvGrpSpPr>
        <p:grpSpPr>
          <a:xfrm flipH="1">
            <a:off x="5318501" y="2354917"/>
            <a:ext cx="1473055" cy="448523"/>
            <a:chOff x="7501071" y="1694612"/>
            <a:chExt cx="1184720" cy="2682752"/>
          </a:xfrm>
        </p:grpSpPr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4BE5D2A5-A23D-45E4-B0B4-FCC95725E7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70680" y="2639277"/>
              <a:ext cx="2368478" cy="1107696"/>
            </a:xfrm>
            <a:prstGeom prst="bentConnector3">
              <a:avLst>
                <a:gd name="adj1" fmla="val 3051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106B46BE-1D35-4D98-B6E2-A84C59068819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1D0FEF4A-B299-4C12-A8F6-23165A3BCD9C}"/>
              </a:ext>
            </a:extLst>
          </p:cNvPr>
          <p:cNvSpPr/>
          <p:nvPr/>
        </p:nvSpPr>
        <p:spPr>
          <a:xfrm rot="18630077" flipV="1">
            <a:off x="7039460" y="2291776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DE76D4-A1BB-47DF-9EAA-271E0E1CD357}"/>
              </a:ext>
            </a:extLst>
          </p:cNvPr>
          <p:cNvSpPr/>
          <p:nvPr/>
        </p:nvSpPr>
        <p:spPr>
          <a:xfrm>
            <a:off x="7581129" y="2314508"/>
            <a:ext cx="1188720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Compliance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9BA968FB-E1F8-4653-B74A-F72E4C75B63A}"/>
              </a:ext>
            </a:extLst>
          </p:cNvPr>
          <p:cNvSpPr/>
          <p:nvPr/>
        </p:nvSpPr>
        <p:spPr>
          <a:xfrm rot="7743365">
            <a:off x="5500451" y="2283804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624E52-DE3F-4F78-B03D-E8428950403E}"/>
              </a:ext>
            </a:extLst>
          </p:cNvPr>
          <p:cNvSpPr/>
          <p:nvPr/>
        </p:nvSpPr>
        <p:spPr>
          <a:xfrm>
            <a:off x="5585804" y="2948196"/>
            <a:ext cx="1106588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Market</a:t>
            </a:r>
          </a:p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24C7A70-9BA5-4BDC-BD2C-DF35C304CDFB}"/>
              </a:ext>
            </a:extLst>
          </p:cNvPr>
          <p:cNvSpPr/>
          <p:nvPr/>
        </p:nvSpPr>
        <p:spPr>
          <a:xfrm>
            <a:off x="216545" y="830346"/>
            <a:ext cx="1505548" cy="343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Change slide size to 7”x7” before saving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png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(close file without saving to revert back to original slide size, since text rescaling can’t be undone)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Reduce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png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size to 4”x4” in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snagit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editor to fit next to sidebar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92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F44D2B4C-A44E-42CB-B756-5843086FC3F3}"/>
              </a:ext>
            </a:extLst>
          </p:cNvPr>
          <p:cNvSpPr/>
          <p:nvPr/>
        </p:nvSpPr>
        <p:spPr>
          <a:xfrm>
            <a:off x="952000" y="547711"/>
            <a:ext cx="1347374" cy="399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Start New Analysis Year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04DDE19-2B6C-4E3D-99A4-9D3EB7034740}"/>
              </a:ext>
            </a:extLst>
          </p:cNvPr>
          <p:cNvSpPr/>
          <p:nvPr/>
        </p:nvSpPr>
        <p:spPr>
          <a:xfrm>
            <a:off x="961004" y="1133963"/>
            <a:ext cx="1347374" cy="399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Set Producer Compliance Unit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3DE1B3-DC1A-4996-8766-F9D830670E83}"/>
              </a:ext>
            </a:extLst>
          </p:cNvPr>
          <p:cNvSpPr/>
          <p:nvPr/>
        </p:nvSpPr>
        <p:spPr>
          <a:xfrm>
            <a:off x="2696548" y="1444257"/>
            <a:ext cx="1347374" cy="582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Project context new vehicles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EA17B77-C2A9-415E-891B-A202D3FF7D43}"/>
              </a:ext>
            </a:extLst>
          </p:cNvPr>
          <p:cNvSpPr/>
          <p:nvPr/>
        </p:nvSpPr>
        <p:spPr>
          <a:xfrm>
            <a:off x="6338442" y="1444256"/>
            <a:ext cx="1514394" cy="601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Determine strategic in-year target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535EF4A-680F-40D1-8F31-EE5BA0EEBC62}"/>
              </a:ext>
            </a:extLst>
          </p:cNvPr>
          <p:cNvSpPr/>
          <p:nvPr/>
        </p:nvSpPr>
        <p:spPr>
          <a:xfrm>
            <a:off x="6192247" y="2773213"/>
            <a:ext cx="1840278" cy="717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Generate candidate new vehicles, prices, and sales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C194B41-A257-4964-AE9C-C9EBCF34AEAF}"/>
              </a:ext>
            </a:extLst>
          </p:cNvPr>
          <p:cNvSpPr/>
          <p:nvPr/>
        </p:nvSpPr>
        <p:spPr>
          <a:xfrm>
            <a:off x="6224990" y="4151446"/>
            <a:ext cx="1530983" cy="6252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Produce new vehicles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C732B32-B796-431E-9FC5-17CB1E26AF2D}"/>
              </a:ext>
            </a:extLst>
          </p:cNvPr>
          <p:cNvSpPr/>
          <p:nvPr/>
        </p:nvSpPr>
        <p:spPr>
          <a:xfrm>
            <a:off x="8406523" y="4144433"/>
            <a:ext cx="1468262" cy="633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Reregister existing vehicles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B2910DE-C19E-4B74-B7BA-2C182652C259}"/>
              </a:ext>
            </a:extLst>
          </p:cNvPr>
          <p:cNvSpPr/>
          <p:nvPr/>
        </p:nvSpPr>
        <p:spPr>
          <a:xfrm>
            <a:off x="8301179" y="5052959"/>
            <a:ext cx="1678949" cy="654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Allocate VMT demand to vehicle stock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38E2854-C9DF-4B37-8A14-5E004F38FB6F}"/>
              </a:ext>
            </a:extLst>
          </p:cNvPr>
          <p:cNvSpPr/>
          <p:nvPr/>
        </p:nvSpPr>
        <p:spPr>
          <a:xfrm>
            <a:off x="10369032" y="5130747"/>
            <a:ext cx="1327924" cy="49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Calculate Effects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C5F6D6A-9822-4D86-9BC7-3112B77BBF8B}"/>
              </a:ext>
            </a:extLst>
          </p:cNvPr>
          <p:cNvSpPr/>
          <p:nvPr/>
        </p:nvSpPr>
        <p:spPr>
          <a:xfrm>
            <a:off x="914208" y="5604141"/>
            <a:ext cx="1529457" cy="49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Go to next Producer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25F2992-81C1-4E62-9748-1660F6939CF6}"/>
              </a:ext>
            </a:extLst>
          </p:cNvPr>
          <p:cNvSpPr/>
          <p:nvPr/>
        </p:nvSpPr>
        <p:spPr>
          <a:xfrm>
            <a:off x="914208" y="6237902"/>
            <a:ext cx="1518181" cy="49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Go to next analysis year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2D738FE-FF1F-403C-AC88-9D65EBFAEA7B}"/>
              </a:ext>
            </a:extLst>
          </p:cNvPr>
          <p:cNvSpPr/>
          <p:nvPr/>
        </p:nvSpPr>
        <p:spPr>
          <a:xfrm>
            <a:off x="1021535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Supervisory Processes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60C2D25-120F-46EE-BDDB-0019839FB78F}"/>
              </a:ext>
            </a:extLst>
          </p:cNvPr>
          <p:cNvSpPr/>
          <p:nvPr/>
        </p:nvSpPr>
        <p:spPr>
          <a:xfrm>
            <a:off x="2623844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77D9C00-2975-4975-8A57-83E872440785}"/>
              </a:ext>
            </a:extLst>
          </p:cNvPr>
          <p:cNvSpPr/>
          <p:nvPr/>
        </p:nvSpPr>
        <p:spPr>
          <a:xfrm>
            <a:off x="6144141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16BD7DE-1BF8-49E7-B5B1-C8323631905C}"/>
              </a:ext>
            </a:extLst>
          </p:cNvPr>
          <p:cNvSpPr/>
          <p:nvPr/>
        </p:nvSpPr>
        <p:spPr>
          <a:xfrm>
            <a:off x="8390520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Consumer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144F020-91C5-4162-AA20-0624162014FB}"/>
              </a:ext>
            </a:extLst>
          </p:cNvPr>
          <p:cNvSpPr/>
          <p:nvPr/>
        </p:nvSpPr>
        <p:spPr>
          <a:xfrm>
            <a:off x="9922402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3910881-F525-4112-85B5-D3C15631FC36}"/>
              </a:ext>
            </a:extLst>
          </p:cNvPr>
          <p:cNvSpPr/>
          <p:nvPr/>
        </p:nvSpPr>
        <p:spPr>
          <a:xfrm>
            <a:off x="4396616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28772D-B56C-4B46-8827-6A061592B2D3}"/>
              </a:ext>
            </a:extLst>
          </p:cNvPr>
          <p:cNvCxnSpPr/>
          <p:nvPr/>
        </p:nvCxnSpPr>
        <p:spPr>
          <a:xfrm>
            <a:off x="2623844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FC5EA8D-D3E2-4774-B1D0-40AA6EB11B48}"/>
              </a:ext>
            </a:extLst>
          </p:cNvPr>
          <p:cNvCxnSpPr/>
          <p:nvPr/>
        </p:nvCxnSpPr>
        <p:spPr>
          <a:xfrm>
            <a:off x="4184874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F45B746-F2AB-4244-AB9F-30DB664EEE76}"/>
              </a:ext>
            </a:extLst>
          </p:cNvPr>
          <p:cNvCxnSpPr/>
          <p:nvPr/>
        </p:nvCxnSpPr>
        <p:spPr>
          <a:xfrm>
            <a:off x="5939932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C4462CD-3EF4-49CD-BB60-2D29AB5C03AA}"/>
              </a:ext>
            </a:extLst>
          </p:cNvPr>
          <p:cNvCxnSpPr/>
          <p:nvPr/>
        </p:nvCxnSpPr>
        <p:spPr>
          <a:xfrm>
            <a:off x="8154482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3307B61-592C-474D-8037-A66F6E12043E}"/>
              </a:ext>
            </a:extLst>
          </p:cNvPr>
          <p:cNvCxnSpPr/>
          <p:nvPr/>
        </p:nvCxnSpPr>
        <p:spPr>
          <a:xfrm>
            <a:off x="10083975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EDEA7733-8140-4E18-98A9-EBA82A49447C}"/>
              </a:ext>
            </a:extLst>
          </p:cNvPr>
          <p:cNvSpPr/>
          <p:nvPr/>
        </p:nvSpPr>
        <p:spPr>
          <a:xfrm>
            <a:off x="8357054" y="2667753"/>
            <a:ext cx="1496518" cy="94438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Does market accept?</a:t>
            </a:r>
          </a:p>
        </p:txBody>
      </p:sp>
      <p:sp>
        <p:nvSpPr>
          <p:cNvPr id="103" name="Flowchart: Decision 102">
            <a:extLst>
              <a:ext uri="{FF2B5EF4-FFF2-40B4-BE49-F238E27FC236}">
                <a16:creationId xmlns:a16="http://schemas.microsoft.com/office/drawing/2014/main" id="{8F744FDE-3763-42AC-81F9-FFB257EDC070}"/>
              </a:ext>
            </a:extLst>
          </p:cNvPr>
          <p:cNvSpPr/>
          <p:nvPr/>
        </p:nvSpPr>
        <p:spPr>
          <a:xfrm>
            <a:off x="4237747" y="3150477"/>
            <a:ext cx="1636682" cy="11928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 strategic in-year target met?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9DDD8D0-251B-4669-8EB1-796BBA25FFDA}"/>
              </a:ext>
            </a:extLst>
          </p:cNvPr>
          <p:cNvSpPr/>
          <p:nvPr/>
        </p:nvSpPr>
        <p:spPr>
          <a:xfrm>
            <a:off x="4396616" y="1444257"/>
            <a:ext cx="1368914" cy="582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Determine policy target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9B32A9F-BF7F-456E-B3A3-F25F7A674270}"/>
              </a:ext>
            </a:extLst>
          </p:cNvPr>
          <p:cNvCxnSpPr>
            <a:cxnSpLocks/>
            <a:stCxn id="103" idx="2"/>
            <a:endCxn id="68" idx="1"/>
          </p:cNvCxnSpPr>
          <p:nvPr/>
        </p:nvCxnSpPr>
        <p:spPr>
          <a:xfrm rot="16200000" flipH="1">
            <a:off x="5580172" y="3819258"/>
            <a:ext cx="120735" cy="1168902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1B5993-9583-4F1D-A590-A6A536B147E3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>
            <a:off x="8032525" y="3132133"/>
            <a:ext cx="324529" cy="781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C34B726-37AF-43C6-A031-B8B2CF7A31F4}"/>
              </a:ext>
            </a:extLst>
          </p:cNvPr>
          <p:cNvCxnSpPr>
            <a:cxnSpLocks/>
            <a:stCxn id="4" idx="2"/>
            <a:endCxn id="103" idx="3"/>
          </p:cNvCxnSpPr>
          <p:nvPr/>
        </p:nvCxnSpPr>
        <p:spPr>
          <a:xfrm rot="5400000">
            <a:off x="7422484" y="2064081"/>
            <a:ext cx="134774" cy="3230884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0BDB235-2C3A-4AC2-8C43-290405104D58}"/>
              </a:ext>
            </a:extLst>
          </p:cNvPr>
          <p:cNvCxnSpPr>
            <a:cxnSpLocks/>
            <a:stCxn id="103" idx="0"/>
            <a:endCxn id="66" idx="3"/>
          </p:cNvCxnSpPr>
          <p:nvPr/>
        </p:nvCxnSpPr>
        <p:spPr>
          <a:xfrm rot="5400000" flipH="1" flipV="1">
            <a:off x="5751793" y="1049434"/>
            <a:ext cx="1405339" cy="2796748"/>
          </a:xfrm>
          <a:prstGeom prst="bentConnector4">
            <a:avLst>
              <a:gd name="adj1" fmla="val 39295"/>
              <a:gd name="adj2" fmla="val 108174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3180D7E-EDE6-45DE-889E-0DD48EC20460}"/>
              </a:ext>
            </a:extLst>
          </p:cNvPr>
          <p:cNvCxnSpPr>
            <a:cxnSpLocks/>
            <a:stCxn id="117" idx="2"/>
            <a:endCxn id="63" idx="0"/>
          </p:cNvCxnSpPr>
          <p:nvPr/>
        </p:nvCxnSpPr>
        <p:spPr>
          <a:xfrm>
            <a:off x="1625687" y="947516"/>
            <a:ext cx="9004" cy="1864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FF2C11EC-61D2-4C45-B909-5B5D5C885852}"/>
              </a:ext>
            </a:extLst>
          </p:cNvPr>
          <p:cNvCxnSpPr>
            <a:cxnSpLocks/>
            <a:stCxn id="63" idx="2"/>
            <a:endCxn id="65" idx="1"/>
          </p:cNvCxnSpPr>
          <p:nvPr/>
        </p:nvCxnSpPr>
        <p:spPr>
          <a:xfrm rot="16200000" flipH="1">
            <a:off x="2064870" y="1103589"/>
            <a:ext cx="201499" cy="1061857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B5F76EF-CEA9-4443-8902-4CEFC66C7CAF}"/>
              </a:ext>
            </a:extLst>
          </p:cNvPr>
          <p:cNvCxnSpPr>
            <a:cxnSpLocks/>
            <a:stCxn id="65" idx="3"/>
            <a:endCxn id="104" idx="1"/>
          </p:cNvCxnSpPr>
          <p:nvPr/>
        </p:nvCxnSpPr>
        <p:spPr>
          <a:xfrm>
            <a:off x="4043922" y="1735268"/>
            <a:ext cx="35269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6A92D2F-36EF-45D7-A1D6-B7B990123699}"/>
              </a:ext>
            </a:extLst>
          </p:cNvPr>
          <p:cNvCxnSpPr>
            <a:cxnSpLocks/>
            <a:stCxn id="104" idx="3"/>
            <a:endCxn id="66" idx="1"/>
          </p:cNvCxnSpPr>
          <p:nvPr/>
        </p:nvCxnSpPr>
        <p:spPr>
          <a:xfrm>
            <a:off x="5765530" y="1735268"/>
            <a:ext cx="572912" cy="98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037D1DD-944E-4599-A118-DA94D4A814DE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7095639" y="2046020"/>
            <a:ext cx="16747" cy="72719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D9A8CBBE-1C02-48BE-A87A-C8D43ED058FD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 flipV="1">
            <a:off x="8396738" y="2266723"/>
            <a:ext cx="307546" cy="1109605"/>
          </a:xfrm>
          <a:prstGeom prst="bentConnector4">
            <a:avLst>
              <a:gd name="adj1" fmla="val -74330"/>
              <a:gd name="adj2" fmla="val 70950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FA5739A-B777-4CCD-9ADF-0B6CBCF54A4B}"/>
              </a:ext>
            </a:extLst>
          </p:cNvPr>
          <p:cNvCxnSpPr>
            <a:cxnSpLocks/>
            <a:stCxn id="68" idx="3"/>
            <a:endCxn id="72" idx="1"/>
          </p:cNvCxnSpPr>
          <p:nvPr/>
        </p:nvCxnSpPr>
        <p:spPr>
          <a:xfrm flipV="1">
            <a:off x="7755973" y="4460966"/>
            <a:ext cx="650550" cy="31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6A9656F-92D8-4A20-BAA5-8AD16A27DD28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9140654" y="4777499"/>
            <a:ext cx="0" cy="2754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9C6D9E6-5080-4DA0-8E4A-87625DF8FA2F}"/>
              </a:ext>
            </a:extLst>
          </p:cNvPr>
          <p:cNvCxnSpPr>
            <a:cxnSpLocks/>
            <a:stCxn id="73" idx="3"/>
            <a:endCxn id="83" idx="1"/>
          </p:cNvCxnSpPr>
          <p:nvPr/>
        </p:nvCxnSpPr>
        <p:spPr>
          <a:xfrm>
            <a:off x="9980128" y="5380033"/>
            <a:ext cx="38890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E3E4FB13-DE0A-4CA0-AE21-B336E2816B85}"/>
              </a:ext>
            </a:extLst>
          </p:cNvPr>
          <p:cNvCxnSpPr>
            <a:cxnSpLocks/>
            <a:stCxn id="85" idx="1"/>
            <a:endCxn id="63" idx="1"/>
          </p:cNvCxnSpPr>
          <p:nvPr/>
        </p:nvCxnSpPr>
        <p:spPr>
          <a:xfrm rot="10800000" flipH="1">
            <a:off x="914208" y="1333867"/>
            <a:ext cx="46796" cy="4519561"/>
          </a:xfrm>
          <a:prstGeom prst="bentConnector3">
            <a:avLst>
              <a:gd name="adj1" fmla="val -488503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FEC9EA76-13DA-436B-BFA5-86D4DB39C71A}"/>
              </a:ext>
            </a:extLst>
          </p:cNvPr>
          <p:cNvCxnSpPr>
            <a:cxnSpLocks/>
            <a:stCxn id="87" idx="1"/>
            <a:endCxn id="117" idx="1"/>
          </p:cNvCxnSpPr>
          <p:nvPr/>
        </p:nvCxnSpPr>
        <p:spPr>
          <a:xfrm rot="10800000" flipH="1">
            <a:off x="914208" y="747614"/>
            <a:ext cx="37792" cy="5739574"/>
          </a:xfrm>
          <a:prstGeom prst="bentConnector3">
            <a:avLst>
              <a:gd name="adj1" fmla="val -1198367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426F93AE-DFCA-449A-8583-CDFB497048C2}"/>
              </a:ext>
            </a:extLst>
          </p:cNvPr>
          <p:cNvCxnSpPr>
            <a:cxnSpLocks/>
            <a:stCxn id="83" idx="2"/>
            <a:endCxn id="85" idx="3"/>
          </p:cNvCxnSpPr>
          <p:nvPr/>
        </p:nvCxnSpPr>
        <p:spPr>
          <a:xfrm rot="5400000">
            <a:off x="6626276" y="1446709"/>
            <a:ext cx="224108" cy="8589329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C8D0683-52AC-4178-9E44-1C91FA6E789C}"/>
              </a:ext>
            </a:extLst>
          </p:cNvPr>
          <p:cNvSpPr/>
          <p:nvPr/>
        </p:nvSpPr>
        <p:spPr>
          <a:xfrm>
            <a:off x="5314148" y="4235910"/>
            <a:ext cx="572912" cy="263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5129B49-39A3-49AB-926B-0C6305A647AA}"/>
              </a:ext>
            </a:extLst>
          </p:cNvPr>
          <p:cNvSpPr/>
          <p:nvPr/>
        </p:nvSpPr>
        <p:spPr>
          <a:xfrm>
            <a:off x="5225389" y="2368444"/>
            <a:ext cx="572912" cy="267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7C2BD4B3-8F07-429B-8DD8-634EF0118076}"/>
              </a:ext>
            </a:extLst>
          </p:cNvPr>
          <p:cNvSpPr/>
          <p:nvPr/>
        </p:nvSpPr>
        <p:spPr>
          <a:xfrm>
            <a:off x="8398397" y="3507595"/>
            <a:ext cx="572912" cy="263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B7A7EFB-3717-4087-B92F-56E30E972F0B}"/>
              </a:ext>
            </a:extLst>
          </p:cNvPr>
          <p:cNvSpPr/>
          <p:nvPr/>
        </p:nvSpPr>
        <p:spPr>
          <a:xfrm>
            <a:off x="8442862" y="2195375"/>
            <a:ext cx="572912" cy="267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6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F44D2B4C-A44E-42CB-B756-5843086FC3F3}"/>
              </a:ext>
            </a:extLst>
          </p:cNvPr>
          <p:cNvSpPr/>
          <p:nvPr/>
        </p:nvSpPr>
        <p:spPr>
          <a:xfrm>
            <a:off x="952000" y="547711"/>
            <a:ext cx="1347374" cy="399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Start New Analysis Year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04DDE19-2B6C-4E3D-99A4-9D3EB7034740}"/>
              </a:ext>
            </a:extLst>
          </p:cNvPr>
          <p:cNvSpPr/>
          <p:nvPr/>
        </p:nvSpPr>
        <p:spPr>
          <a:xfrm>
            <a:off x="961004" y="1133963"/>
            <a:ext cx="1347374" cy="399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Set Producer Compliance Unit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3DE1B3-DC1A-4996-8766-F9D830670E83}"/>
              </a:ext>
            </a:extLst>
          </p:cNvPr>
          <p:cNvSpPr/>
          <p:nvPr/>
        </p:nvSpPr>
        <p:spPr>
          <a:xfrm>
            <a:off x="2696548" y="1444257"/>
            <a:ext cx="1347374" cy="582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Project context new vehicles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EA17B77-C2A9-415E-891B-A202D3FF7D43}"/>
              </a:ext>
            </a:extLst>
          </p:cNvPr>
          <p:cNvSpPr/>
          <p:nvPr/>
        </p:nvSpPr>
        <p:spPr>
          <a:xfrm>
            <a:off x="6338442" y="1444256"/>
            <a:ext cx="1514394" cy="601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Determine strategic in-year target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535EF4A-680F-40D1-8F31-EE5BA0EEBC62}"/>
              </a:ext>
            </a:extLst>
          </p:cNvPr>
          <p:cNvSpPr/>
          <p:nvPr/>
        </p:nvSpPr>
        <p:spPr>
          <a:xfrm>
            <a:off x="6192247" y="2790614"/>
            <a:ext cx="1840278" cy="717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Generate candidate new vehicles, prices, and sales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C194B41-A257-4964-AE9C-C9EBCF34AEAF}"/>
              </a:ext>
            </a:extLst>
          </p:cNvPr>
          <p:cNvSpPr/>
          <p:nvPr/>
        </p:nvSpPr>
        <p:spPr>
          <a:xfrm>
            <a:off x="6224990" y="4151446"/>
            <a:ext cx="1530983" cy="6252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Produce new vehicles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C732B32-B796-431E-9FC5-17CB1E26AF2D}"/>
              </a:ext>
            </a:extLst>
          </p:cNvPr>
          <p:cNvSpPr/>
          <p:nvPr/>
        </p:nvSpPr>
        <p:spPr>
          <a:xfrm>
            <a:off x="8406523" y="4144433"/>
            <a:ext cx="1468262" cy="633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Reregister existing vehicles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B2910DE-C19E-4B74-B7BA-2C182652C259}"/>
              </a:ext>
            </a:extLst>
          </p:cNvPr>
          <p:cNvSpPr/>
          <p:nvPr/>
        </p:nvSpPr>
        <p:spPr>
          <a:xfrm>
            <a:off x="8301179" y="5052959"/>
            <a:ext cx="1678949" cy="654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Allocate VMT demand to vehicle stock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38E2854-C9DF-4B37-8A14-5E004F38FB6F}"/>
              </a:ext>
            </a:extLst>
          </p:cNvPr>
          <p:cNvSpPr/>
          <p:nvPr/>
        </p:nvSpPr>
        <p:spPr>
          <a:xfrm>
            <a:off x="10369032" y="5130747"/>
            <a:ext cx="1327924" cy="49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Calculate Effects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C5F6D6A-9822-4D86-9BC7-3112B77BBF8B}"/>
              </a:ext>
            </a:extLst>
          </p:cNvPr>
          <p:cNvSpPr/>
          <p:nvPr/>
        </p:nvSpPr>
        <p:spPr>
          <a:xfrm>
            <a:off x="914208" y="5604141"/>
            <a:ext cx="1529457" cy="49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Go to next Producer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25F2992-81C1-4E62-9748-1660F6939CF6}"/>
              </a:ext>
            </a:extLst>
          </p:cNvPr>
          <p:cNvSpPr/>
          <p:nvPr/>
        </p:nvSpPr>
        <p:spPr>
          <a:xfrm>
            <a:off x="914208" y="6237902"/>
            <a:ext cx="1518181" cy="49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Go to next analysis year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2D738FE-FF1F-403C-AC88-9D65EBFAEA7B}"/>
              </a:ext>
            </a:extLst>
          </p:cNvPr>
          <p:cNvSpPr/>
          <p:nvPr/>
        </p:nvSpPr>
        <p:spPr>
          <a:xfrm>
            <a:off x="1021535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Supervisory Processes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60C2D25-120F-46EE-BDDB-0019839FB78F}"/>
              </a:ext>
            </a:extLst>
          </p:cNvPr>
          <p:cNvSpPr/>
          <p:nvPr/>
        </p:nvSpPr>
        <p:spPr>
          <a:xfrm>
            <a:off x="2623844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77D9C00-2975-4975-8A57-83E872440785}"/>
              </a:ext>
            </a:extLst>
          </p:cNvPr>
          <p:cNvSpPr/>
          <p:nvPr/>
        </p:nvSpPr>
        <p:spPr>
          <a:xfrm>
            <a:off x="6144141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16BD7DE-1BF8-49E7-B5B1-C8323631905C}"/>
              </a:ext>
            </a:extLst>
          </p:cNvPr>
          <p:cNvSpPr/>
          <p:nvPr/>
        </p:nvSpPr>
        <p:spPr>
          <a:xfrm>
            <a:off x="8390520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Consumer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144F020-91C5-4162-AA20-0624162014FB}"/>
              </a:ext>
            </a:extLst>
          </p:cNvPr>
          <p:cNvSpPr/>
          <p:nvPr/>
        </p:nvSpPr>
        <p:spPr>
          <a:xfrm>
            <a:off x="9922402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3910881-F525-4112-85B5-D3C15631FC36}"/>
              </a:ext>
            </a:extLst>
          </p:cNvPr>
          <p:cNvSpPr/>
          <p:nvPr/>
        </p:nvSpPr>
        <p:spPr>
          <a:xfrm>
            <a:off x="4396616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28772D-B56C-4B46-8827-6A061592B2D3}"/>
              </a:ext>
            </a:extLst>
          </p:cNvPr>
          <p:cNvCxnSpPr/>
          <p:nvPr/>
        </p:nvCxnSpPr>
        <p:spPr>
          <a:xfrm>
            <a:off x="2623844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FC5EA8D-D3E2-4774-B1D0-40AA6EB11B48}"/>
              </a:ext>
            </a:extLst>
          </p:cNvPr>
          <p:cNvCxnSpPr/>
          <p:nvPr/>
        </p:nvCxnSpPr>
        <p:spPr>
          <a:xfrm>
            <a:off x="4184874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F45B746-F2AB-4244-AB9F-30DB664EEE76}"/>
              </a:ext>
            </a:extLst>
          </p:cNvPr>
          <p:cNvCxnSpPr/>
          <p:nvPr/>
        </p:nvCxnSpPr>
        <p:spPr>
          <a:xfrm>
            <a:off x="5939932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C4462CD-3EF4-49CD-BB60-2D29AB5C03AA}"/>
              </a:ext>
            </a:extLst>
          </p:cNvPr>
          <p:cNvCxnSpPr/>
          <p:nvPr/>
        </p:nvCxnSpPr>
        <p:spPr>
          <a:xfrm>
            <a:off x="8154482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3307B61-592C-474D-8037-A66F6E12043E}"/>
              </a:ext>
            </a:extLst>
          </p:cNvPr>
          <p:cNvCxnSpPr/>
          <p:nvPr/>
        </p:nvCxnSpPr>
        <p:spPr>
          <a:xfrm>
            <a:off x="10083975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EDEA7733-8140-4E18-98A9-EBA82A49447C}"/>
              </a:ext>
            </a:extLst>
          </p:cNvPr>
          <p:cNvSpPr/>
          <p:nvPr/>
        </p:nvSpPr>
        <p:spPr>
          <a:xfrm>
            <a:off x="8357054" y="2667753"/>
            <a:ext cx="1496518" cy="94438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Does market accept?</a:t>
            </a:r>
          </a:p>
        </p:txBody>
      </p:sp>
      <p:sp>
        <p:nvSpPr>
          <p:cNvPr id="103" name="Flowchart: Decision 102">
            <a:extLst>
              <a:ext uri="{FF2B5EF4-FFF2-40B4-BE49-F238E27FC236}">
                <a16:creationId xmlns:a16="http://schemas.microsoft.com/office/drawing/2014/main" id="{8F744FDE-3763-42AC-81F9-FFB257EDC070}"/>
              </a:ext>
            </a:extLst>
          </p:cNvPr>
          <p:cNvSpPr/>
          <p:nvPr/>
        </p:nvSpPr>
        <p:spPr>
          <a:xfrm>
            <a:off x="4250378" y="2547882"/>
            <a:ext cx="1636682" cy="11928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 strategic in-year target met?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9DDD8D0-251B-4669-8EB1-796BBA25FFDA}"/>
              </a:ext>
            </a:extLst>
          </p:cNvPr>
          <p:cNvSpPr/>
          <p:nvPr/>
        </p:nvSpPr>
        <p:spPr>
          <a:xfrm>
            <a:off x="4396616" y="1444257"/>
            <a:ext cx="1368914" cy="582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Determine policy target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9B32A9F-BF7F-456E-B3A3-F25F7A674270}"/>
              </a:ext>
            </a:extLst>
          </p:cNvPr>
          <p:cNvCxnSpPr>
            <a:cxnSpLocks/>
            <a:stCxn id="103" idx="2"/>
            <a:endCxn id="4" idx="2"/>
          </p:cNvCxnSpPr>
          <p:nvPr/>
        </p:nvCxnSpPr>
        <p:spPr>
          <a:xfrm rot="5400000" flipH="1" flipV="1">
            <a:off x="7022710" y="1658145"/>
            <a:ext cx="128611" cy="4036594"/>
          </a:xfrm>
          <a:prstGeom prst="bentConnector3">
            <a:avLst>
              <a:gd name="adj1" fmla="val -97635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1B5993-9583-4F1D-A590-A6A536B147E3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8032525" y="3139945"/>
            <a:ext cx="324529" cy="958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C34B726-37AF-43C6-A031-B8B2CF7A31F4}"/>
              </a:ext>
            </a:extLst>
          </p:cNvPr>
          <p:cNvCxnSpPr>
            <a:cxnSpLocks/>
            <a:stCxn id="67" idx="1"/>
            <a:endCxn id="103" idx="3"/>
          </p:cNvCxnSpPr>
          <p:nvPr/>
        </p:nvCxnSpPr>
        <p:spPr>
          <a:xfrm rot="10800000">
            <a:off x="5887061" y="3144316"/>
            <a:ext cx="305187" cy="52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0BDB235-2C3A-4AC2-8C43-290405104D58}"/>
              </a:ext>
            </a:extLst>
          </p:cNvPr>
          <p:cNvCxnSpPr>
            <a:cxnSpLocks/>
            <a:stCxn id="103" idx="0"/>
          </p:cNvCxnSpPr>
          <p:nvPr/>
        </p:nvCxnSpPr>
        <p:spPr>
          <a:xfrm rot="16200000" flipH="1">
            <a:off x="5418208" y="2198392"/>
            <a:ext cx="421007" cy="1119986"/>
          </a:xfrm>
          <a:prstGeom prst="bentConnector4">
            <a:avLst>
              <a:gd name="adj1" fmla="val -54298"/>
              <a:gd name="adj2" fmla="val 65834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3180D7E-EDE6-45DE-889E-0DD48EC20460}"/>
              </a:ext>
            </a:extLst>
          </p:cNvPr>
          <p:cNvCxnSpPr>
            <a:cxnSpLocks/>
            <a:stCxn id="117" idx="2"/>
            <a:endCxn id="63" idx="0"/>
          </p:cNvCxnSpPr>
          <p:nvPr/>
        </p:nvCxnSpPr>
        <p:spPr>
          <a:xfrm>
            <a:off x="1625687" y="947516"/>
            <a:ext cx="9004" cy="1864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FF2C11EC-61D2-4C45-B909-5B5D5C885852}"/>
              </a:ext>
            </a:extLst>
          </p:cNvPr>
          <p:cNvCxnSpPr>
            <a:cxnSpLocks/>
            <a:stCxn id="63" idx="2"/>
            <a:endCxn id="65" idx="1"/>
          </p:cNvCxnSpPr>
          <p:nvPr/>
        </p:nvCxnSpPr>
        <p:spPr>
          <a:xfrm rot="16200000" flipH="1">
            <a:off x="2064870" y="1103589"/>
            <a:ext cx="201499" cy="1061857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B5F76EF-CEA9-4443-8902-4CEFC66C7CAF}"/>
              </a:ext>
            </a:extLst>
          </p:cNvPr>
          <p:cNvCxnSpPr>
            <a:cxnSpLocks/>
            <a:stCxn id="65" idx="3"/>
            <a:endCxn id="104" idx="1"/>
          </p:cNvCxnSpPr>
          <p:nvPr/>
        </p:nvCxnSpPr>
        <p:spPr>
          <a:xfrm>
            <a:off x="4043922" y="1735268"/>
            <a:ext cx="35269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6A92D2F-36EF-45D7-A1D6-B7B990123699}"/>
              </a:ext>
            </a:extLst>
          </p:cNvPr>
          <p:cNvCxnSpPr>
            <a:cxnSpLocks/>
            <a:stCxn id="104" idx="3"/>
            <a:endCxn id="66" idx="1"/>
          </p:cNvCxnSpPr>
          <p:nvPr/>
        </p:nvCxnSpPr>
        <p:spPr>
          <a:xfrm>
            <a:off x="5765530" y="1735268"/>
            <a:ext cx="572912" cy="98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037D1DD-944E-4599-A118-DA94D4A814DE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7095639" y="2046020"/>
            <a:ext cx="16747" cy="74459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D9A8CBBE-1C02-48BE-A87A-C8D43ED058FD}"/>
              </a:ext>
            </a:extLst>
          </p:cNvPr>
          <p:cNvCxnSpPr>
            <a:cxnSpLocks/>
            <a:stCxn id="4" idx="3"/>
            <a:endCxn id="68" idx="0"/>
          </p:cNvCxnSpPr>
          <p:nvPr/>
        </p:nvCxnSpPr>
        <p:spPr>
          <a:xfrm flipH="1">
            <a:off x="6990482" y="3139945"/>
            <a:ext cx="2863090" cy="1011501"/>
          </a:xfrm>
          <a:prstGeom prst="bentConnector4">
            <a:avLst>
              <a:gd name="adj1" fmla="val -15631"/>
              <a:gd name="adj2" fmla="val 79707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FA5739A-B777-4CCD-9ADF-0B6CBCF54A4B}"/>
              </a:ext>
            </a:extLst>
          </p:cNvPr>
          <p:cNvCxnSpPr>
            <a:cxnSpLocks/>
            <a:stCxn id="68" idx="3"/>
            <a:endCxn id="72" idx="1"/>
          </p:cNvCxnSpPr>
          <p:nvPr/>
        </p:nvCxnSpPr>
        <p:spPr>
          <a:xfrm flipV="1">
            <a:off x="7755973" y="4460966"/>
            <a:ext cx="650550" cy="31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6A9656F-92D8-4A20-BAA5-8AD16A27DD28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9140654" y="4777499"/>
            <a:ext cx="0" cy="2754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9C6D9E6-5080-4DA0-8E4A-87625DF8FA2F}"/>
              </a:ext>
            </a:extLst>
          </p:cNvPr>
          <p:cNvCxnSpPr>
            <a:cxnSpLocks/>
            <a:stCxn id="73" idx="3"/>
            <a:endCxn id="83" idx="1"/>
          </p:cNvCxnSpPr>
          <p:nvPr/>
        </p:nvCxnSpPr>
        <p:spPr>
          <a:xfrm>
            <a:off x="9980128" y="5380033"/>
            <a:ext cx="38890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E3E4FB13-DE0A-4CA0-AE21-B336E2816B85}"/>
              </a:ext>
            </a:extLst>
          </p:cNvPr>
          <p:cNvCxnSpPr>
            <a:cxnSpLocks/>
            <a:stCxn id="85" idx="1"/>
            <a:endCxn id="63" idx="1"/>
          </p:cNvCxnSpPr>
          <p:nvPr/>
        </p:nvCxnSpPr>
        <p:spPr>
          <a:xfrm rot="10800000" flipH="1">
            <a:off x="914208" y="1333867"/>
            <a:ext cx="46796" cy="4519561"/>
          </a:xfrm>
          <a:prstGeom prst="bentConnector3">
            <a:avLst>
              <a:gd name="adj1" fmla="val -488503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FEC9EA76-13DA-436B-BFA5-86D4DB39C71A}"/>
              </a:ext>
            </a:extLst>
          </p:cNvPr>
          <p:cNvCxnSpPr>
            <a:cxnSpLocks/>
            <a:stCxn id="87" idx="1"/>
            <a:endCxn id="117" idx="1"/>
          </p:cNvCxnSpPr>
          <p:nvPr/>
        </p:nvCxnSpPr>
        <p:spPr>
          <a:xfrm rot="10800000" flipH="1">
            <a:off x="914208" y="747614"/>
            <a:ext cx="37792" cy="5739574"/>
          </a:xfrm>
          <a:prstGeom prst="bentConnector3">
            <a:avLst>
              <a:gd name="adj1" fmla="val -1198367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426F93AE-DFCA-449A-8583-CDFB497048C2}"/>
              </a:ext>
            </a:extLst>
          </p:cNvPr>
          <p:cNvCxnSpPr>
            <a:cxnSpLocks/>
            <a:stCxn id="83" idx="2"/>
            <a:endCxn id="85" idx="3"/>
          </p:cNvCxnSpPr>
          <p:nvPr/>
        </p:nvCxnSpPr>
        <p:spPr>
          <a:xfrm rot="5400000">
            <a:off x="6626276" y="1446709"/>
            <a:ext cx="224108" cy="8589329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C8D0683-52AC-4178-9E44-1C91FA6E789C}"/>
              </a:ext>
            </a:extLst>
          </p:cNvPr>
          <p:cNvSpPr/>
          <p:nvPr/>
        </p:nvSpPr>
        <p:spPr>
          <a:xfrm>
            <a:off x="5176050" y="3617401"/>
            <a:ext cx="572912" cy="263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5129B49-39A3-49AB-926B-0C6305A647AA}"/>
              </a:ext>
            </a:extLst>
          </p:cNvPr>
          <p:cNvSpPr/>
          <p:nvPr/>
        </p:nvSpPr>
        <p:spPr>
          <a:xfrm>
            <a:off x="5116632" y="2104983"/>
            <a:ext cx="572912" cy="267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7C2BD4B3-8F07-429B-8DD8-634EF0118076}"/>
              </a:ext>
            </a:extLst>
          </p:cNvPr>
          <p:cNvSpPr/>
          <p:nvPr/>
        </p:nvSpPr>
        <p:spPr>
          <a:xfrm>
            <a:off x="9797519" y="2876886"/>
            <a:ext cx="572912" cy="263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B7A7EFB-3717-4087-B92F-56E30E972F0B}"/>
              </a:ext>
            </a:extLst>
          </p:cNvPr>
          <p:cNvSpPr/>
          <p:nvPr/>
        </p:nvSpPr>
        <p:spPr>
          <a:xfrm>
            <a:off x="8605750" y="1525160"/>
            <a:ext cx="572912" cy="267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935D0EB-66E6-4D7B-B58E-1EC7CAFEA509}"/>
              </a:ext>
            </a:extLst>
          </p:cNvPr>
          <p:cNvCxnSpPr>
            <a:cxnSpLocks/>
            <a:stCxn id="4" idx="0"/>
            <a:endCxn id="66" idx="3"/>
          </p:cNvCxnSpPr>
          <p:nvPr/>
        </p:nvCxnSpPr>
        <p:spPr>
          <a:xfrm rot="16200000" flipV="1">
            <a:off x="8017768" y="1580207"/>
            <a:ext cx="922615" cy="1252477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48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4DE09E8-30DE-445F-832C-C18B324CB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8142333"/>
              </p:ext>
            </p:extLst>
          </p:nvPr>
        </p:nvGraphicFramePr>
        <p:xfrm>
          <a:off x="1405718" y="161136"/>
          <a:ext cx="9380565" cy="5507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Arc 8">
            <a:extLst>
              <a:ext uri="{FF2B5EF4-FFF2-40B4-BE49-F238E27FC236}">
                <a16:creationId xmlns:a16="http://schemas.microsoft.com/office/drawing/2014/main" id="{732EA318-9497-4D54-BE0B-6F66542D25DD}"/>
              </a:ext>
            </a:extLst>
          </p:cNvPr>
          <p:cNvSpPr/>
          <p:nvPr/>
        </p:nvSpPr>
        <p:spPr>
          <a:xfrm rot="8229009">
            <a:off x="2649921" y="3764280"/>
            <a:ext cx="2198998" cy="2265350"/>
          </a:xfrm>
          <a:prstGeom prst="arc">
            <a:avLst>
              <a:gd name="adj1" fmla="val 14800640"/>
              <a:gd name="adj2" fmla="val 1115702"/>
            </a:avLst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E7AE257-8FDD-4CB8-866F-74932742A368}"/>
              </a:ext>
            </a:extLst>
          </p:cNvPr>
          <p:cNvSpPr/>
          <p:nvPr/>
        </p:nvSpPr>
        <p:spPr>
          <a:xfrm rot="8229637">
            <a:off x="7427479" y="3764274"/>
            <a:ext cx="2198998" cy="2265350"/>
          </a:xfrm>
          <a:prstGeom prst="arc">
            <a:avLst>
              <a:gd name="adj1" fmla="val 14800640"/>
              <a:gd name="adj2" fmla="val 1115702"/>
            </a:avLst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3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210D2C-8611-4D00-998F-BB9024E49821}"/>
              </a:ext>
            </a:extLst>
          </p:cNvPr>
          <p:cNvSpPr/>
          <p:nvPr/>
        </p:nvSpPr>
        <p:spPr>
          <a:xfrm>
            <a:off x="2629052" y="1694937"/>
            <a:ext cx="3933933" cy="31047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Consumers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C1DADA-791E-4095-A704-ED06F45B98FC}"/>
              </a:ext>
            </a:extLst>
          </p:cNvPr>
          <p:cNvCxnSpPr>
            <a:cxnSpLocks/>
          </p:cNvCxnSpPr>
          <p:nvPr/>
        </p:nvCxnSpPr>
        <p:spPr>
          <a:xfrm>
            <a:off x="6575534" y="3063436"/>
            <a:ext cx="3770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018BDC-F262-4312-8DA9-6E8230C39144}"/>
              </a:ext>
            </a:extLst>
          </p:cNvPr>
          <p:cNvCxnSpPr>
            <a:cxnSpLocks/>
          </p:cNvCxnSpPr>
          <p:nvPr/>
        </p:nvCxnSpPr>
        <p:spPr>
          <a:xfrm>
            <a:off x="6575534" y="3889954"/>
            <a:ext cx="377073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A99B4B-8FE4-4C1D-8333-EC02DB6341E3}"/>
              </a:ext>
            </a:extLst>
          </p:cNvPr>
          <p:cNvSpPr txBox="1"/>
          <p:nvPr/>
        </p:nvSpPr>
        <p:spPr>
          <a:xfrm>
            <a:off x="3204146" y="5150036"/>
            <a:ext cx="1264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Vehicle Stock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3C3463-9FDC-4513-8155-ED629D69F6B0}"/>
              </a:ext>
            </a:extLst>
          </p:cNvPr>
          <p:cNvCxnSpPr>
            <a:cxnSpLocks/>
          </p:cNvCxnSpPr>
          <p:nvPr/>
        </p:nvCxnSpPr>
        <p:spPr>
          <a:xfrm>
            <a:off x="3204146" y="4821863"/>
            <a:ext cx="0" cy="12845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1F297E-94CB-46BE-8251-C8B4C7FEE422}"/>
              </a:ext>
            </a:extLst>
          </p:cNvPr>
          <p:cNvCxnSpPr>
            <a:cxnSpLocks/>
          </p:cNvCxnSpPr>
          <p:nvPr/>
        </p:nvCxnSpPr>
        <p:spPr>
          <a:xfrm>
            <a:off x="4596018" y="803287"/>
            <a:ext cx="0" cy="891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7AB3976-05D9-47B1-BCBA-2CAC82C585EF}"/>
              </a:ext>
            </a:extLst>
          </p:cNvPr>
          <p:cNvSpPr txBox="1"/>
          <p:nvPr/>
        </p:nvSpPr>
        <p:spPr>
          <a:xfrm>
            <a:off x="7006676" y="1880088"/>
            <a:ext cx="417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to/from Producer Module: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4BBBC-C952-4483-9881-76C1F0F26DFC}"/>
              </a:ext>
            </a:extLst>
          </p:cNvPr>
          <p:cNvSpPr txBox="1"/>
          <p:nvPr/>
        </p:nvSpPr>
        <p:spPr>
          <a:xfrm>
            <a:off x="2437944" y="280067"/>
            <a:ext cx="456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Analysis Context Inputs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EAFE28-4F28-4270-A958-1490D8EAE705}"/>
              </a:ext>
            </a:extLst>
          </p:cNvPr>
          <p:cNvSpPr txBox="1"/>
          <p:nvPr/>
        </p:nvSpPr>
        <p:spPr>
          <a:xfrm>
            <a:off x="5370435" y="5150035"/>
            <a:ext cx="126481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AE272E-F1F0-4269-8C78-ECF1BE8A39E1}"/>
              </a:ext>
            </a:extLst>
          </p:cNvPr>
          <p:cNvSpPr txBox="1"/>
          <p:nvPr/>
        </p:nvSpPr>
        <p:spPr>
          <a:xfrm>
            <a:off x="6786521" y="2599600"/>
            <a:ext cx="30093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Demanded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63568D-AF50-4657-A444-0A1B39F420C9}"/>
              </a:ext>
            </a:extLst>
          </p:cNvPr>
          <p:cNvSpPr txBox="1"/>
          <p:nvPr/>
        </p:nvSpPr>
        <p:spPr>
          <a:xfrm>
            <a:off x="6786521" y="3432052"/>
            <a:ext cx="385576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Prices, Attributes of Candidate Vehicles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AC6B11-B2B1-4D7D-9EBF-A76C6929EBD4}"/>
              </a:ext>
            </a:extLst>
          </p:cNvPr>
          <p:cNvCxnSpPr>
            <a:cxnSpLocks/>
          </p:cNvCxnSpPr>
          <p:nvPr/>
        </p:nvCxnSpPr>
        <p:spPr>
          <a:xfrm>
            <a:off x="5370435" y="4821863"/>
            <a:ext cx="0" cy="12845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06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774EAC-F9CD-4AFC-96DE-8C2BEC27FF58}"/>
              </a:ext>
            </a:extLst>
          </p:cNvPr>
          <p:cNvSpPr/>
          <p:nvPr/>
        </p:nvSpPr>
        <p:spPr>
          <a:xfrm>
            <a:off x="2312329" y="4308122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Used Vehicle Reregistration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F625C8-0661-4EC7-9689-C2C2CEA26AE9}"/>
              </a:ext>
            </a:extLst>
          </p:cNvPr>
          <p:cNvSpPr/>
          <p:nvPr/>
        </p:nvSpPr>
        <p:spPr>
          <a:xfrm>
            <a:off x="7186267" y="4328960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and Used Vehicle Use (VMT)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76E70B-6DC5-4827-8FF2-9338824D72F1}"/>
              </a:ext>
            </a:extLst>
          </p:cNvPr>
          <p:cNvSpPr/>
          <p:nvPr/>
        </p:nvSpPr>
        <p:spPr>
          <a:xfrm>
            <a:off x="2312330" y="1114530"/>
            <a:ext cx="2845802" cy="14353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Vehicle Sales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CC7A20-44B1-4478-892B-0ADD02F8A6C8}"/>
              </a:ext>
            </a:extLst>
          </p:cNvPr>
          <p:cNvSpPr/>
          <p:nvPr/>
        </p:nvSpPr>
        <p:spPr>
          <a:xfrm>
            <a:off x="4750308" y="2711195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Vehicle Sales Shares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F222A-F3F5-4F24-8A94-3DF3232D15E7}"/>
              </a:ext>
            </a:extLst>
          </p:cNvPr>
          <p:cNvSpPr/>
          <p:nvPr/>
        </p:nvSpPr>
        <p:spPr>
          <a:xfrm>
            <a:off x="1930400" y="778933"/>
            <a:ext cx="8483600" cy="5334000"/>
          </a:xfrm>
          <a:prstGeom prst="rect">
            <a:avLst/>
          </a:prstGeom>
          <a:noFill/>
          <a:ln w="190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A41B12-1356-42C2-9A09-FC9E8E8069B3}"/>
              </a:ext>
            </a:extLst>
          </p:cNvPr>
          <p:cNvSpPr/>
          <p:nvPr/>
        </p:nvSpPr>
        <p:spPr>
          <a:xfrm>
            <a:off x="7186267" y="1114530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Market Class Definitions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352584-7BE1-4DB5-BC7A-9B1955FE3FD8}"/>
              </a:ext>
            </a:extLst>
          </p:cNvPr>
          <p:cNvSpPr/>
          <p:nvPr/>
        </p:nvSpPr>
        <p:spPr>
          <a:xfrm>
            <a:off x="1845735" y="694268"/>
            <a:ext cx="8666755" cy="55137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A4E665-52AF-48B4-8B85-A6A9DB6E4472}"/>
              </a:ext>
            </a:extLst>
          </p:cNvPr>
          <p:cNvSpPr/>
          <p:nvPr/>
        </p:nvSpPr>
        <p:spPr>
          <a:xfrm>
            <a:off x="5926666" y="2581757"/>
            <a:ext cx="3818526" cy="257926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Producers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208B7-B445-4E3C-B423-53B2F5EF9873}"/>
              </a:ext>
            </a:extLst>
          </p:cNvPr>
          <p:cNvCxnSpPr>
            <a:cxnSpLocks/>
          </p:cNvCxnSpPr>
          <p:nvPr/>
        </p:nvCxnSpPr>
        <p:spPr>
          <a:xfrm>
            <a:off x="1813423" y="3871391"/>
            <a:ext cx="41132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D2F96B-D683-4FF9-B577-1BA2B7059C15}"/>
              </a:ext>
            </a:extLst>
          </p:cNvPr>
          <p:cNvCxnSpPr>
            <a:cxnSpLocks/>
          </p:cNvCxnSpPr>
          <p:nvPr/>
        </p:nvCxnSpPr>
        <p:spPr>
          <a:xfrm>
            <a:off x="9435350" y="1248248"/>
            <a:ext cx="0" cy="133350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C5D4BF-1D14-4CAD-8946-3E2B8AB9D52D}"/>
              </a:ext>
            </a:extLst>
          </p:cNvPr>
          <p:cNvSpPr txBox="1"/>
          <p:nvPr/>
        </p:nvSpPr>
        <p:spPr>
          <a:xfrm>
            <a:off x="9515043" y="1238176"/>
            <a:ext cx="21458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Attributes of Candidate Vehicles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BB6B44-3429-40C0-B960-1A5CBC09C26D}"/>
              </a:ext>
            </a:extLst>
          </p:cNvPr>
          <p:cNvSpPr txBox="1"/>
          <p:nvPr/>
        </p:nvSpPr>
        <p:spPr>
          <a:xfrm>
            <a:off x="6663954" y="1246298"/>
            <a:ext cx="2323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Vehicle GHG cert and target values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857E6D-733A-4489-A8B7-D05B974F49AC}"/>
              </a:ext>
            </a:extLst>
          </p:cNvPr>
          <p:cNvCxnSpPr>
            <a:cxnSpLocks/>
          </p:cNvCxnSpPr>
          <p:nvPr/>
        </p:nvCxnSpPr>
        <p:spPr>
          <a:xfrm>
            <a:off x="9145026" y="5161025"/>
            <a:ext cx="0" cy="1367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D6F7A8-0A48-48BD-9FE1-21F55C87EEEC}"/>
              </a:ext>
            </a:extLst>
          </p:cNvPr>
          <p:cNvSpPr txBox="1"/>
          <p:nvPr/>
        </p:nvSpPr>
        <p:spPr>
          <a:xfrm>
            <a:off x="5840356" y="5331932"/>
            <a:ext cx="3304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Attributes of Produced Vehicles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C3522A-D902-403A-931B-9666BEDD603A}"/>
              </a:ext>
            </a:extLst>
          </p:cNvPr>
          <p:cNvSpPr txBox="1"/>
          <p:nvPr/>
        </p:nvSpPr>
        <p:spPr>
          <a:xfrm>
            <a:off x="7711958" y="725028"/>
            <a:ext cx="3907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to/from Policy Module: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31C9C9-4F59-4FDE-A16B-0688D9EE3751}"/>
              </a:ext>
            </a:extLst>
          </p:cNvPr>
          <p:cNvCxnSpPr>
            <a:cxnSpLocks/>
          </p:cNvCxnSpPr>
          <p:nvPr/>
        </p:nvCxnSpPr>
        <p:spPr>
          <a:xfrm>
            <a:off x="6248400" y="695398"/>
            <a:ext cx="0" cy="1876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CA20BC-F607-4AD3-ADAE-0F1F7B482A3C}"/>
              </a:ext>
            </a:extLst>
          </p:cNvPr>
          <p:cNvSpPr txBox="1"/>
          <p:nvPr/>
        </p:nvSpPr>
        <p:spPr>
          <a:xfrm>
            <a:off x="4181848" y="182250"/>
            <a:ext cx="382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u="sng" dirty="0"/>
              <a:t>Analysis Context Inputs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17752-DB18-434B-8453-2024D94175B9}"/>
              </a:ext>
            </a:extLst>
          </p:cNvPr>
          <p:cNvSpPr txBox="1"/>
          <p:nvPr/>
        </p:nvSpPr>
        <p:spPr>
          <a:xfrm>
            <a:off x="1116690" y="2441744"/>
            <a:ext cx="4343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to/from Consumer Module: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1D4C2-B83C-408F-8908-BDB32EA192A1}"/>
              </a:ext>
            </a:extLst>
          </p:cNvPr>
          <p:cNvSpPr txBox="1"/>
          <p:nvPr/>
        </p:nvSpPr>
        <p:spPr>
          <a:xfrm>
            <a:off x="1984596" y="3386700"/>
            <a:ext cx="30093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Demanded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35C367-51AC-40DB-8A1A-B40AAA16F0E6}"/>
              </a:ext>
            </a:extLst>
          </p:cNvPr>
          <p:cNvSpPr txBox="1"/>
          <p:nvPr/>
        </p:nvSpPr>
        <p:spPr>
          <a:xfrm>
            <a:off x="1984596" y="4148447"/>
            <a:ext cx="385576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Prices, Attributes of Candidate Vehicles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88B204-7351-43DA-BD9E-208BB1FC2186}"/>
              </a:ext>
            </a:extLst>
          </p:cNvPr>
          <p:cNvCxnSpPr>
            <a:cxnSpLocks/>
          </p:cNvCxnSpPr>
          <p:nvPr/>
        </p:nvCxnSpPr>
        <p:spPr>
          <a:xfrm>
            <a:off x="1748239" y="4625501"/>
            <a:ext cx="411324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63EAB6-39A8-4115-983A-40E6CA46A307}"/>
              </a:ext>
            </a:extLst>
          </p:cNvPr>
          <p:cNvCxnSpPr>
            <a:cxnSpLocks/>
          </p:cNvCxnSpPr>
          <p:nvPr/>
        </p:nvCxnSpPr>
        <p:spPr>
          <a:xfrm>
            <a:off x="9028950" y="1238176"/>
            <a:ext cx="0" cy="13335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12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58B539-01A4-4F76-A138-31587F215E0B}"/>
              </a:ext>
            </a:extLst>
          </p:cNvPr>
          <p:cNvSpPr/>
          <p:nvPr/>
        </p:nvSpPr>
        <p:spPr>
          <a:xfrm>
            <a:off x="4918994" y="2624868"/>
            <a:ext cx="3515999" cy="2274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Effects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080AA-523B-4128-A367-8CBC6F626DCC}"/>
              </a:ext>
            </a:extLst>
          </p:cNvPr>
          <p:cNvSpPr txBox="1"/>
          <p:nvPr/>
        </p:nvSpPr>
        <p:spPr>
          <a:xfrm>
            <a:off x="4094456" y="5072874"/>
            <a:ext cx="3892958" cy="1135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800" dirty="0"/>
              <a:t>Emissions inventory, Fuel Consumption, Pollution Costs, More…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55AC7A-61D6-42B4-B3C4-827F5DEA74C7}"/>
              </a:ext>
            </a:extLst>
          </p:cNvPr>
          <p:cNvCxnSpPr>
            <a:cxnSpLocks/>
          </p:cNvCxnSpPr>
          <p:nvPr/>
        </p:nvCxnSpPr>
        <p:spPr>
          <a:xfrm>
            <a:off x="7987414" y="1141551"/>
            <a:ext cx="462" cy="14492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18E2D3-8C58-45E8-A27F-3448837F7DAA}"/>
              </a:ext>
            </a:extLst>
          </p:cNvPr>
          <p:cNvSpPr txBox="1"/>
          <p:nvPr/>
        </p:nvSpPr>
        <p:spPr>
          <a:xfrm>
            <a:off x="7970480" y="1315011"/>
            <a:ext cx="239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Vehicle Stock and 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841E3-E21F-4286-A661-19D32475608B}"/>
              </a:ext>
            </a:extLst>
          </p:cNvPr>
          <p:cNvSpPr txBox="1"/>
          <p:nvPr/>
        </p:nvSpPr>
        <p:spPr>
          <a:xfrm>
            <a:off x="6044882" y="170511"/>
            <a:ext cx="3970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from Consumer and Producer Modules: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FA3DEE-D252-4BA6-9906-AF78800F9A88}"/>
              </a:ext>
            </a:extLst>
          </p:cNvPr>
          <p:cNvCxnSpPr>
            <a:cxnSpLocks/>
          </p:cNvCxnSpPr>
          <p:nvPr/>
        </p:nvCxnSpPr>
        <p:spPr>
          <a:xfrm>
            <a:off x="7179269" y="1141551"/>
            <a:ext cx="0" cy="14661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6135D2-0587-4B83-B879-07D9417A945D}"/>
              </a:ext>
            </a:extLst>
          </p:cNvPr>
          <p:cNvSpPr txBox="1"/>
          <p:nvPr/>
        </p:nvSpPr>
        <p:spPr>
          <a:xfrm>
            <a:off x="3787560" y="1334839"/>
            <a:ext cx="3391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Attributes of Produced Vehicles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658D8E-878B-4469-ABCE-4FFAFF007241}"/>
              </a:ext>
            </a:extLst>
          </p:cNvPr>
          <p:cNvCxnSpPr>
            <a:cxnSpLocks/>
          </p:cNvCxnSpPr>
          <p:nvPr/>
        </p:nvCxnSpPr>
        <p:spPr>
          <a:xfrm>
            <a:off x="2134448" y="3979873"/>
            <a:ext cx="27845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D09C0C-188D-4141-AE86-1257FC2B0AD1}"/>
              </a:ext>
            </a:extLst>
          </p:cNvPr>
          <p:cNvSpPr txBox="1"/>
          <p:nvPr/>
        </p:nvSpPr>
        <p:spPr>
          <a:xfrm>
            <a:off x="1304618" y="2990334"/>
            <a:ext cx="313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u="sng" dirty="0"/>
              <a:t>Analysis Context Inputs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724172-5DB1-4E3C-ABC1-220FA36249AE}"/>
              </a:ext>
            </a:extLst>
          </p:cNvPr>
          <p:cNvCxnSpPr>
            <a:cxnSpLocks/>
          </p:cNvCxnSpPr>
          <p:nvPr/>
        </p:nvCxnSpPr>
        <p:spPr>
          <a:xfrm>
            <a:off x="7987414" y="4899337"/>
            <a:ext cx="462" cy="1619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93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15480</TotalTime>
  <Words>534</Words>
  <Application>Microsoft Office PowerPoint</Application>
  <PresentationFormat>Widescreen</PresentationFormat>
  <Paragraphs>170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Bolon, Kevin</dc:creator>
  <cp:lastModifiedBy>Bolon, Kevin</cp:lastModifiedBy>
  <cp:revision>40</cp:revision>
  <dcterms:created xsi:type="dcterms:W3CDTF">2021-07-11T14:44:30Z</dcterms:created>
  <dcterms:modified xsi:type="dcterms:W3CDTF">2021-09-02T20:32:00Z</dcterms:modified>
</cp:coreProperties>
</file>