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6823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19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16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880" y="5373000"/>
            <a:ext cx="788616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880" y="537300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65240" y="537300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2539080" cy="71496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90400" y="4589640"/>
            <a:ext cx="2539080" cy="71496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956560" y="4589640"/>
            <a:ext cx="2539080" cy="71496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880" y="5373000"/>
            <a:ext cx="2539080" cy="71496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90400" y="5373000"/>
            <a:ext cx="2539080" cy="71496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956560" y="5373000"/>
            <a:ext cx="2539080" cy="71496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160" cy="1499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160" cy="149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149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149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3880" y="1709640"/>
            <a:ext cx="7886160" cy="13221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149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880" y="537300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149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5240" y="537300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880" y="5373000"/>
            <a:ext cx="7886160" cy="71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248520"/>
            <a:ext cx="9143280" cy="608760"/>
          </a:xfrm>
          <a:prstGeom prst="rect">
            <a:avLst/>
          </a:prstGeom>
          <a:solidFill>
            <a:srgbClr val="007A5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16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160" cy="149940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pic>
        <p:nvPicPr>
          <p:cNvPr id="43" name="Picture 42"/>
          <p:cNvPicPr/>
          <p:nvPr/>
        </p:nvPicPr>
        <p:blipFill>
          <a:blip r:embed="rId15"/>
          <a:stretch/>
        </p:blipFill>
        <p:spPr>
          <a:xfrm>
            <a:off x="7840080" y="12240"/>
            <a:ext cx="1304280" cy="10850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sticsprojects.epa.gov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9901F-F0E8-4968-A849-D1DE7E3D185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Environmental Decision Analytics Branch (EDAB)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BD728-7422-4F3F-9495-C3270CFF397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Daniel Young</a:t>
            </a:r>
          </a:p>
          <a:p>
            <a:r>
              <a:rPr lang="en-US" dirty="0"/>
              <a:t>29 Jan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D6D872-374A-4D41-AFB8-331B05C6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Data Search Tool</a:t>
            </a:r>
          </a:p>
        </p:txBody>
      </p:sp>
    </p:spTree>
    <p:extLst>
      <p:ext uri="{BB962C8B-B14F-4D97-AF65-F5344CB8AC3E}">
        <p14:creationId xmlns:p14="http://schemas.microsoft.com/office/powerpoint/2010/main" val="403567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D92C53-ADE6-47CC-8DBD-7F4BEFE2961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https://plasticsprojects.epa.gov/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EBE0E-41D6-45BC-8FC7-AF8AFAE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Tool</a:t>
            </a:r>
          </a:p>
        </p:txBody>
      </p:sp>
    </p:spTree>
    <p:extLst>
      <p:ext uri="{BB962C8B-B14F-4D97-AF65-F5344CB8AC3E}">
        <p14:creationId xmlns:p14="http://schemas.microsoft.com/office/powerpoint/2010/main" val="90806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1864-5162-4220-A713-3A4288C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| Comments</a:t>
            </a:r>
          </a:p>
        </p:txBody>
      </p:sp>
    </p:spTree>
    <p:extLst>
      <p:ext uri="{BB962C8B-B14F-4D97-AF65-F5344CB8AC3E}">
        <p14:creationId xmlns:p14="http://schemas.microsoft.com/office/powerpoint/2010/main" val="15383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E1F2-C74F-4745-BAD9-B6578457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/>
              <a:t>Landing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AE3B-5830-4F4C-B5AF-1E6EA142FC46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https://plasticsprojects.epa.gov/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A90E-24B3-4AEF-B9BA-9EE6D905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C6671-E98F-468E-A203-93C35B64676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Create an account.</a:t>
            </a:r>
          </a:p>
        </p:txBody>
      </p:sp>
    </p:spTree>
    <p:extLst>
      <p:ext uri="{BB962C8B-B14F-4D97-AF65-F5344CB8AC3E}">
        <p14:creationId xmlns:p14="http://schemas.microsoft.com/office/powerpoint/2010/main" val="163818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1CFE-D699-4D32-B3F9-E30D3DDDD6F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9000"/>
          </a:bodyPr>
          <a:lstStyle/>
          <a:p>
            <a:r>
              <a:rPr lang="en-US" dirty="0"/>
              <a:t>SciNote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1F498-A08D-4199-B746-DE859C98F8A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9000"/>
          </a:bodyPr>
          <a:lstStyle/>
          <a:p>
            <a:r>
              <a:rPr lang="en-US" dirty="0"/>
              <a:t>QA Track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B47F20-9646-4D65-87B0-13857624D52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9000"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8D66FB-ACB4-4619-ACE2-1943C000C11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lvl="1"/>
            <a:r>
              <a:rPr lang="en-US" dirty="0"/>
              <a:t>Contact me for access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3C935-C237-4475-BCFF-D7AA7C1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| Landing Page</a:t>
            </a:r>
          </a:p>
        </p:txBody>
      </p:sp>
    </p:spTree>
    <p:extLst>
      <p:ext uri="{BB962C8B-B14F-4D97-AF65-F5344CB8AC3E}">
        <p14:creationId xmlns:p14="http://schemas.microsoft.com/office/powerpoint/2010/main" val="411071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8BDB98D-82B5-45EE-95E5-978550E0677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QMP &amp; QAPP info…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E58B5B-5F4F-4E02-B73C-0F38C5CEF56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Info: “Guidance for Data Quality Assessment.”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036B-64E8-439F-9A85-D18029B2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244930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FA2C-5B2E-4D75-B95D-19F01463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</a:t>
            </a:r>
          </a:p>
        </p:txBody>
      </p:sp>
    </p:spTree>
    <p:extLst>
      <p:ext uri="{BB962C8B-B14F-4D97-AF65-F5344CB8AC3E}">
        <p14:creationId xmlns:p14="http://schemas.microsoft.com/office/powerpoint/2010/main" val="332816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B585E-B23F-4A95-BB3C-24ACEC57C042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EE53C-D38C-45D7-B540-9EC29A86450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59028-DA95-407B-8666-95471174FE1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User Documentation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C2FC8-67F4-4816-891B-8702406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Page</a:t>
            </a:r>
          </a:p>
        </p:txBody>
      </p:sp>
    </p:spTree>
    <p:extLst>
      <p:ext uri="{BB962C8B-B14F-4D97-AF65-F5344CB8AC3E}">
        <p14:creationId xmlns:p14="http://schemas.microsoft.com/office/powerpoint/2010/main" val="285585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469413-94D3-4DB3-90AC-B5C4BF8EBC3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My profile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586FB7-B8DB-4C9C-A56D-DE4E7B9C359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960F9-570C-4FA6-AA0E-B942B562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Page</a:t>
            </a:r>
          </a:p>
        </p:txBody>
      </p:sp>
    </p:spTree>
    <p:extLst>
      <p:ext uri="{BB962C8B-B14F-4D97-AF65-F5344CB8AC3E}">
        <p14:creationId xmlns:p14="http://schemas.microsoft.com/office/powerpoint/2010/main" val="324337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413E5-5462-4653-BA30-AB6F895EB3D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View User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1C0212-97B4-4FA5-81BC-63B84444A346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Create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C8FEE2-8408-4BB9-9DD2-37A8AB0554D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View Teams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0E074A-0401-42BA-BD7D-36FC226A344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Data Entry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75C7E-CFCD-42DD-8B85-4E7B220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Data Tracking</a:t>
            </a:r>
          </a:p>
        </p:txBody>
      </p:sp>
    </p:spTree>
    <p:extLst>
      <p:ext uri="{BB962C8B-B14F-4D97-AF65-F5344CB8AC3E}">
        <p14:creationId xmlns:p14="http://schemas.microsoft.com/office/powerpoint/2010/main" val="265982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9320</TotalTime>
  <Words>101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Existing Data Search Tool</vt:lpstr>
      <vt:lpstr>Landing Page</vt:lpstr>
      <vt:lpstr>Login</vt:lpstr>
      <vt:lpstr>Home Page | Landing Page</vt:lpstr>
      <vt:lpstr>About Page</vt:lpstr>
      <vt:lpstr>Contact Page</vt:lpstr>
      <vt:lpstr>HELP Page</vt:lpstr>
      <vt:lpstr>User Page</vt:lpstr>
      <vt:lpstr>Existing Data Tracking</vt:lpstr>
      <vt:lpstr>Demo Tool</vt:lpstr>
      <vt:lpstr>Questions | Comments</vt:lpstr>
    </vt:vector>
  </TitlesOfParts>
  <Company>US EPA Region 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EPA R6 OW Diver Trng</dc:title>
  <dc:subject/>
  <dc:creator>Dr. D.L. Young</dc:creator>
  <dc:description/>
  <cp:lastModifiedBy>Young, Daniel</cp:lastModifiedBy>
  <cp:revision>228</cp:revision>
  <cp:lastPrinted>2002-09-16T20:36:49Z</cp:lastPrinted>
  <dcterms:created xsi:type="dcterms:W3CDTF">2001-05-02T21:23:03Z</dcterms:created>
  <dcterms:modified xsi:type="dcterms:W3CDTF">2020-01-29T12:40:19Z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 EPA Region 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4</vt:i4>
  </property>
  <property fmtid="{D5CDD505-2E9C-101B-9397-08002B2CF9AE}" pid="8" name="Notes">
    <vt:i4>24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33</vt:i4>
  </property>
</Properties>
</file>