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69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691D-00C9-4E8C-A86A-6475AD6A53D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A43F-E0D5-4355-8730-F9BA4327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691D-00C9-4E8C-A86A-6475AD6A53D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A43F-E0D5-4355-8730-F9BA4327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2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691D-00C9-4E8C-A86A-6475AD6A53D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A43F-E0D5-4355-8730-F9BA4327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2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691D-00C9-4E8C-A86A-6475AD6A53D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A43F-E0D5-4355-8730-F9BA4327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691D-00C9-4E8C-A86A-6475AD6A53D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A43F-E0D5-4355-8730-F9BA4327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7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691D-00C9-4E8C-A86A-6475AD6A53D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A43F-E0D5-4355-8730-F9BA4327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8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691D-00C9-4E8C-A86A-6475AD6A53D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A43F-E0D5-4355-8730-F9BA4327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6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691D-00C9-4E8C-A86A-6475AD6A53D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A43F-E0D5-4355-8730-F9BA4327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3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691D-00C9-4E8C-A86A-6475AD6A53D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A43F-E0D5-4355-8730-F9BA4327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691D-00C9-4E8C-A86A-6475AD6A53D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A43F-E0D5-4355-8730-F9BA4327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8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691D-00C9-4E8C-A86A-6475AD6A53D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A43F-E0D5-4355-8730-F9BA4327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691D-00C9-4E8C-A86A-6475AD6A53D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1A43F-E0D5-4355-8730-F9BA4327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2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etângulo 410"/>
          <p:cNvSpPr/>
          <p:nvPr/>
        </p:nvSpPr>
        <p:spPr>
          <a:xfrm>
            <a:off x="3952538" y="2034243"/>
            <a:ext cx="1260493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tângulo 411"/>
          <p:cNvSpPr/>
          <p:nvPr/>
        </p:nvSpPr>
        <p:spPr>
          <a:xfrm>
            <a:off x="3946642" y="3786667"/>
            <a:ext cx="1265774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tângulo 412"/>
          <p:cNvSpPr/>
          <p:nvPr/>
        </p:nvSpPr>
        <p:spPr>
          <a:xfrm>
            <a:off x="3959248" y="1596137"/>
            <a:ext cx="1253784" cy="438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tângulo 413"/>
          <p:cNvSpPr/>
          <p:nvPr/>
        </p:nvSpPr>
        <p:spPr>
          <a:xfrm>
            <a:off x="3957622" y="3348561"/>
            <a:ext cx="1254793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tângulo 414"/>
          <p:cNvSpPr/>
          <p:nvPr/>
        </p:nvSpPr>
        <p:spPr>
          <a:xfrm>
            <a:off x="3951732" y="2910455"/>
            <a:ext cx="1260683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tângulo 415"/>
          <p:cNvSpPr/>
          <p:nvPr/>
        </p:nvSpPr>
        <p:spPr>
          <a:xfrm>
            <a:off x="3946642" y="2472349"/>
            <a:ext cx="1265773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tângulo 416"/>
          <p:cNvSpPr/>
          <p:nvPr/>
        </p:nvSpPr>
        <p:spPr>
          <a:xfrm>
            <a:off x="5212416" y="3786667"/>
            <a:ext cx="2407420" cy="438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tângulo 417"/>
          <p:cNvSpPr/>
          <p:nvPr/>
        </p:nvSpPr>
        <p:spPr>
          <a:xfrm>
            <a:off x="5212416" y="3348561"/>
            <a:ext cx="2407420" cy="438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tângulo 418"/>
          <p:cNvSpPr/>
          <p:nvPr/>
        </p:nvSpPr>
        <p:spPr>
          <a:xfrm>
            <a:off x="5212416" y="2910455"/>
            <a:ext cx="2407420" cy="438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tângulo 419"/>
          <p:cNvSpPr/>
          <p:nvPr/>
        </p:nvSpPr>
        <p:spPr>
          <a:xfrm>
            <a:off x="5212416" y="2472348"/>
            <a:ext cx="2407420" cy="438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tângulo 420"/>
          <p:cNvSpPr/>
          <p:nvPr/>
        </p:nvSpPr>
        <p:spPr>
          <a:xfrm>
            <a:off x="5212416" y="2034241"/>
            <a:ext cx="2407420" cy="438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tângulo 421"/>
          <p:cNvSpPr/>
          <p:nvPr/>
        </p:nvSpPr>
        <p:spPr>
          <a:xfrm>
            <a:off x="5212416" y="1541778"/>
            <a:ext cx="2407420" cy="4909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tângulo 422"/>
          <p:cNvSpPr/>
          <p:nvPr/>
        </p:nvSpPr>
        <p:spPr>
          <a:xfrm>
            <a:off x="7619836" y="3786667"/>
            <a:ext cx="1011536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tângulo 423"/>
          <p:cNvSpPr/>
          <p:nvPr/>
        </p:nvSpPr>
        <p:spPr>
          <a:xfrm>
            <a:off x="7619220" y="3347009"/>
            <a:ext cx="1003234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tângulo 424"/>
          <p:cNvSpPr/>
          <p:nvPr/>
        </p:nvSpPr>
        <p:spPr>
          <a:xfrm>
            <a:off x="7619220" y="2908127"/>
            <a:ext cx="1012152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tângulo 425"/>
          <p:cNvSpPr/>
          <p:nvPr/>
        </p:nvSpPr>
        <p:spPr>
          <a:xfrm>
            <a:off x="7617988" y="2468857"/>
            <a:ext cx="1020138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tângulo 426"/>
          <p:cNvSpPr/>
          <p:nvPr/>
        </p:nvSpPr>
        <p:spPr>
          <a:xfrm>
            <a:off x="7617988" y="2036180"/>
            <a:ext cx="1020138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tângulo 427"/>
          <p:cNvSpPr/>
          <p:nvPr/>
        </p:nvSpPr>
        <p:spPr>
          <a:xfrm>
            <a:off x="7618604" y="1495953"/>
            <a:ext cx="1019522" cy="5402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tângulo 428"/>
          <p:cNvSpPr/>
          <p:nvPr/>
        </p:nvSpPr>
        <p:spPr>
          <a:xfrm>
            <a:off x="3957622" y="1425320"/>
            <a:ext cx="1254178" cy="1920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tângulo 429"/>
          <p:cNvSpPr/>
          <p:nvPr/>
        </p:nvSpPr>
        <p:spPr>
          <a:xfrm>
            <a:off x="5215997" y="1382363"/>
            <a:ext cx="2404872" cy="1609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1" name="Retângulo 430"/>
          <p:cNvSpPr/>
          <p:nvPr/>
        </p:nvSpPr>
        <p:spPr>
          <a:xfrm>
            <a:off x="7619262" y="1334762"/>
            <a:ext cx="1012110" cy="20700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tângulo 431"/>
          <p:cNvSpPr/>
          <p:nvPr/>
        </p:nvSpPr>
        <p:spPr>
          <a:xfrm>
            <a:off x="3951731" y="976541"/>
            <a:ext cx="1257605" cy="440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tângulo 432"/>
          <p:cNvSpPr/>
          <p:nvPr/>
        </p:nvSpPr>
        <p:spPr>
          <a:xfrm>
            <a:off x="5216929" y="975646"/>
            <a:ext cx="2404956" cy="414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tângulo 434"/>
          <p:cNvSpPr/>
          <p:nvPr/>
        </p:nvSpPr>
        <p:spPr>
          <a:xfrm>
            <a:off x="7619262" y="975646"/>
            <a:ext cx="1043796" cy="366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tângulo 435"/>
          <p:cNvSpPr/>
          <p:nvPr/>
        </p:nvSpPr>
        <p:spPr>
          <a:xfrm>
            <a:off x="1551828" y="4231563"/>
            <a:ext cx="9504122" cy="479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tângulo 436"/>
          <p:cNvSpPr/>
          <p:nvPr/>
        </p:nvSpPr>
        <p:spPr>
          <a:xfrm>
            <a:off x="1551828" y="4718244"/>
            <a:ext cx="9504121" cy="479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tângulo 437"/>
          <p:cNvSpPr/>
          <p:nvPr/>
        </p:nvSpPr>
        <p:spPr>
          <a:xfrm>
            <a:off x="1551828" y="5190962"/>
            <a:ext cx="9504122" cy="475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9" name="Conector de seta reta 438"/>
          <p:cNvCxnSpPr/>
          <p:nvPr/>
        </p:nvCxnSpPr>
        <p:spPr>
          <a:xfrm flipV="1">
            <a:off x="4691500" y="3153726"/>
            <a:ext cx="0" cy="309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ector de seta reta 439"/>
          <p:cNvCxnSpPr/>
          <p:nvPr/>
        </p:nvCxnSpPr>
        <p:spPr>
          <a:xfrm flipV="1">
            <a:off x="4691500" y="2696442"/>
            <a:ext cx="0" cy="333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ector de seta reta 440"/>
          <p:cNvCxnSpPr/>
          <p:nvPr/>
        </p:nvCxnSpPr>
        <p:spPr>
          <a:xfrm flipV="1">
            <a:off x="4691500" y="2293060"/>
            <a:ext cx="0" cy="283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ctor de seta reta 441"/>
          <p:cNvCxnSpPr/>
          <p:nvPr/>
        </p:nvCxnSpPr>
        <p:spPr>
          <a:xfrm flipV="1">
            <a:off x="4691500" y="1839196"/>
            <a:ext cx="0" cy="266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ector de seta reta 442"/>
          <p:cNvCxnSpPr/>
          <p:nvPr/>
        </p:nvCxnSpPr>
        <p:spPr>
          <a:xfrm flipH="1" flipV="1">
            <a:off x="4691500" y="1469646"/>
            <a:ext cx="3706" cy="216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de seta reta 443"/>
          <p:cNvCxnSpPr/>
          <p:nvPr/>
        </p:nvCxnSpPr>
        <p:spPr>
          <a:xfrm flipV="1">
            <a:off x="4691500" y="1130578"/>
            <a:ext cx="0" cy="321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ector de seta reta 444"/>
          <p:cNvCxnSpPr/>
          <p:nvPr/>
        </p:nvCxnSpPr>
        <p:spPr>
          <a:xfrm flipH="1" flipV="1">
            <a:off x="5108213" y="3515230"/>
            <a:ext cx="2667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ector de seta reta 445"/>
          <p:cNvCxnSpPr/>
          <p:nvPr/>
        </p:nvCxnSpPr>
        <p:spPr>
          <a:xfrm flipH="1" flipV="1">
            <a:off x="5087064" y="3065818"/>
            <a:ext cx="2667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ector de seta reta 446"/>
          <p:cNvCxnSpPr/>
          <p:nvPr/>
        </p:nvCxnSpPr>
        <p:spPr>
          <a:xfrm flipH="1" flipV="1">
            <a:off x="5129513" y="2670254"/>
            <a:ext cx="2667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ector de seta reta 447"/>
          <p:cNvCxnSpPr/>
          <p:nvPr/>
        </p:nvCxnSpPr>
        <p:spPr>
          <a:xfrm flipH="1" flipV="1">
            <a:off x="5109945" y="2239245"/>
            <a:ext cx="2667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ector de seta reta 448"/>
          <p:cNvCxnSpPr/>
          <p:nvPr/>
        </p:nvCxnSpPr>
        <p:spPr>
          <a:xfrm flipH="1" flipV="1">
            <a:off x="5096171" y="3915340"/>
            <a:ext cx="2667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ector de seta reta 449"/>
          <p:cNvCxnSpPr/>
          <p:nvPr/>
        </p:nvCxnSpPr>
        <p:spPr>
          <a:xfrm flipH="1" flipV="1">
            <a:off x="5096171" y="1831218"/>
            <a:ext cx="2667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de seta reta 450"/>
          <p:cNvCxnSpPr/>
          <p:nvPr/>
        </p:nvCxnSpPr>
        <p:spPr>
          <a:xfrm flipV="1">
            <a:off x="7515940" y="3908620"/>
            <a:ext cx="266699" cy="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ector de seta reta 451"/>
          <p:cNvCxnSpPr/>
          <p:nvPr/>
        </p:nvCxnSpPr>
        <p:spPr>
          <a:xfrm flipV="1">
            <a:off x="7515939" y="3494282"/>
            <a:ext cx="266699" cy="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ctor de seta reta 452"/>
          <p:cNvCxnSpPr/>
          <p:nvPr/>
        </p:nvCxnSpPr>
        <p:spPr>
          <a:xfrm flipV="1">
            <a:off x="7510580" y="2660664"/>
            <a:ext cx="266699" cy="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ector de seta reta 453"/>
          <p:cNvCxnSpPr/>
          <p:nvPr/>
        </p:nvCxnSpPr>
        <p:spPr>
          <a:xfrm flipV="1">
            <a:off x="7510579" y="3075002"/>
            <a:ext cx="266699" cy="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ector de seta reta 454"/>
          <p:cNvCxnSpPr/>
          <p:nvPr/>
        </p:nvCxnSpPr>
        <p:spPr>
          <a:xfrm flipV="1">
            <a:off x="7476953" y="2207873"/>
            <a:ext cx="266699" cy="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ector de seta reta 455"/>
          <p:cNvCxnSpPr/>
          <p:nvPr/>
        </p:nvCxnSpPr>
        <p:spPr>
          <a:xfrm flipV="1">
            <a:off x="7486920" y="1779795"/>
            <a:ext cx="266699" cy="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ector de seta reta 456"/>
          <p:cNvCxnSpPr/>
          <p:nvPr/>
        </p:nvCxnSpPr>
        <p:spPr>
          <a:xfrm flipV="1">
            <a:off x="4691500" y="3568937"/>
            <a:ext cx="0" cy="346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329"/>
          <p:cNvSpPr txBox="1"/>
          <p:nvPr/>
        </p:nvSpPr>
        <p:spPr>
          <a:xfrm>
            <a:off x="5978876" y="646959"/>
            <a:ext cx="1158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A=10.22 m</a:t>
            </a:r>
            <a:r>
              <a:rPr lang="en-US" sz="1400" baseline="30000" dirty="0" smtClean="0"/>
              <a:t>2</a:t>
            </a:r>
            <a:endParaRPr lang="en-US" sz="1400" baseline="30000" dirty="0"/>
          </a:p>
        </p:txBody>
      </p:sp>
      <p:sp>
        <p:nvSpPr>
          <p:cNvPr id="459" name="TextBox 325"/>
          <p:cNvSpPr txBox="1"/>
          <p:nvPr/>
        </p:nvSpPr>
        <p:spPr>
          <a:xfrm>
            <a:off x="495946" y="4111809"/>
            <a:ext cx="553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Z=0</a:t>
            </a:r>
            <a:endParaRPr lang="en-US" sz="500" b="1" dirty="0">
              <a:solidFill>
                <a:schemeClr val="accent2"/>
              </a:solidFill>
            </a:endParaRPr>
          </a:p>
        </p:txBody>
      </p:sp>
      <p:sp>
        <p:nvSpPr>
          <p:cNvPr id="460" name="TextBox 325"/>
          <p:cNvSpPr txBox="1"/>
          <p:nvPr/>
        </p:nvSpPr>
        <p:spPr>
          <a:xfrm>
            <a:off x="436965" y="1922048"/>
            <a:ext cx="553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Z=3.05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461" name="TextBox 325"/>
          <p:cNvSpPr txBox="1"/>
          <p:nvPr/>
        </p:nvSpPr>
        <p:spPr>
          <a:xfrm>
            <a:off x="444602" y="1476748"/>
            <a:ext cx="689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Z</a:t>
            </a:r>
            <a:r>
              <a:rPr lang="en-US" sz="1000" b="1" dirty="0">
                <a:solidFill>
                  <a:schemeClr val="accent2"/>
                </a:solidFill>
              </a:rPr>
              <a:t>=</a:t>
            </a:r>
            <a:r>
              <a:rPr lang="en-US" sz="1000" b="1" dirty="0" smtClean="0">
                <a:solidFill>
                  <a:schemeClr val="accent2"/>
                </a:solidFill>
              </a:rPr>
              <a:t>3.51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62" name="TextBox 325"/>
          <p:cNvSpPr txBox="1"/>
          <p:nvPr/>
        </p:nvSpPr>
        <p:spPr>
          <a:xfrm>
            <a:off x="402654" y="1276230"/>
            <a:ext cx="643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Z=3.654</a:t>
            </a:r>
            <a:endParaRPr lang="en-US" sz="500" b="1" dirty="0">
              <a:solidFill>
                <a:schemeClr val="accent2"/>
              </a:solidFill>
            </a:endParaRPr>
          </a:p>
        </p:txBody>
      </p:sp>
      <p:sp>
        <p:nvSpPr>
          <p:cNvPr id="464" name="CaixaDeTexto 463"/>
          <p:cNvSpPr txBox="1"/>
          <p:nvPr/>
        </p:nvSpPr>
        <p:spPr>
          <a:xfrm>
            <a:off x="6181339" y="1110486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65" name="CaixaDeTexto 464"/>
          <p:cNvSpPr txBox="1"/>
          <p:nvPr/>
        </p:nvSpPr>
        <p:spPr>
          <a:xfrm>
            <a:off x="6215034" y="145842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6" name="CaixaDeTexto 465"/>
          <p:cNvSpPr txBox="1"/>
          <p:nvPr/>
        </p:nvSpPr>
        <p:spPr>
          <a:xfrm>
            <a:off x="4402864" y="3494286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7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467" name="CaixaDeTexto 466"/>
          <p:cNvSpPr txBox="1"/>
          <p:nvPr/>
        </p:nvSpPr>
        <p:spPr>
          <a:xfrm>
            <a:off x="4412363" y="3067747"/>
            <a:ext cx="253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8</a:t>
            </a:r>
            <a:endParaRPr lang="en-US" sz="1050" b="1" dirty="0" smtClean="0">
              <a:solidFill>
                <a:srgbClr val="FF0000"/>
              </a:solidFill>
            </a:endParaRPr>
          </a:p>
          <a:p>
            <a:endParaRPr 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468" name="CaixaDeTexto 467"/>
          <p:cNvSpPr txBox="1"/>
          <p:nvPr/>
        </p:nvSpPr>
        <p:spPr>
          <a:xfrm>
            <a:off x="4376937" y="259441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9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469" name="CaixaDeTexto 468"/>
          <p:cNvSpPr txBox="1"/>
          <p:nvPr/>
        </p:nvSpPr>
        <p:spPr>
          <a:xfrm>
            <a:off x="4372682" y="2141264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70" name="CaixaDeTexto 469"/>
          <p:cNvSpPr txBox="1"/>
          <p:nvPr/>
        </p:nvSpPr>
        <p:spPr>
          <a:xfrm>
            <a:off x="4366104" y="1734224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71" name="CaixaDeTexto 470"/>
          <p:cNvSpPr txBox="1"/>
          <p:nvPr/>
        </p:nvSpPr>
        <p:spPr>
          <a:xfrm>
            <a:off x="4385639" y="1404088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472" name="CaixaDeTexto 471"/>
          <p:cNvSpPr txBox="1"/>
          <p:nvPr/>
        </p:nvSpPr>
        <p:spPr>
          <a:xfrm>
            <a:off x="10073111" y="1681069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Gravel</a:t>
            </a:r>
            <a:endParaRPr lang="en-US" sz="1000" b="1" dirty="0"/>
          </a:p>
        </p:txBody>
      </p:sp>
      <p:sp>
        <p:nvSpPr>
          <p:cNvPr id="473" name="CaixaDeTexto 472"/>
          <p:cNvSpPr txBox="1"/>
          <p:nvPr/>
        </p:nvSpPr>
        <p:spPr>
          <a:xfrm>
            <a:off x="10042208" y="1290686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Porous Pavement</a:t>
            </a:r>
            <a:endParaRPr lang="en-US" sz="1100" b="1" dirty="0"/>
          </a:p>
        </p:txBody>
      </p:sp>
      <p:cxnSp>
        <p:nvCxnSpPr>
          <p:cNvPr id="474" name="Conector de seta reta 473"/>
          <p:cNvCxnSpPr/>
          <p:nvPr/>
        </p:nvCxnSpPr>
        <p:spPr>
          <a:xfrm flipV="1">
            <a:off x="6456186" y="3559442"/>
            <a:ext cx="0" cy="346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ector de seta reta 474"/>
          <p:cNvCxnSpPr/>
          <p:nvPr/>
        </p:nvCxnSpPr>
        <p:spPr>
          <a:xfrm flipV="1">
            <a:off x="6456186" y="3071684"/>
            <a:ext cx="0" cy="346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ector de seta reta 475"/>
          <p:cNvCxnSpPr/>
          <p:nvPr/>
        </p:nvCxnSpPr>
        <p:spPr>
          <a:xfrm flipV="1">
            <a:off x="6456186" y="2578401"/>
            <a:ext cx="0" cy="346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Conector de seta reta 476"/>
          <p:cNvCxnSpPr/>
          <p:nvPr/>
        </p:nvCxnSpPr>
        <p:spPr>
          <a:xfrm flipV="1">
            <a:off x="6456186" y="2145082"/>
            <a:ext cx="0" cy="346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ector de seta reta 477"/>
          <p:cNvCxnSpPr/>
          <p:nvPr/>
        </p:nvCxnSpPr>
        <p:spPr>
          <a:xfrm flipV="1">
            <a:off x="6456765" y="1735569"/>
            <a:ext cx="0" cy="346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Conector de seta reta 478"/>
          <p:cNvCxnSpPr/>
          <p:nvPr/>
        </p:nvCxnSpPr>
        <p:spPr>
          <a:xfrm flipV="1">
            <a:off x="8287831" y="3566062"/>
            <a:ext cx="0" cy="346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ector de seta reta 479"/>
          <p:cNvCxnSpPr/>
          <p:nvPr/>
        </p:nvCxnSpPr>
        <p:spPr>
          <a:xfrm flipV="1">
            <a:off x="8285065" y="3169532"/>
            <a:ext cx="0" cy="346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ector de seta reta 480"/>
          <p:cNvCxnSpPr/>
          <p:nvPr/>
        </p:nvCxnSpPr>
        <p:spPr>
          <a:xfrm flipV="1">
            <a:off x="8261058" y="2751785"/>
            <a:ext cx="0" cy="346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ctor de seta reta 481"/>
          <p:cNvCxnSpPr/>
          <p:nvPr/>
        </p:nvCxnSpPr>
        <p:spPr>
          <a:xfrm flipV="1">
            <a:off x="8094149" y="2295473"/>
            <a:ext cx="0" cy="346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ector de seta reta 482"/>
          <p:cNvCxnSpPr/>
          <p:nvPr/>
        </p:nvCxnSpPr>
        <p:spPr>
          <a:xfrm flipV="1">
            <a:off x="8194134" y="1845294"/>
            <a:ext cx="0" cy="346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CaixaDeTexto 483"/>
          <p:cNvSpPr txBox="1"/>
          <p:nvPr/>
        </p:nvSpPr>
        <p:spPr>
          <a:xfrm>
            <a:off x="7903749" y="3119655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485" name="CaixaDeTexto 484"/>
          <p:cNvSpPr txBox="1"/>
          <p:nvPr/>
        </p:nvSpPr>
        <p:spPr>
          <a:xfrm>
            <a:off x="8018398" y="3567318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486" name="CaixaDeTexto 485"/>
          <p:cNvSpPr txBox="1"/>
          <p:nvPr/>
        </p:nvSpPr>
        <p:spPr>
          <a:xfrm>
            <a:off x="7932887" y="286037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487" name="CaixaDeTexto 486"/>
          <p:cNvSpPr txBox="1"/>
          <p:nvPr/>
        </p:nvSpPr>
        <p:spPr>
          <a:xfrm>
            <a:off x="7801473" y="2292053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488" name="CaixaDeTexto 487"/>
          <p:cNvSpPr txBox="1"/>
          <p:nvPr/>
        </p:nvSpPr>
        <p:spPr>
          <a:xfrm>
            <a:off x="7876567" y="1832493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18</a:t>
            </a:r>
          </a:p>
        </p:txBody>
      </p:sp>
      <p:cxnSp>
        <p:nvCxnSpPr>
          <p:cNvPr id="489" name="Conector de seta reta 488"/>
          <p:cNvCxnSpPr/>
          <p:nvPr/>
        </p:nvCxnSpPr>
        <p:spPr>
          <a:xfrm flipV="1">
            <a:off x="6443789" y="1469646"/>
            <a:ext cx="0" cy="150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ector de seta reta 489"/>
          <p:cNvCxnSpPr/>
          <p:nvPr/>
        </p:nvCxnSpPr>
        <p:spPr>
          <a:xfrm>
            <a:off x="6456186" y="4011744"/>
            <a:ext cx="0" cy="371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onector de seta reta 490"/>
          <p:cNvCxnSpPr/>
          <p:nvPr/>
        </p:nvCxnSpPr>
        <p:spPr>
          <a:xfrm>
            <a:off x="8287831" y="4031164"/>
            <a:ext cx="0" cy="371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ector de seta reta 491"/>
          <p:cNvCxnSpPr/>
          <p:nvPr/>
        </p:nvCxnSpPr>
        <p:spPr>
          <a:xfrm>
            <a:off x="4688628" y="4070523"/>
            <a:ext cx="0" cy="371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CaixaDeTexto 492"/>
          <p:cNvSpPr txBox="1"/>
          <p:nvPr/>
        </p:nvSpPr>
        <p:spPr>
          <a:xfrm>
            <a:off x="6238500" y="3060071"/>
            <a:ext cx="253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1</a:t>
            </a:r>
            <a:endParaRPr lang="en-US" sz="1050" b="1" dirty="0" smtClean="0">
              <a:solidFill>
                <a:srgbClr val="FF0000"/>
              </a:solidFill>
            </a:endParaRPr>
          </a:p>
          <a:p>
            <a:endParaRPr 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494" name="CaixaDeTexto 493"/>
          <p:cNvSpPr txBox="1"/>
          <p:nvPr/>
        </p:nvSpPr>
        <p:spPr>
          <a:xfrm>
            <a:off x="6233295" y="260225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95" name="CaixaDeTexto 494"/>
          <p:cNvSpPr txBox="1"/>
          <p:nvPr/>
        </p:nvSpPr>
        <p:spPr>
          <a:xfrm>
            <a:off x="6215034" y="219150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3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496" name="CaixaDeTexto 495"/>
          <p:cNvSpPr txBox="1"/>
          <p:nvPr/>
        </p:nvSpPr>
        <p:spPr>
          <a:xfrm>
            <a:off x="6215034" y="175423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7" name="CaixaDeTexto 496"/>
          <p:cNvSpPr txBox="1"/>
          <p:nvPr/>
        </p:nvSpPr>
        <p:spPr>
          <a:xfrm>
            <a:off x="6215034" y="3486341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498" name="Conector de seta reta 497"/>
          <p:cNvCxnSpPr/>
          <p:nvPr/>
        </p:nvCxnSpPr>
        <p:spPr>
          <a:xfrm flipV="1">
            <a:off x="6449865" y="1089638"/>
            <a:ext cx="0" cy="321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CaixaDeTexto 498"/>
          <p:cNvSpPr txBox="1"/>
          <p:nvPr/>
        </p:nvSpPr>
        <p:spPr>
          <a:xfrm>
            <a:off x="4402864" y="1138942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13</a:t>
            </a:r>
          </a:p>
        </p:txBody>
      </p:sp>
      <p:cxnSp>
        <p:nvCxnSpPr>
          <p:cNvPr id="500" name="Conector de seta reta 499"/>
          <p:cNvCxnSpPr/>
          <p:nvPr/>
        </p:nvCxnSpPr>
        <p:spPr>
          <a:xfrm flipV="1">
            <a:off x="8200893" y="1477104"/>
            <a:ext cx="0" cy="150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CaixaDeTexto 500"/>
          <p:cNvSpPr txBox="1"/>
          <p:nvPr/>
        </p:nvSpPr>
        <p:spPr>
          <a:xfrm>
            <a:off x="7895648" y="1379819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19</a:t>
            </a:r>
          </a:p>
        </p:txBody>
      </p:sp>
      <p:cxnSp>
        <p:nvCxnSpPr>
          <p:cNvPr id="502" name="Conector de seta reta 501"/>
          <p:cNvCxnSpPr/>
          <p:nvPr/>
        </p:nvCxnSpPr>
        <p:spPr>
          <a:xfrm flipV="1">
            <a:off x="8208227" y="1184927"/>
            <a:ext cx="0" cy="321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CaixaDeTexto 502"/>
          <p:cNvSpPr txBox="1"/>
          <p:nvPr/>
        </p:nvSpPr>
        <p:spPr>
          <a:xfrm>
            <a:off x="7859583" y="1148657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04" name="CaixaDeTexto 503"/>
          <p:cNvSpPr txBox="1"/>
          <p:nvPr/>
        </p:nvSpPr>
        <p:spPr>
          <a:xfrm>
            <a:off x="4402223" y="4046192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505" name="CaixaDeTexto 504"/>
          <p:cNvSpPr txBox="1"/>
          <p:nvPr/>
        </p:nvSpPr>
        <p:spPr>
          <a:xfrm>
            <a:off x="6160318" y="4038905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506" name="CaixaDeTexto 505"/>
          <p:cNvSpPr txBox="1"/>
          <p:nvPr/>
        </p:nvSpPr>
        <p:spPr>
          <a:xfrm>
            <a:off x="7968073" y="4022194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507" name="CaixaDeTexto 506"/>
          <p:cNvSpPr txBox="1"/>
          <p:nvPr/>
        </p:nvSpPr>
        <p:spPr>
          <a:xfrm>
            <a:off x="5852562" y="10439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7</a:t>
            </a:r>
            <a:endParaRPr lang="en-US" sz="1200" b="1" dirty="0" smtClean="0"/>
          </a:p>
        </p:txBody>
      </p:sp>
      <p:sp>
        <p:nvSpPr>
          <p:cNvPr id="508" name="CaixaDeTexto 507"/>
          <p:cNvSpPr txBox="1"/>
          <p:nvPr/>
        </p:nvSpPr>
        <p:spPr>
          <a:xfrm>
            <a:off x="5843648" y="13208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6</a:t>
            </a:r>
            <a:endParaRPr lang="en-US" sz="1200" b="1" dirty="0" smtClean="0"/>
          </a:p>
        </p:txBody>
      </p:sp>
      <p:sp>
        <p:nvSpPr>
          <p:cNvPr id="509" name="CaixaDeTexto 508"/>
          <p:cNvSpPr txBox="1"/>
          <p:nvPr/>
        </p:nvSpPr>
        <p:spPr>
          <a:xfrm>
            <a:off x="5863493" y="3002954"/>
            <a:ext cx="11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</a:p>
          <a:p>
            <a:endParaRPr lang="en-US" sz="1200" b="1" dirty="0" smtClean="0"/>
          </a:p>
        </p:txBody>
      </p:sp>
      <p:sp>
        <p:nvSpPr>
          <p:cNvPr id="510" name="CaixaDeTexto 509"/>
          <p:cNvSpPr txBox="1"/>
          <p:nvPr/>
        </p:nvSpPr>
        <p:spPr>
          <a:xfrm>
            <a:off x="5829559" y="25337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3</a:t>
            </a:r>
            <a:endParaRPr lang="en-US" sz="1200" b="1" dirty="0" smtClean="0"/>
          </a:p>
        </p:txBody>
      </p:sp>
      <p:sp>
        <p:nvSpPr>
          <p:cNvPr id="511" name="CaixaDeTexto 510"/>
          <p:cNvSpPr txBox="1"/>
          <p:nvPr/>
        </p:nvSpPr>
        <p:spPr>
          <a:xfrm>
            <a:off x="5820945" y="21346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4</a:t>
            </a:r>
            <a:endParaRPr lang="en-US" sz="1200" b="1" dirty="0" smtClean="0"/>
          </a:p>
        </p:txBody>
      </p:sp>
      <p:sp>
        <p:nvSpPr>
          <p:cNvPr id="512" name="CaixaDeTexto 511"/>
          <p:cNvSpPr txBox="1"/>
          <p:nvPr/>
        </p:nvSpPr>
        <p:spPr>
          <a:xfrm>
            <a:off x="5847269" y="16898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</a:t>
            </a:r>
            <a:endParaRPr lang="en-US" sz="1200" b="1" dirty="0" smtClean="0"/>
          </a:p>
        </p:txBody>
      </p:sp>
      <p:sp>
        <p:nvSpPr>
          <p:cNvPr id="513" name="CaixaDeTexto 512"/>
          <p:cNvSpPr txBox="1"/>
          <p:nvPr/>
        </p:nvSpPr>
        <p:spPr>
          <a:xfrm>
            <a:off x="5840731" y="33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</a:t>
            </a:r>
            <a:endParaRPr lang="en-US" sz="1200" b="1" dirty="0" smtClean="0"/>
          </a:p>
        </p:txBody>
      </p:sp>
      <p:sp>
        <p:nvSpPr>
          <p:cNvPr id="514" name="CaixaDeTexto 513"/>
          <p:cNvSpPr txBox="1"/>
          <p:nvPr/>
        </p:nvSpPr>
        <p:spPr>
          <a:xfrm>
            <a:off x="5831451" y="38166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</a:t>
            </a:r>
          </a:p>
        </p:txBody>
      </p:sp>
      <p:sp>
        <p:nvSpPr>
          <p:cNvPr id="515" name="CaixaDeTexto 514"/>
          <p:cNvSpPr txBox="1"/>
          <p:nvPr/>
        </p:nvSpPr>
        <p:spPr>
          <a:xfrm>
            <a:off x="4003262" y="10439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15</a:t>
            </a:r>
          </a:p>
        </p:txBody>
      </p:sp>
      <p:sp>
        <p:nvSpPr>
          <p:cNvPr id="516" name="CaixaDeTexto 515"/>
          <p:cNvSpPr txBox="1"/>
          <p:nvPr/>
        </p:nvSpPr>
        <p:spPr>
          <a:xfrm>
            <a:off x="4005045" y="136351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14</a:t>
            </a:r>
          </a:p>
        </p:txBody>
      </p:sp>
      <p:sp>
        <p:nvSpPr>
          <p:cNvPr id="517" name="CaixaDeTexto 516"/>
          <p:cNvSpPr txBox="1"/>
          <p:nvPr/>
        </p:nvSpPr>
        <p:spPr>
          <a:xfrm>
            <a:off x="3971014" y="2984558"/>
            <a:ext cx="34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</a:p>
          <a:p>
            <a:endParaRPr lang="en-US" sz="1200" b="1" dirty="0" smtClean="0"/>
          </a:p>
        </p:txBody>
      </p:sp>
      <p:sp>
        <p:nvSpPr>
          <p:cNvPr id="518" name="CaixaDeTexto 517"/>
          <p:cNvSpPr txBox="1"/>
          <p:nvPr/>
        </p:nvSpPr>
        <p:spPr>
          <a:xfrm>
            <a:off x="3980259" y="253370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11</a:t>
            </a:r>
          </a:p>
        </p:txBody>
      </p:sp>
      <p:sp>
        <p:nvSpPr>
          <p:cNvPr id="519" name="CaixaDeTexto 518"/>
          <p:cNvSpPr txBox="1"/>
          <p:nvPr/>
        </p:nvSpPr>
        <p:spPr>
          <a:xfrm>
            <a:off x="3971645" y="213460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12</a:t>
            </a:r>
          </a:p>
        </p:txBody>
      </p:sp>
      <p:sp>
        <p:nvSpPr>
          <p:cNvPr id="520" name="CaixaDeTexto 519"/>
          <p:cNvSpPr txBox="1"/>
          <p:nvPr/>
        </p:nvSpPr>
        <p:spPr>
          <a:xfrm>
            <a:off x="3997969" y="168985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13</a:t>
            </a:r>
          </a:p>
        </p:txBody>
      </p:sp>
      <p:sp>
        <p:nvSpPr>
          <p:cNvPr id="521" name="CaixaDeTexto 520"/>
          <p:cNvSpPr txBox="1"/>
          <p:nvPr/>
        </p:nvSpPr>
        <p:spPr>
          <a:xfrm>
            <a:off x="3991431" y="33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</a:t>
            </a:r>
          </a:p>
        </p:txBody>
      </p:sp>
      <p:sp>
        <p:nvSpPr>
          <p:cNvPr id="522" name="CaixaDeTexto 521"/>
          <p:cNvSpPr txBox="1"/>
          <p:nvPr/>
        </p:nvSpPr>
        <p:spPr>
          <a:xfrm>
            <a:off x="3982151" y="38166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8</a:t>
            </a:r>
            <a:endParaRPr lang="en-US" sz="1200" b="1" dirty="0" smtClean="0"/>
          </a:p>
        </p:txBody>
      </p:sp>
      <p:sp>
        <p:nvSpPr>
          <p:cNvPr id="523" name="CaixaDeTexto 522"/>
          <p:cNvSpPr txBox="1"/>
          <p:nvPr/>
        </p:nvSpPr>
        <p:spPr>
          <a:xfrm>
            <a:off x="8166017" y="10119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23</a:t>
            </a:r>
          </a:p>
        </p:txBody>
      </p:sp>
      <p:sp>
        <p:nvSpPr>
          <p:cNvPr id="524" name="CaixaDeTexto 523"/>
          <p:cNvSpPr txBox="1"/>
          <p:nvPr/>
        </p:nvSpPr>
        <p:spPr>
          <a:xfrm>
            <a:off x="8167464" y="12689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22</a:t>
            </a:r>
          </a:p>
        </p:txBody>
      </p:sp>
      <p:sp>
        <p:nvSpPr>
          <p:cNvPr id="525" name="CaixaDeTexto 524"/>
          <p:cNvSpPr txBox="1"/>
          <p:nvPr/>
        </p:nvSpPr>
        <p:spPr>
          <a:xfrm>
            <a:off x="8133769" y="2952609"/>
            <a:ext cx="34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18</a:t>
            </a:r>
          </a:p>
          <a:p>
            <a:endParaRPr lang="en-US" sz="1200" b="1" dirty="0" smtClean="0"/>
          </a:p>
        </p:txBody>
      </p:sp>
      <p:sp>
        <p:nvSpPr>
          <p:cNvPr id="526" name="CaixaDeTexto 525"/>
          <p:cNvSpPr txBox="1"/>
          <p:nvPr/>
        </p:nvSpPr>
        <p:spPr>
          <a:xfrm>
            <a:off x="8143014" y="250175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</a:t>
            </a:r>
          </a:p>
        </p:txBody>
      </p:sp>
      <p:sp>
        <p:nvSpPr>
          <p:cNvPr id="527" name="CaixaDeTexto 526"/>
          <p:cNvSpPr txBox="1"/>
          <p:nvPr/>
        </p:nvSpPr>
        <p:spPr>
          <a:xfrm>
            <a:off x="8134400" y="210265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</a:t>
            </a:r>
          </a:p>
        </p:txBody>
      </p:sp>
      <p:sp>
        <p:nvSpPr>
          <p:cNvPr id="528" name="CaixaDeTexto 527"/>
          <p:cNvSpPr txBox="1"/>
          <p:nvPr/>
        </p:nvSpPr>
        <p:spPr>
          <a:xfrm>
            <a:off x="8160724" y="16579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21</a:t>
            </a:r>
          </a:p>
        </p:txBody>
      </p:sp>
      <p:sp>
        <p:nvSpPr>
          <p:cNvPr id="529" name="CaixaDeTexto 528"/>
          <p:cNvSpPr txBox="1"/>
          <p:nvPr/>
        </p:nvSpPr>
        <p:spPr>
          <a:xfrm>
            <a:off x="8154186" y="329957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17</a:t>
            </a:r>
          </a:p>
        </p:txBody>
      </p:sp>
      <p:sp>
        <p:nvSpPr>
          <p:cNvPr id="530" name="CaixaDeTexto 529"/>
          <p:cNvSpPr txBox="1"/>
          <p:nvPr/>
        </p:nvSpPr>
        <p:spPr>
          <a:xfrm>
            <a:off x="8144906" y="378465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16</a:t>
            </a:r>
          </a:p>
        </p:txBody>
      </p:sp>
      <p:sp>
        <p:nvSpPr>
          <p:cNvPr id="531" name="TextBox 325"/>
          <p:cNvSpPr txBox="1"/>
          <p:nvPr/>
        </p:nvSpPr>
        <p:spPr>
          <a:xfrm>
            <a:off x="435644" y="3667225"/>
            <a:ext cx="553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Z=0.61</a:t>
            </a:r>
            <a:endParaRPr lang="en-US" sz="500" b="1" dirty="0">
              <a:solidFill>
                <a:schemeClr val="accent2"/>
              </a:solidFill>
            </a:endParaRPr>
          </a:p>
        </p:txBody>
      </p:sp>
      <p:sp>
        <p:nvSpPr>
          <p:cNvPr id="532" name="TextBox 325"/>
          <p:cNvSpPr txBox="1"/>
          <p:nvPr/>
        </p:nvSpPr>
        <p:spPr>
          <a:xfrm>
            <a:off x="441834" y="3218426"/>
            <a:ext cx="553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Z=1.22</a:t>
            </a:r>
            <a:endParaRPr lang="en-US" sz="500" b="1" dirty="0">
              <a:solidFill>
                <a:schemeClr val="accent2"/>
              </a:solidFill>
            </a:endParaRPr>
          </a:p>
        </p:txBody>
      </p:sp>
      <p:sp>
        <p:nvSpPr>
          <p:cNvPr id="533" name="TextBox 325"/>
          <p:cNvSpPr txBox="1"/>
          <p:nvPr/>
        </p:nvSpPr>
        <p:spPr>
          <a:xfrm>
            <a:off x="457426" y="2799859"/>
            <a:ext cx="553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Z=1.83</a:t>
            </a:r>
            <a:endParaRPr lang="en-US" sz="500" b="1" dirty="0">
              <a:solidFill>
                <a:schemeClr val="accent2"/>
              </a:solidFill>
            </a:endParaRPr>
          </a:p>
        </p:txBody>
      </p:sp>
      <p:sp>
        <p:nvSpPr>
          <p:cNvPr id="534" name="TextBox 325"/>
          <p:cNvSpPr txBox="1"/>
          <p:nvPr/>
        </p:nvSpPr>
        <p:spPr>
          <a:xfrm>
            <a:off x="459539" y="2358029"/>
            <a:ext cx="553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Z=2.44</a:t>
            </a:r>
            <a:endParaRPr lang="en-US" sz="500" b="1" dirty="0">
              <a:solidFill>
                <a:schemeClr val="accent2"/>
              </a:solidFill>
            </a:endParaRPr>
          </a:p>
        </p:txBody>
      </p:sp>
      <p:sp>
        <p:nvSpPr>
          <p:cNvPr id="535" name="CaixaDeTexto 534"/>
          <p:cNvSpPr txBox="1"/>
          <p:nvPr/>
        </p:nvSpPr>
        <p:spPr>
          <a:xfrm>
            <a:off x="7610302" y="3221653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536" name="CaixaDeTexto 535"/>
          <p:cNvSpPr txBox="1"/>
          <p:nvPr/>
        </p:nvSpPr>
        <p:spPr>
          <a:xfrm>
            <a:off x="7600743" y="3662264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537" name="CaixaDeTexto 536"/>
          <p:cNvSpPr txBox="1"/>
          <p:nvPr/>
        </p:nvSpPr>
        <p:spPr>
          <a:xfrm>
            <a:off x="7591518" y="2840520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538" name="CaixaDeTexto 537"/>
          <p:cNvSpPr txBox="1"/>
          <p:nvPr/>
        </p:nvSpPr>
        <p:spPr>
          <a:xfrm>
            <a:off x="7565982" y="242634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539" name="CaixaDeTexto 538"/>
          <p:cNvSpPr txBox="1"/>
          <p:nvPr/>
        </p:nvSpPr>
        <p:spPr>
          <a:xfrm>
            <a:off x="7582390" y="1973186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540" name="CaixaDeTexto 539"/>
          <p:cNvSpPr txBox="1"/>
          <p:nvPr/>
        </p:nvSpPr>
        <p:spPr>
          <a:xfrm>
            <a:off x="7591518" y="155411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541" name="CaixaDeTexto 540"/>
          <p:cNvSpPr txBox="1"/>
          <p:nvPr/>
        </p:nvSpPr>
        <p:spPr>
          <a:xfrm>
            <a:off x="4968521" y="3273098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542" name="CaixaDeTexto 541"/>
          <p:cNvSpPr txBox="1"/>
          <p:nvPr/>
        </p:nvSpPr>
        <p:spPr>
          <a:xfrm>
            <a:off x="4950968" y="3685455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543" name="CaixaDeTexto 542"/>
          <p:cNvSpPr txBox="1"/>
          <p:nvPr/>
        </p:nvSpPr>
        <p:spPr>
          <a:xfrm>
            <a:off x="4970332" y="2845039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544" name="CaixaDeTexto 543"/>
          <p:cNvSpPr txBox="1"/>
          <p:nvPr/>
        </p:nvSpPr>
        <p:spPr>
          <a:xfrm>
            <a:off x="4970332" y="2442639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545" name="CaixaDeTexto 544"/>
          <p:cNvSpPr txBox="1"/>
          <p:nvPr/>
        </p:nvSpPr>
        <p:spPr>
          <a:xfrm>
            <a:off x="4960862" y="2005466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546" name="CaixaDeTexto 545"/>
          <p:cNvSpPr txBox="1"/>
          <p:nvPr/>
        </p:nvSpPr>
        <p:spPr>
          <a:xfrm>
            <a:off x="4980246" y="1596268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547" name="CaixaDeTexto 546"/>
          <p:cNvSpPr txBox="1"/>
          <p:nvPr/>
        </p:nvSpPr>
        <p:spPr>
          <a:xfrm>
            <a:off x="6825273" y="436723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24</a:t>
            </a:r>
          </a:p>
        </p:txBody>
      </p:sp>
      <p:sp>
        <p:nvSpPr>
          <p:cNvPr id="548" name="TextBox 329"/>
          <p:cNvSpPr txBox="1"/>
          <p:nvPr/>
        </p:nvSpPr>
        <p:spPr>
          <a:xfrm>
            <a:off x="8442601" y="617632"/>
            <a:ext cx="12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A=22.96 m</a:t>
            </a:r>
            <a:r>
              <a:rPr lang="en-US" sz="1400" baseline="30000" dirty="0" smtClean="0"/>
              <a:t>2</a:t>
            </a:r>
            <a:endParaRPr lang="en-US" sz="1400" baseline="30000" dirty="0"/>
          </a:p>
        </p:txBody>
      </p:sp>
      <p:sp>
        <p:nvSpPr>
          <p:cNvPr id="549" name="TextBox 329"/>
          <p:cNvSpPr txBox="1"/>
          <p:nvPr/>
        </p:nvSpPr>
        <p:spPr>
          <a:xfrm>
            <a:off x="4090061" y="668076"/>
            <a:ext cx="121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A=7.71 m</a:t>
            </a:r>
            <a:r>
              <a:rPr lang="en-US" sz="1400" baseline="30000" dirty="0" smtClean="0"/>
              <a:t>2</a:t>
            </a:r>
            <a:endParaRPr lang="en-US" sz="1400" baseline="30000" dirty="0"/>
          </a:p>
        </p:txBody>
      </p:sp>
      <p:sp>
        <p:nvSpPr>
          <p:cNvPr id="550" name="TextBox 46"/>
          <p:cNvSpPr txBox="1"/>
          <p:nvPr/>
        </p:nvSpPr>
        <p:spPr>
          <a:xfrm>
            <a:off x="8561856" y="361735"/>
            <a:ext cx="779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Inflow</a:t>
            </a:r>
          </a:p>
        </p:txBody>
      </p:sp>
      <p:sp>
        <p:nvSpPr>
          <p:cNvPr id="551" name="Left Arrow 45"/>
          <p:cNvSpPr/>
          <p:nvPr/>
        </p:nvSpPr>
        <p:spPr>
          <a:xfrm rot="16200000">
            <a:off x="8578673" y="189045"/>
            <a:ext cx="398166" cy="45719"/>
          </a:xfrm>
          <a:prstGeom prst="leftArrow">
            <a:avLst/>
          </a:prstGeom>
          <a:solidFill>
            <a:schemeClr val="accent1">
              <a:alpha val="23000"/>
            </a:schemeClr>
          </a:solidFill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CaixaDeTexto 805"/>
          <p:cNvSpPr txBox="1"/>
          <p:nvPr/>
        </p:nvSpPr>
        <p:spPr>
          <a:xfrm>
            <a:off x="11173483" y="3874915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Native </a:t>
            </a:r>
            <a:r>
              <a:rPr lang="en-US" sz="1100" b="1" dirty="0" smtClean="0"/>
              <a:t>Soil</a:t>
            </a:r>
            <a:endParaRPr lang="en-US" sz="1000" b="1" dirty="0"/>
          </a:p>
        </p:txBody>
      </p:sp>
      <p:sp>
        <p:nvSpPr>
          <p:cNvPr id="553" name="CaixaDeTexto 807"/>
          <p:cNvSpPr txBox="1"/>
          <p:nvPr/>
        </p:nvSpPr>
        <p:spPr>
          <a:xfrm>
            <a:off x="10083195" y="974226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Pond</a:t>
            </a:r>
            <a:endParaRPr lang="en-US" sz="1100" b="1" dirty="0"/>
          </a:p>
        </p:txBody>
      </p:sp>
      <p:sp>
        <p:nvSpPr>
          <p:cNvPr id="554" name="TextBox 325"/>
          <p:cNvSpPr txBox="1"/>
          <p:nvPr/>
        </p:nvSpPr>
        <p:spPr>
          <a:xfrm>
            <a:off x="433781" y="4604891"/>
            <a:ext cx="553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Z=-1</a:t>
            </a:r>
            <a:endParaRPr lang="en-US" sz="500" b="1" dirty="0">
              <a:solidFill>
                <a:schemeClr val="accent2"/>
              </a:solidFill>
            </a:endParaRPr>
          </a:p>
        </p:txBody>
      </p:sp>
      <p:sp>
        <p:nvSpPr>
          <p:cNvPr id="555" name="TextBox 325"/>
          <p:cNvSpPr txBox="1"/>
          <p:nvPr/>
        </p:nvSpPr>
        <p:spPr>
          <a:xfrm>
            <a:off x="498821" y="5087492"/>
            <a:ext cx="553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Z=-2</a:t>
            </a:r>
            <a:endParaRPr lang="en-US" sz="500" b="1" dirty="0">
              <a:solidFill>
                <a:schemeClr val="accent2"/>
              </a:solidFill>
            </a:endParaRPr>
          </a:p>
        </p:txBody>
      </p:sp>
      <p:sp>
        <p:nvSpPr>
          <p:cNvPr id="556" name="TextBox 325"/>
          <p:cNvSpPr txBox="1"/>
          <p:nvPr/>
        </p:nvSpPr>
        <p:spPr>
          <a:xfrm>
            <a:off x="433781" y="5574173"/>
            <a:ext cx="553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Z=-3</a:t>
            </a:r>
            <a:endParaRPr lang="en-US" sz="500" b="1" dirty="0">
              <a:solidFill>
                <a:schemeClr val="accent2"/>
              </a:solidFill>
            </a:endParaRPr>
          </a:p>
        </p:txBody>
      </p:sp>
      <p:sp>
        <p:nvSpPr>
          <p:cNvPr id="557" name="CaixaDeTexto 885"/>
          <p:cNvSpPr txBox="1"/>
          <p:nvPr/>
        </p:nvSpPr>
        <p:spPr>
          <a:xfrm>
            <a:off x="6825273" y="48069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25</a:t>
            </a:r>
          </a:p>
        </p:txBody>
      </p:sp>
      <p:sp>
        <p:nvSpPr>
          <p:cNvPr id="558" name="CaixaDeTexto 885"/>
          <p:cNvSpPr txBox="1"/>
          <p:nvPr/>
        </p:nvSpPr>
        <p:spPr>
          <a:xfrm>
            <a:off x="6795523" y="530677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26</a:t>
            </a:r>
          </a:p>
        </p:txBody>
      </p:sp>
      <p:cxnSp>
        <p:nvCxnSpPr>
          <p:cNvPr id="559" name="Conector de seta reta 824"/>
          <p:cNvCxnSpPr/>
          <p:nvPr/>
        </p:nvCxnSpPr>
        <p:spPr>
          <a:xfrm>
            <a:off x="6472497" y="4469911"/>
            <a:ext cx="0" cy="371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CaixaDeTexto 839"/>
          <p:cNvSpPr txBox="1"/>
          <p:nvPr/>
        </p:nvSpPr>
        <p:spPr>
          <a:xfrm>
            <a:off x="6170871" y="4505735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36</a:t>
            </a:r>
          </a:p>
        </p:txBody>
      </p:sp>
      <p:cxnSp>
        <p:nvCxnSpPr>
          <p:cNvPr id="561" name="Conector de seta reta 824"/>
          <p:cNvCxnSpPr/>
          <p:nvPr/>
        </p:nvCxnSpPr>
        <p:spPr>
          <a:xfrm>
            <a:off x="6484894" y="5012244"/>
            <a:ext cx="0" cy="371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CaixaDeTexto 839"/>
          <p:cNvSpPr txBox="1"/>
          <p:nvPr/>
        </p:nvSpPr>
        <p:spPr>
          <a:xfrm>
            <a:off x="6221865" y="500784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37</a:t>
            </a:r>
          </a:p>
        </p:txBody>
      </p:sp>
      <p:cxnSp>
        <p:nvCxnSpPr>
          <p:cNvPr id="563" name="Conector de seta reta 824"/>
          <p:cNvCxnSpPr/>
          <p:nvPr/>
        </p:nvCxnSpPr>
        <p:spPr>
          <a:xfrm flipH="1">
            <a:off x="5043285" y="1211879"/>
            <a:ext cx="513210" cy="2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CaixaDeTexto 839"/>
          <p:cNvSpPr txBox="1"/>
          <p:nvPr/>
        </p:nvSpPr>
        <p:spPr>
          <a:xfrm>
            <a:off x="4912642" y="959296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39</a:t>
            </a:r>
          </a:p>
        </p:txBody>
      </p:sp>
      <p:cxnSp>
        <p:nvCxnSpPr>
          <p:cNvPr id="565" name="Conector de seta reta 824"/>
          <p:cNvCxnSpPr/>
          <p:nvPr/>
        </p:nvCxnSpPr>
        <p:spPr>
          <a:xfrm>
            <a:off x="7491039" y="1212617"/>
            <a:ext cx="456846" cy="4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CaixaDeTexto 839"/>
          <p:cNvSpPr txBox="1"/>
          <p:nvPr/>
        </p:nvSpPr>
        <p:spPr>
          <a:xfrm>
            <a:off x="7625361" y="996647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156" name="Retângulo 437"/>
          <p:cNvSpPr/>
          <p:nvPr/>
        </p:nvSpPr>
        <p:spPr>
          <a:xfrm>
            <a:off x="1551828" y="5671441"/>
            <a:ext cx="9521373" cy="834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325"/>
          <p:cNvSpPr txBox="1"/>
          <p:nvPr/>
        </p:nvSpPr>
        <p:spPr>
          <a:xfrm>
            <a:off x="402654" y="6357763"/>
            <a:ext cx="553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Z=-100</a:t>
            </a:r>
            <a:endParaRPr lang="en-US" sz="500" b="1" dirty="0">
              <a:solidFill>
                <a:schemeClr val="accent2"/>
              </a:solidFill>
            </a:endParaRPr>
          </a:p>
        </p:txBody>
      </p:sp>
      <p:sp>
        <p:nvSpPr>
          <p:cNvPr id="158" name="CaixaDeTexto 885"/>
          <p:cNvSpPr txBox="1"/>
          <p:nvPr/>
        </p:nvSpPr>
        <p:spPr>
          <a:xfrm>
            <a:off x="6825273" y="58024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27</a:t>
            </a:r>
          </a:p>
        </p:txBody>
      </p:sp>
      <p:sp>
        <p:nvSpPr>
          <p:cNvPr id="159" name="CaixaDeTexto 839"/>
          <p:cNvSpPr txBox="1"/>
          <p:nvPr/>
        </p:nvSpPr>
        <p:spPr>
          <a:xfrm>
            <a:off x="6118882" y="5456753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38</a:t>
            </a:r>
          </a:p>
        </p:txBody>
      </p:sp>
      <p:cxnSp>
        <p:nvCxnSpPr>
          <p:cNvPr id="160" name="Conector de seta reta 824"/>
          <p:cNvCxnSpPr/>
          <p:nvPr/>
        </p:nvCxnSpPr>
        <p:spPr>
          <a:xfrm>
            <a:off x="6447801" y="5489981"/>
            <a:ext cx="0" cy="371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ângulo 426"/>
          <p:cNvSpPr/>
          <p:nvPr/>
        </p:nvSpPr>
        <p:spPr>
          <a:xfrm>
            <a:off x="8648529" y="2037050"/>
            <a:ext cx="2407420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tângulo 426"/>
          <p:cNvSpPr/>
          <p:nvPr/>
        </p:nvSpPr>
        <p:spPr>
          <a:xfrm>
            <a:off x="8648529" y="2483999"/>
            <a:ext cx="2407420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tângulo 426"/>
          <p:cNvSpPr/>
          <p:nvPr/>
        </p:nvSpPr>
        <p:spPr>
          <a:xfrm>
            <a:off x="8631372" y="2921508"/>
            <a:ext cx="2407420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tângulo 426"/>
          <p:cNvSpPr/>
          <p:nvPr/>
        </p:nvSpPr>
        <p:spPr>
          <a:xfrm>
            <a:off x="8620311" y="3348776"/>
            <a:ext cx="2407420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tângulo 426"/>
          <p:cNvSpPr/>
          <p:nvPr/>
        </p:nvSpPr>
        <p:spPr>
          <a:xfrm>
            <a:off x="8638126" y="3797123"/>
            <a:ext cx="2407420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tângulo 426"/>
          <p:cNvSpPr/>
          <p:nvPr/>
        </p:nvSpPr>
        <p:spPr>
          <a:xfrm>
            <a:off x="1551828" y="2045272"/>
            <a:ext cx="2407420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tângulo 426"/>
          <p:cNvSpPr/>
          <p:nvPr/>
        </p:nvSpPr>
        <p:spPr>
          <a:xfrm>
            <a:off x="1552643" y="2494353"/>
            <a:ext cx="2407420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tângulo 426"/>
          <p:cNvSpPr/>
          <p:nvPr/>
        </p:nvSpPr>
        <p:spPr>
          <a:xfrm>
            <a:off x="1541582" y="2932459"/>
            <a:ext cx="2400210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tângulo 426"/>
          <p:cNvSpPr/>
          <p:nvPr/>
        </p:nvSpPr>
        <p:spPr>
          <a:xfrm>
            <a:off x="1544644" y="3360793"/>
            <a:ext cx="2395743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tângulo 426"/>
          <p:cNvSpPr/>
          <p:nvPr/>
        </p:nvSpPr>
        <p:spPr>
          <a:xfrm>
            <a:off x="1546727" y="3789222"/>
            <a:ext cx="2394866" cy="4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CaixaDeTexto 528"/>
          <p:cNvSpPr txBox="1"/>
          <p:nvPr/>
        </p:nvSpPr>
        <p:spPr>
          <a:xfrm>
            <a:off x="9550921" y="214545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33</a:t>
            </a:r>
            <a:endParaRPr lang="en-US" sz="1200" b="1" dirty="0" smtClean="0"/>
          </a:p>
        </p:txBody>
      </p:sp>
      <p:sp>
        <p:nvSpPr>
          <p:cNvPr id="216" name="CaixaDeTexto 528"/>
          <p:cNvSpPr txBox="1"/>
          <p:nvPr/>
        </p:nvSpPr>
        <p:spPr>
          <a:xfrm>
            <a:off x="9550921" y="252908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34</a:t>
            </a:r>
            <a:endParaRPr lang="en-US" sz="1200" b="1" dirty="0" smtClean="0"/>
          </a:p>
        </p:txBody>
      </p:sp>
      <p:sp>
        <p:nvSpPr>
          <p:cNvPr id="217" name="CaixaDeTexto 528"/>
          <p:cNvSpPr txBox="1"/>
          <p:nvPr/>
        </p:nvSpPr>
        <p:spPr>
          <a:xfrm>
            <a:off x="9553102" y="29936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35</a:t>
            </a:r>
            <a:endParaRPr lang="en-US" sz="1200" b="1" dirty="0" smtClean="0"/>
          </a:p>
        </p:txBody>
      </p:sp>
      <p:sp>
        <p:nvSpPr>
          <p:cNvPr id="218" name="CaixaDeTexto 528"/>
          <p:cNvSpPr txBox="1"/>
          <p:nvPr/>
        </p:nvSpPr>
        <p:spPr>
          <a:xfrm>
            <a:off x="9550921" y="346209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36</a:t>
            </a:r>
            <a:endParaRPr lang="en-US" sz="1200" b="1" dirty="0" smtClean="0"/>
          </a:p>
        </p:txBody>
      </p:sp>
      <p:sp>
        <p:nvSpPr>
          <p:cNvPr id="219" name="CaixaDeTexto 528"/>
          <p:cNvSpPr txBox="1"/>
          <p:nvPr/>
        </p:nvSpPr>
        <p:spPr>
          <a:xfrm>
            <a:off x="9581290" y="38817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37</a:t>
            </a:r>
            <a:endParaRPr lang="en-US" sz="1200" b="1" dirty="0" smtClean="0"/>
          </a:p>
        </p:txBody>
      </p:sp>
      <p:sp>
        <p:nvSpPr>
          <p:cNvPr id="220" name="CaixaDeTexto 528"/>
          <p:cNvSpPr txBox="1"/>
          <p:nvPr/>
        </p:nvSpPr>
        <p:spPr>
          <a:xfrm>
            <a:off x="2570807" y="21851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28</a:t>
            </a:r>
            <a:endParaRPr lang="en-US" sz="1200" b="1" dirty="0" smtClean="0"/>
          </a:p>
        </p:txBody>
      </p:sp>
      <p:sp>
        <p:nvSpPr>
          <p:cNvPr id="221" name="CaixaDeTexto 528"/>
          <p:cNvSpPr txBox="1"/>
          <p:nvPr/>
        </p:nvSpPr>
        <p:spPr>
          <a:xfrm>
            <a:off x="2559408" y="25749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29</a:t>
            </a:r>
            <a:endParaRPr lang="en-US" sz="1200" b="1" dirty="0" smtClean="0"/>
          </a:p>
        </p:txBody>
      </p:sp>
      <p:sp>
        <p:nvSpPr>
          <p:cNvPr id="222" name="CaixaDeTexto 528"/>
          <p:cNvSpPr txBox="1"/>
          <p:nvPr/>
        </p:nvSpPr>
        <p:spPr>
          <a:xfrm>
            <a:off x="2559127" y="301301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30</a:t>
            </a:r>
            <a:endParaRPr lang="en-US" sz="1200" b="1" dirty="0" smtClean="0"/>
          </a:p>
        </p:txBody>
      </p:sp>
      <p:sp>
        <p:nvSpPr>
          <p:cNvPr id="223" name="CaixaDeTexto 528"/>
          <p:cNvSpPr txBox="1"/>
          <p:nvPr/>
        </p:nvSpPr>
        <p:spPr>
          <a:xfrm>
            <a:off x="2570807" y="350931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31</a:t>
            </a:r>
            <a:endParaRPr lang="en-US" sz="1200" b="1" dirty="0" smtClean="0"/>
          </a:p>
        </p:txBody>
      </p:sp>
      <p:sp>
        <p:nvSpPr>
          <p:cNvPr id="224" name="CaixaDeTexto 528"/>
          <p:cNvSpPr txBox="1"/>
          <p:nvPr/>
        </p:nvSpPr>
        <p:spPr>
          <a:xfrm>
            <a:off x="2570807" y="39004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32</a:t>
            </a:r>
            <a:endParaRPr lang="en-US" sz="1200" b="1" dirty="0" smtClean="0"/>
          </a:p>
        </p:txBody>
      </p:sp>
      <p:cxnSp>
        <p:nvCxnSpPr>
          <p:cNvPr id="225" name="Conector de seta reta 454"/>
          <p:cNvCxnSpPr/>
          <p:nvPr/>
        </p:nvCxnSpPr>
        <p:spPr>
          <a:xfrm flipV="1">
            <a:off x="8543753" y="2331698"/>
            <a:ext cx="266699" cy="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CaixaDeTexto 538"/>
          <p:cNvSpPr txBox="1"/>
          <p:nvPr/>
        </p:nvSpPr>
        <p:spPr>
          <a:xfrm>
            <a:off x="8649190" y="209701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39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cxnSp>
        <p:nvCxnSpPr>
          <p:cNvPr id="227" name="Conector de seta reta 454"/>
          <p:cNvCxnSpPr/>
          <p:nvPr/>
        </p:nvCxnSpPr>
        <p:spPr>
          <a:xfrm flipV="1">
            <a:off x="8543753" y="2722351"/>
            <a:ext cx="266699" cy="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aixaDeTexto 538"/>
          <p:cNvSpPr txBox="1"/>
          <p:nvPr/>
        </p:nvSpPr>
        <p:spPr>
          <a:xfrm>
            <a:off x="8649190" y="2487664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40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cxnSp>
        <p:nvCxnSpPr>
          <p:cNvPr id="229" name="Conector de seta reta 454"/>
          <p:cNvCxnSpPr/>
          <p:nvPr/>
        </p:nvCxnSpPr>
        <p:spPr>
          <a:xfrm flipV="1">
            <a:off x="8561395" y="3140380"/>
            <a:ext cx="266699" cy="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538"/>
          <p:cNvSpPr txBox="1"/>
          <p:nvPr/>
        </p:nvSpPr>
        <p:spPr>
          <a:xfrm>
            <a:off x="8666832" y="2905693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41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cxnSp>
        <p:nvCxnSpPr>
          <p:cNvPr id="231" name="Conector de seta reta 454"/>
          <p:cNvCxnSpPr/>
          <p:nvPr/>
        </p:nvCxnSpPr>
        <p:spPr>
          <a:xfrm flipV="1">
            <a:off x="8533917" y="3569934"/>
            <a:ext cx="266699" cy="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538"/>
          <p:cNvSpPr txBox="1"/>
          <p:nvPr/>
        </p:nvSpPr>
        <p:spPr>
          <a:xfrm>
            <a:off x="8639354" y="3335247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42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cxnSp>
        <p:nvCxnSpPr>
          <p:cNvPr id="233" name="Conector de seta reta 454"/>
          <p:cNvCxnSpPr/>
          <p:nvPr/>
        </p:nvCxnSpPr>
        <p:spPr>
          <a:xfrm flipV="1">
            <a:off x="8554177" y="4054070"/>
            <a:ext cx="266699" cy="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538"/>
          <p:cNvSpPr txBox="1"/>
          <p:nvPr/>
        </p:nvSpPr>
        <p:spPr>
          <a:xfrm>
            <a:off x="8659614" y="3819383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43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cxnSp>
        <p:nvCxnSpPr>
          <p:cNvPr id="235" name="Conector de seta reta 490"/>
          <p:cNvCxnSpPr/>
          <p:nvPr/>
        </p:nvCxnSpPr>
        <p:spPr>
          <a:xfrm>
            <a:off x="9833838" y="4061657"/>
            <a:ext cx="0" cy="371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aixaDeTexto 505"/>
          <p:cNvSpPr txBox="1"/>
          <p:nvPr/>
        </p:nvSpPr>
        <p:spPr>
          <a:xfrm>
            <a:off x="9514080" y="4052687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44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cxnSp>
        <p:nvCxnSpPr>
          <p:cNvPr id="237" name="Conector de seta reta 490"/>
          <p:cNvCxnSpPr/>
          <p:nvPr/>
        </p:nvCxnSpPr>
        <p:spPr>
          <a:xfrm>
            <a:off x="3067595" y="4050561"/>
            <a:ext cx="0" cy="371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CaixaDeTexto 505"/>
          <p:cNvSpPr txBox="1"/>
          <p:nvPr/>
        </p:nvSpPr>
        <p:spPr>
          <a:xfrm>
            <a:off x="2747837" y="404159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solidFill>
                  <a:srgbClr val="FF0000"/>
                </a:solidFill>
              </a:rPr>
              <a:t>50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cxnSp>
        <p:nvCxnSpPr>
          <p:cNvPr id="239" name="Conector de seta reta 447"/>
          <p:cNvCxnSpPr/>
          <p:nvPr/>
        </p:nvCxnSpPr>
        <p:spPr>
          <a:xfrm flipH="1" flipV="1">
            <a:off x="3805336" y="2286613"/>
            <a:ext cx="2667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CaixaDeTexto 544"/>
          <p:cNvSpPr txBox="1"/>
          <p:nvPr/>
        </p:nvSpPr>
        <p:spPr>
          <a:xfrm>
            <a:off x="3656253" y="2052834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45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cxnSp>
        <p:nvCxnSpPr>
          <p:cNvPr id="241" name="Conector de seta reta 447"/>
          <p:cNvCxnSpPr/>
          <p:nvPr/>
        </p:nvCxnSpPr>
        <p:spPr>
          <a:xfrm flipH="1" flipV="1">
            <a:off x="3786713" y="2744091"/>
            <a:ext cx="2667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ixaDeTexto 544"/>
          <p:cNvSpPr txBox="1"/>
          <p:nvPr/>
        </p:nvSpPr>
        <p:spPr>
          <a:xfrm>
            <a:off x="3637630" y="2510312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46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cxnSp>
        <p:nvCxnSpPr>
          <p:cNvPr id="244" name="Conector de seta reta 447"/>
          <p:cNvCxnSpPr/>
          <p:nvPr/>
        </p:nvCxnSpPr>
        <p:spPr>
          <a:xfrm flipH="1" flipV="1">
            <a:off x="3796684" y="3162743"/>
            <a:ext cx="2667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CaixaDeTexto 544"/>
          <p:cNvSpPr txBox="1"/>
          <p:nvPr/>
        </p:nvSpPr>
        <p:spPr>
          <a:xfrm>
            <a:off x="3647601" y="2928964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47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cxnSp>
        <p:nvCxnSpPr>
          <p:cNvPr id="246" name="Conector de seta reta 447"/>
          <p:cNvCxnSpPr/>
          <p:nvPr/>
        </p:nvCxnSpPr>
        <p:spPr>
          <a:xfrm flipH="1" flipV="1">
            <a:off x="3757892" y="3601103"/>
            <a:ext cx="2667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CaixaDeTexto 544"/>
          <p:cNvSpPr txBox="1"/>
          <p:nvPr/>
        </p:nvSpPr>
        <p:spPr>
          <a:xfrm>
            <a:off x="3608809" y="3367324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48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cxnSp>
        <p:nvCxnSpPr>
          <p:cNvPr id="248" name="Conector de seta reta 447"/>
          <p:cNvCxnSpPr/>
          <p:nvPr/>
        </p:nvCxnSpPr>
        <p:spPr>
          <a:xfrm flipH="1" flipV="1">
            <a:off x="3785491" y="4049631"/>
            <a:ext cx="2667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CaixaDeTexto 544"/>
          <p:cNvSpPr txBox="1"/>
          <p:nvPr/>
        </p:nvSpPr>
        <p:spPr>
          <a:xfrm>
            <a:off x="3636408" y="3815852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49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96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124</Words>
  <Application>Microsoft Office PowerPoint</Application>
  <PresentationFormat>Widescreen</PresentationFormat>
  <Paragraphs>111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Machado</dc:creator>
  <cp:lastModifiedBy>Babak</cp:lastModifiedBy>
  <cp:revision>58</cp:revision>
  <cp:lastPrinted>2015-06-29T16:05:26Z</cp:lastPrinted>
  <dcterms:created xsi:type="dcterms:W3CDTF">2015-05-27T00:23:00Z</dcterms:created>
  <dcterms:modified xsi:type="dcterms:W3CDTF">2016-04-21T01:26:40Z</dcterms:modified>
</cp:coreProperties>
</file>