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2" d="100"/>
          <a:sy n="182" d="100"/>
        </p:scale>
        <p:origin x="-20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21FC-34B8-2A4C-A4F1-273619C75E87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724F-2DAF-DE41-89E0-B396C053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2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21FC-34B8-2A4C-A4F1-273619C75E87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724F-2DAF-DE41-89E0-B396C053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9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21FC-34B8-2A4C-A4F1-273619C75E87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724F-2DAF-DE41-89E0-B396C053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5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21FC-34B8-2A4C-A4F1-273619C75E87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724F-2DAF-DE41-89E0-B396C053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21FC-34B8-2A4C-A4F1-273619C75E87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724F-2DAF-DE41-89E0-B396C053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21FC-34B8-2A4C-A4F1-273619C75E87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724F-2DAF-DE41-89E0-B396C053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8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21FC-34B8-2A4C-A4F1-273619C75E87}" type="datetimeFigureOut">
              <a:rPr lang="en-US" smtClean="0"/>
              <a:t>8/20/14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724F-2DAF-DE41-89E0-B396C053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3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21FC-34B8-2A4C-A4F1-273619C75E87}" type="datetimeFigureOut">
              <a:rPr lang="en-US" smtClean="0"/>
              <a:t>8/20/14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724F-2DAF-DE41-89E0-B396C053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9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21FC-34B8-2A4C-A4F1-273619C75E87}" type="datetimeFigureOut">
              <a:rPr lang="en-US" smtClean="0"/>
              <a:t>8/20/14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724F-2DAF-DE41-89E0-B396C053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21FC-34B8-2A4C-A4F1-273619C75E87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724F-2DAF-DE41-89E0-B396C053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2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21FC-34B8-2A4C-A4F1-273619C75E87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724F-2DAF-DE41-89E0-B396C053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9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21FC-34B8-2A4C-A4F1-273619C75E87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B724F-2DAF-DE41-89E0-B396C053C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965568" y="1354892"/>
            <a:ext cx="1793843" cy="1303308"/>
          </a:xfrm>
          <a:prstGeom prst="rect">
            <a:avLst/>
          </a:prstGeom>
          <a:solidFill>
            <a:srgbClr val="F7F7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32741" y="1353805"/>
            <a:ext cx="1793843" cy="1116540"/>
          </a:xfrm>
          <a:prstGeom prst="rect">
            <a:avLst/>
          </a:prstGeom>
          <a:solidFill>
            <a:srgbClr val="F7F7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09836" y="1350318"/>
            <a:ext cx="1422200" cy="830427"/>
          </a:xfrm>
          <a:prstGeom prst="rect">
            <a:avLst/>
          </a:prstGeom>
          <a:solidFill>
            <a:srgbClr val="F7F7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2427" y="1353805"/>
            <a:ext cx="910958" cy="830427"/>
          </a:xfrm>
          <a:prstGeom prst="rect">
            <a:avLst/>
          </a:prstGeom>
          <a:solidFill>
            <a:srgbClr val="F7F7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1274" y="1458481"/>
            <a:ext cx="88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disk:FS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i="1" dirty="0" err="1" smtClean="0"/>
              <a:t>file.csv</a:t>
            </a:r>
            <a:endParaRPr lang="en-US" i="1" dirty="0"/>
          </a:p>
        </p:txBody>
      </p:sp>
      <p:sp>
        <p:nvSpPr>
          <p:cNvPr id="30" name="Rectangle 29"/>
          <p:cNvSpPr/>
          <p:nvPr/>
        </p:nvSpPr>
        <p:spPr>
          <a:xfrm>
            <a:off x="7438711" y="4865527"/>
            <a:ext cx="1348335" cy="968395"/>
          </a:xfrm>
          <a:prstGeom prst="rect">
            <a:avLst/>
          </a:prstGeom>
          <a:solidFill>
            <a:srgbClr val="F7F7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7714" y="5151640"/>
            <a:ext cx="99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90"/>
                </a:solidFill>
              </a:rPr>
              <a:t>disk:TDB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36" y="1458481"/>
            <a:ext cx="1534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memory</a:t>
            </a:r>
          </a:p>
          <a:p>
            <a:r>
              <a:rPr lang="en-US" i="1" dirty="0" err="1" smtClean="0">
                <a:solidFill>
                  <a:srgbClr val="000000"/>
                </a:solidFill>
              </a:rPr>
              <a:t>TableProvider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2383" y="336005"/>
            <a:ext cx="3490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LCA HT Data Flow</a:t>
            </a:r>
            <a:endParaRPr lang="en-US" sz="3600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1437654" y="1779487"/>
            <a:ext cx="696088" cy="2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9145" y="1486393"/>
            <a:ext cx="1906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memory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interactive display</a:t>
            </a:r>
          </a:p>
          <a:p>
            <a:r>
              <a:rPr lang="en-US" i="1" dirty="0" err="1" smtClean="0">
                <a:solidFill>
                  <a:srgbClr val="000000"/>
                </a:solidFill>
              </a:rPr>
              <a:t>CSVTableView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3385" y="1486393"/>
            <a:ext cx="8216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</a:t>
            </a:r>
          </a:p>
          <a:p>
            <a:r>
              <a:rPr lang="en-US" sz="1600" dirty="0" smtClean="0"/>
              <a:t>(paged)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71389" y="1751575"/>
            <a:ext cx="650577" cy="2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1609" y="1458481"/>
            <a:ext cx="8216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</a:t>
            </a:r>
          </a:p>
          <a:p>
            <a:r>
              <a:rPr lang="en-US" sz="1600" dirty="0" smtClean="0"/>
              <a:t>(paged)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196365" y="1980737"/>
            <a:ext cx="650577" cy="2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6585" y="934894"/>
            <a:ext cx="9328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- assign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columns</a:t>
            </a:r>
          </a:p>
          <a:p>
            <a:r>
              <a:rPr lang="en-US" sz="1600" dirty="0" smtClean="0"/>
              <a:t>- check</a:t>
            </a:r>
          </a:p>
          <a:p>
            <a:r>
              <a:rPr lang="en-US" sz="1600" dirty="0" smtClean="0"/>
              <a:t>data</a:t>
            </a:r>
          </a:p>
          <a:p>
            <a:r>
              <a:rPr lang="en-US" sz="1600" dirty="0" smtClean="0"/>
              <a:t>- auto fix</a:t>
            </a:r>
          </a:p>
          <a:p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948A54"/>
                </a:solidFill>
              </a:rPr>
              <a:t>-manual</a:t>
            </a:r>
          </a:p>
          <a:p>
            <a:r>
              <a:rPr lang="en-US" sz="1600" dirty="0" smtClean="0">
                <a:solidFill>
                  <a:srgbClr val="948A54"/>
                </a:solidFill>
              </a:rPr>
              <a:t>fix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1749042" y="1458481"/>
            <a:ext cx="279137" cy="2791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  <a:latin typeface="+mj-lt"/>
                <a:cs typeface="Arial Black"/>
              </a:rPr>
              <a:t>1</a:t>
            </a:r>
            <a:endParaRPr lang="en-US" sz="800" b="1" dirty="0">
              <a:solidFill>
                <a:schemeClr val="tx1"/>
              </a:solidFill>
              <a:latin typeface="+mj-lt"/>
              <a:cs typeface="Arial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5568" y="1486393"/>
            <a:ext cx="1906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memory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interactive display</a:t>
            </a:r>
          </a:p>
          <a:p>
            <a:r>
              <a:rPr lang="en-US" i="1" dirty="0" err="1" smtClean="0">
                <a:solidFill>
                  <a:srgbClr val="000000"/>
                </a:solidFill>
              </a:rPr>
              <a:t>CSVTableView</a:t>
            </a:r>
            <a:endParaRPr lang="en-US" i="1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(error free)</a:t>
            </a:r>
          </a:p>
        </p:txBody>
      </p:sp>
      <p:sp>
        <p:nvSpPr>
          <p:cNvPr id="19" name="Oval 18"/>
          <p:cNvSpPr/>
          <p:nvPr/>
        </p:nvSpPr>
        <p:spPr>
          <a:xfrm>
            <a:off x="6595717" y="1634025"/>
            <a:ext cx="279137" cy="2791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  <a:latin typeface="+mj-lt"/>
                <a:cs typeface="Arial Black"/>
              </a:rPr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687235" y="2784372"/>
            <a:ext cx="0" cy="935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724502" y="3168976"/>
            <a:ext cx="1726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commit </a:t>
            </a:r>
            <a:r>
              <a:rPr lang="en-US" dirty="0" smtClean="0"/>
              <a:t>to TDB</a:t>
            </a:r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6748098" y="3810253"/>
            <a:ext cx="1793843" cy="907190"/>
          </a:xfrm>
          <a:prstGeom prst="rect">
            <a:avLst/>
          </a:prstGeom>
          <a:solidFill>
            <a:srgbClr val="F7F7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24502" y="3733491"/>
            <a:ext cx="1906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memory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interactive display</a:t>
            </a:r>
          </a:p>
          <a:p>
            <a:r>
              <a:rPr lang="en-US" i="1" dirty="0" err="1" smtClean="0">
                <a:solidFill>
                  <a:srgbClr val="000000"/>
                </a:solidFill>
              </a:rPr>
              <a:t>CSVTableView</a:t>
            </a:r>
            <a:endParaRPr lang="en-US" i="1" dirty="0">
              <a:solidFill>
                <a:srgbClr val="00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02769" y="3733491"/>
            <a:ext cx="2664549" cy="1278642"/>
            <a:chOff x="3154369" y="5036789"/>
            <a:chExt cx="2664549" cy="1278642"/>
          </a:xfrm>
        </p:grpSpPr>
        <p:sp>
          <p:nvSpPr>
            <p:cNvPr id="33" name="Rectangle 32"/>
            <p:cNvSpPr/>
            <p:nvPr/>
          </p:nvSpPr>
          <p:spPr>
            <a:xfrm>
              <a:off x="3177965" y="5113551"/>
              <a:ext cx="2558078" cy="1201880"/>
            </a:xfrm>
            <a:prstGeom prst="rect">
              <a:avLst/>
            </a:prstGeom>
            <a:solidFill>
              <a:srgbClr val="F7F7E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54369" y="5036789"/>
              <a:ext cx="26645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interactive displays</a:t>
              </a:r>
            </a:p>
            <a:p>
              <a:r>
                <a:rPr lang="en-US" i="1" dirty="0" err="1" smtClean="0"/>
                <a:t>MatchFlowableTableView</a:t>
              </a:r>
              <a:endParaRPr lang="en-US" i="1" dirty="0" smtClean="0"/>
            </a:p>
            <a:p>
              <a:r>
                <a:rPr lang="en-US" i="1" dirty="0" err="1" smtClean="0">
                  <a:solidFill>
                    <a:srgbClr val="000000"/>
                  </a:solidFill>
                </a:rPr>
                <a:t>MatchFlowContextView</a:t>
              </a:r>
              <a:endParaRPr lang="en-US" i="1" dirty="0" smtClean="0">
                <a:solidFill>
                  <a:srgbClr val="000000"/>
                </a:solidFill>
              </a:endParaRPr>
            </a:p>
            <a:p>
              <a:r>
                <a:rPr lang="en-US" i="1" dirty="0" err="1" smtClean="0">
                  <a:solidFill>
                    <a:srgbClr val="000000"/>
                  </a:solidFill>
                </a:rPr>
                <a:t>MatchFlowPropertyView</a:t>
              </a:r>
              <a:endParaRPr lang="en-US" i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38" name="Straight Arrow Connector 37"/>
          <p:cNvCxnSpPr>
            <a:stCxn id="34" idx="3"/>
          </p:cNvCxnSpPr>
          <p:nvPr/>
        </p:nvCxnSpPr>
        <p:spPr>
          <a:xfrm>
            <a:off x="3567318" y="4333656"/>
            <a:ext cx="31571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632036" y="3733491"/>
            <a:ext cx="30321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Automated match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948A54"/>
                </a:solidFill>
              </a:rPr>
              <a:t>Semi-automated match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948A54"/>
                </a:solidFill>
              </a:rPr>
              <a:t>manual match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3" name="Oval 42"/>
          <p:cNvSpPr/>
          <p:nvPr/>
        </p:nvSpPr>
        <p:spPr>
          <a:xfrm>
            <a:off x="8335690" y="3174547"/>
            <a:ext cx="279137" cy="2791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  <a:latin typeface="+mj-lt"/>
                <a:cs typeface="Arial Black"/>
              </a:rPr>
              <a:t>3</a:t>
            </a:r>
            <a:endParaRPr lang="en-US" sz="800" b="1" dirty="0">
              <a:solidFill>
                <a:schemeClr val="tx1"/>
              </a:solidFill>
              <a:latin typeface="+mj-lt"/>
              <a:cs typeface="Arial Black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703310" y="2784372"/>
            <a:ext cx="0" cy="2030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05364" y="4054519"/>
            <a:ext cx="279137" cy="2791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  <a:latin typeface="+mj-lt"/>
                <a:cs typeface="Arial Black"/>
              </a:rPr>
              <a:t>4</a:t>
            </a:r>
            <a:endParaRPr lang="en-US" sz="800" b="1" dirty="0">
              <a:solidFill>
                <a:schemeClr val="tx1"/>
              </a:solidFill>
              <a:latin typeface="+mj-lt"/>
              <a:cs typeface="Arial Black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05364" y="4333656"/>
            <a:ext cx="279137" cy="2791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  <a:latin typeface="+mj-lt"/>
                <a:cs typeface="Arial Black"/>
              </a:rPr>
              <a:t>5</a:t>
            </a:r>
            <a:endParaRPr lang="en-US" sz="800" b="1" dirty="0">
              <a:solidFill>
                <a:schemeClr val="tx1"/>
              </a:solidFill>
              <a:latin typeface="+mj-lt"/>
              <a:cs typeface="Arial Black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05364" y="4622880"/>
            <a:ext cx="279137" cy="2791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  <a:latin typeface="+mj-lt"/>
                <a:cs typeface="Arial Black"/>
              </a:rPr>
              <a:t>6</a:t>
            </a:r>
            <a:endParaRPr lang="en-US" sz="800" b="1" dirty="0">
              <a:solidFill>
                <a:schemeClr val="tx1"/>
              </a:solidFill>
              <a:latin typeface="+mj-lt"/>
              <a:cs typeface="Arial Black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947512" y="4656821"/>
            <a:ext cx="2414442" cy="59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827946">
            <a:off x="5628936" y="4661055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Annotations</a:t>
            </a:r>
          </a:p>
          <a:p>
            <a:r>
              <a:rPr lang="en-US" dirty="0" smtClean="0"/>
              <a:t>Comparisons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7913228" y="4717443"/>
            <a:ext cx="0" cy="148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2374" y="5903702"/>
            <a:ext cx="1385724" cy="830427"/>
          </a:xfrm>
          <a:prstGeom prst="rect">
            <a:avLst/>
          </a:prstGeom>
          <a:solidFill>
            <a:srgbClr val="F7F7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411221" y="6008378"/>
            <a:ext cx="1422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disk:FS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i="1" dirty="0" smtClean="0"/>
              <a:t>(masters.n3)</a:t>
            </a:r>
            <a:endParaRPr lang="en-US" i="1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833919" y="5903703"/>
            <a:ext cx="853316" cy="586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484443" y="5507016"/>
            <a:ext cx="38775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84443" y="5659368"/>
            <a:ext cx="3877512" cy="349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988774" y="5109772"/>
            <a:ext cx="1385724" cy="602862"/>
          </a:xfrm>
          <a:prstGeom prst="rect">
            <a:avLst/>
          </a:prstGeom>
          <a:solidFill>
            <a:srgbClr val="F7F7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037621" y="5066303"/>
            <a:ext cx="1357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disk:FS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i="1" dirty="0" smtClean="0"/>
              <a:t>(</a:t>
            </a:r>
            <a:r>
              <a:rPr lang="en-US" i="1" dirty="0" err="1" smtClean="0"/>
              <a:t>output.csv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73" name="Rectangle 72"/>
          <p:cNvSpPr/>
          <p:nvPr/>
        </p:nvSpPr>
        <p:spPr>
          <a:xfrm>
            <a:off x="1988774" y="5873610"/>
            <a:ext cx="1385724" cy="602862"/>
          </a:xfrm>
          <a:prstGeom prst="rect">
            <a:avLst/>
          </a:prstGeom>
          <a:solidFill>
            <a:srgbClr val="F7F7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037621" y="5830141"/>
            <a:ext cx="130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disk:FS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i="1" dirty="0" smtClean="0"/>
              <a:t>(output.n3)</a:t>
            </a:r>
            <a:endParaRPr lang="en-US" i="1" dirty="0"/>
          </a:p>
        </p:txBody>
      </p:sp>
      <p:sp>
        <p:nvSpPr>
          <p:cNvPr id="75" name="Oval 74"/>
          <p:cNvSpPr/>
          <p:nvPr/>
        </p:nvSpPr>
        <p:spPr>
          <a:xfrm>
            <a:off x="172268" y="2518640"/>
            <a:ext cx="142052" cy="1395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b="1" dirty="0" smtClean="0">
                <a:solidFill>
                  <a:schemeClr val="tx1"/>
                </a:solidFill>
                <a:latin typeface="+mj-lt"/>
                <a:cs typeface="Arial Black"/>
              </a:rPr>
              <a:t>#</a:t>
            </a:r>
            <a:endParaRPr lang="en-US" sz="700" b="1" dirty="0">
              <a:solidFill>
                <a:schemeClr val="tx1"/>
              </a:solidFill>
              <a:latin typeface="+mj-lt"/>
              <a:cs typeface="Arial Black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4320" y="2456274"/>
            <a:ext cx="1220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Workflow action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111011" y="2409723"/>
            <a:ext cx="3887471" cy="1309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532427" y="2339792"/>
            <a:ext cx="52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11012" y="2630906"/>
            <a:ext cx="251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italics</a:t>
            </a:r>
            <a:r>
              <a:rPr lang="en-US" sz="1200" dirty="0" smtClean="0"/>
              <a:t> - Java object or file name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205625" y="3020190"/>
            <a:ext cx="325289" cy="2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1274" y="2818820"/>
            <a:ext cx="86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flow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2268" y="3007235"/>
            <a:ext cx="2251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48A54"/>
                </a:solidFill>
              </a:rPr>
              <a:t>brown</a:t>
            </a:r>
            <a:r>
              <a:rPr lang="en-US" sz="1200" dirty="0" smtClean="0"/>
              <a:t> - user activity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152" y="3173591"/>
            <a:ext cx="2251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parens</a:t>
            </a:r>
            <a:r>
              <a:rPr lang="en-US" sz="1200" dirty="0" smtClean="0"/>
              <a:t>) - to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107765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110</Words>
  <Application>Microsoft Macintosh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Lockheed Martin - EPA Contractor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Transue</dc:creator>
  <cp:lastModifiedBy>Tom Transue</cp:lastModifiedBy>
  <cp:revision>6</cp:revision>
  <dcterms:created xsi:type="dcterms:W3CDTF">2014-08-20T13:21:19Z</dcterms:created>
  <dcterms:modified xsi:type="dcterms:W3CDTF">2014-08-20T16:26:33Z</dcterms:modified>
</cp:coreProperties>
</file>