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972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praun, Dustin" userId="3bf4859b-fa9c-4f52-92fe-ebd35cb5a71d" providerId="ADAL" clId="{599B2EFA-D219-4E9B-BD1C-475585FDDD22}"/>
    <pc:docChg chg="modSld">
      <pc:chgData name="Kapraun, Dustin" userId="3bf4859b-fa9c-4f52-92fe-ebd35cb5a71d" providerId="ADAL" clId="{599B2EFA-D219-4E9B-BD1C-475585FDDD22}" dt="2025-02-28T17:07:30.563" v="21" actId="255"/>
      <pc:docMkLst>
        <pc:docMk/>
      </pc:docMkLst>
      <pc:sldChg chg="modSp mod">
        <pc:chgData name="Kapraun, Dustin" userId="3bf4859b-fa9c-4f52-92fe-ebd35cb5a71d" providerId="ADAL" clId="{599B2EFA-D219-4E9B-BD1C-475585FDDD22}" dt="2025-02-28T17:07:30.563" v="21" actId="255"/>
        <pc:sldMkLst>
          <pc:docMk/>
          <pc:sldMk cId="3224959509" sldId="256"/>
        </pc:sldMkLst>
        <pc:spChg chg="mod">
          <ac:chgData name="Kapraun, Dustin" userId="3bf4859b-fa9c-4f52-92fe-ebd35cb5a71d" providerId="ADAL" clId="{599B2EFA-D219-4E9B-BD1C-475585FDDD22}" dt="2025-02-28T17:07:09.720" v="16" actId="255"/>
          <ac:spMkLst>
            <pc:docMk/>
            <pc:sldMk cId="3224959509" sldId="256"/>
            <ac:spMk id="6" creationId="{5D686B93-3EF6-9F83-0FC9-E8355CB4AD84}"/>
          </ac:spMkLst>
        </pc:spChg>
        <pc:spChg chg="mod">
          <ac:chgData name="Kapraun, Dustin" userId="3bf4859b-fa9c-4f52-92fe-ebd35cb5a71d" providerId="ADAL" clId="{599B2EFA-D219-4E9B-BD1C-475585FDDD22}" dt="2025-02-28T17:05:10.449" v="1" actId="255"/>
          <ac:spMkLst>
            <pc:docMk/>
            <pc:sldMk cId="3224959509" sldId="256"/>
            <ac:spMk id="7" creationId="{26699DAE-662B-1044-4A6E-0C67C9D96216}"/>
          </ac:spMkLst>
        </pc:spChg>
        <pc:spChg chg="mod">
          <ac:chgData name="Kapraun, Dustin" userId="3bf4859b-fa9c-4f52-92fe-ebd35cb5a71d" providerId="ADAL" clId="{599B2EFA-D219-4E9B-BD1C-475585FDDD22}" dt="2025-02-28T17:07:13.492" v="17" actId="255"/>
          <ac:spMkLst>
            <pc:docMk/>
            <pc:sldMk cId="3224959509" sldId="256"/>
            <ac:spMk id="12" creationId="{ED84B969-B349-CC83-A1FD-D40BCA7BFC18}"/>
          </ac:spMkLst>
        </pc:spChg>
        <pc:spChg chg="mod">
          <ac:chgData name="Kapraun, Dustin" userId="3bf4859b-fa9c-4f52-92fe-ebd35cb5a71d" providerId="ADAL" clId="{599B2EFA-D219-4E9B-BD1C-475585FDDD22}" dt="2025-02-28T17:05:19.382" v="3" actId="255"/>
          <ac:spMkLst>
            <pc:docMk/>
            <pc:sldMk cId="3224959509" sldId="256"/>
            <ac:spMk id="13" creationId="{37808E18-614B-EC7E-79D2-5AD996389A8D}"/>
          </ac:spMkLst>
        </pc:spChg>
        <pc:spChg chg="mod">
          <ac:chgData name="Kapraun, Dustin" userId="3bf4859b-fa9c-4f52-92fe-ebd35cb5a71d" providerId="ADAL" clId="{599B2EFA-D219-4E9B-BD1C-475585FDDD22}" dt="2025-02-28T17:07:30.563" v="21" actId="255"/>
          <ac:spMkLst>
            <pc:docMk/>
            <pc:sldMk cId="3224959509" sldId="256"/>
            <ac:spMk id="16" creationId="{499D56D6-B273-A9F8-4490-03ECAFF367F0}"/>
          </ac:spMkLst>
        </pc:spChg>
        <pc:spChg chg="mod">
          <ac:chgData name="Kapraun, Dustin" userId="3bf4859b-fa9c-4f52-92fe-ebd35cb5a71d" providerId="ADAL" clId="{599B2EFA-D219-4E9B-BD1C-475585FDDD22}" dt="2025-02-28T17:06:06.211" v="11" actId="255"/>
          <ac:spMkLst>
            <pc:docMk/>
            <pc:sldMk cId="3224959509" sldId="256"/>
            <ac:spMk id="17" creationId="{D58DBD91-AEA0-5D5F-5C8E-DCE4A14023A7}"/>
          </ac:spMkLst>
        </pc:spChg>
        <pc:spChg chg="mod">
          <ac:chgData name="Kapraun, Dustin" userId="3bf4859b-fa9c-4f52-92fe-ebd35cb5a71d" providerId="ADAL" clId="{599B2EFA-D219-4E9B-BD1C-475585FDDD22}" dt="2025-02-28T17:07:17.237" v="18" actId="255"/>
          <ac:spMkLst>
            <pc:docMk/>
            <pc:sldMk cId="3224959509" sldId="256"/>
            <ac:spMk id="21" creationId="{C8246B3C-375E-CFB9-6D8F-E732ABAE50BD}"/>
          </ac:spMkLst>
        </pc:spChg>
        <pc:spChg chg="mod">
          <ac:chgData name="Kapraun, Dustin" userId="3bf4859b-fa9c-4f52-92fe-ebd35cb5a71d" providerId="ADAL" clId="{599B2EFA-D219-4E9B-BD1C-475585FDDD22}" dt="2025-02-28T17:05:34.762" v="6" actId="255"/>
          <ac:spMkLst>
            <pc:docMk/>
            <pc:sldMk cId="3224959509" sldId="256"/>
            <ac:spMk id="22" creationId="{3D0FBBD8-6D76-176D-B0A3-F038B52BD801}"/>
          </ac:spMkLst>
        </pc:spChg>
        <pc:spChg chg="mod">
          <ac:chgData name="Kapraun, Dustin" userId="3bf4859b-fa9c-4f52-92fe-ebd35cb5a71d" providerId="ADAL" clId="{599B2EFA-D219-4E9B-BD1C-475585FDDD22}" dt="2025-02-28T17:07:21.660" v="19" actId="255"/>
          <ac:spMkLst>
            <pc:docMk/>
            <pc:sldMk cId="3224959509" sldId="256"/>
            <ac:spMk id="25" creationId="{E0446D87-54EB-C5DC-2CCA-E3E25D3616E0}"/>
          </ac:spMkLst>
        </pc:spChg>
        <pc:spChg chg="mod">
          <ac:chgData name="Kapraun, Dustin" userId="3bf4859b-fa9c-4f52-92fe-ebd35cb5a71d" providerId="ADAL" clId="{599B2EFA-D219-4E9B-BD1C-475585FDDD22}" dt="2025-02-28T17:05:53.242" v="8" actId="2711"/>
          <ac:spMkLst>
            <pc:docMk/>
            <pc:sldMk cId="3224959509" sldId="256"/>
            <ac:spMk id="26" creationId="{84496D38-B248-21CE-82EC-7D513946C0F9}"/>
          </ac:spMkLst>
        </pc:spChg>
        <pc:spChg chg="mod">
          <ac:chgData name="Kapraun, Dustin" userId="3bf4859b-fa9c-4f52-92fe-ebd35cb5a71d" providerId="ADAL" clId="{599B2EFA-D219-4E9B-BD1C-475585FDDD22}" dt="2025-02-28T17:07:26.603" v="20" actId="255"/>
          <ac:spMkLst>
            <pc:docMk/>
            <pc:sldMk cId="3224959509" sldId="256"/>
            <ac:spMk id="30" creationId="{7D9BD281-E8E2-90B1-F1CA-B6BEAFF53B85}"/>
          </ac:spMkLst>
        </pc:spChg>
        <pc:spChg chg="mod">
          <ac:chgData name="Kapraun, Dustin" userId="3bf4859b-fa9c-4f52-92fe-ebd35cb5a71d" providerId="ADAL" clId="{599B2EFA-D219-4E9B-BD1C-475585FDDD22}" dt="2025-02-28T17:06:10.139" v="12" actId="255"/>
          <ac:spMkLst>
            <pc:docMk/>
            <pc:sldMk cId="3224959509" sldId="256"/>
            <ac:spMk id="31" creationId="{DA26A74E-BE1B-FA1A-3D66-C735F7A17033}"/>
          </ac:spMkLst>
        </pc:spChg>
        <pc:spChg chg="mod">
          <ac:chgData name="Kapraun, Dustin" userId="3bf4859b-fa9c-4f52-92fe-ebd35cb5a71d" providerId="ADAL" clId="{599B2EFA-D219-4E9B-BD1C-475585FDDD22}" dt="2025-02-28T17:06:29.079" v="15" actId="255"/>
          <ac:spMkLst>
            <pc:docMk/>
            <pc:sldMk cId="3224959509" sldId="256"/>
            <ac:spMk id="36" creationId="{D6925F73-609F-44D9-F5ED-8E86FF123C10}"/>
          </ac:spMkLst>
        </pc:spChg>
        <pc:spChg chg="mod">
          <ac:chgData name="Kapraun, Dustin" userId="3bf4859b-fa9c-4f52-92fe-ebd35cb5a71d" providerId="ADAL" clId="{599B2EFA-D219-4E9B-BD1C-475585FDDD22}" dt="2025-02-28T17:06:24.745" v="14" actId="255"/>
          <ac:spMkLst>
            <pc:docMk/>
            <pc:sldMk cId="3224959509" sldId="256"/>
            <ac:spMk id="37" creationId="{3FB5CA37-4EE5-92D1-2435-86A80A6DCF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47539"/>
            <a:ext cx="8229600" cy="222842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1902"/>
            <a:ext cx="8229600" cy="1545378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8378-D428-4149-9291-63495FDBEC9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7502-2D40-4AAD-A6C7-E679D38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8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8378-D428-4149-9291-63495FDBEC9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7502-2D40-4AAD-A6C7-E679D38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7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40783"/>
            <a:ext cx="236601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40783"/>
            <a:ext cx="696087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8378-D428-4149-9291-63495FDBEC9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7502-2D40-4AAD-A6C7-E679D38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3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8378-D428-4149-9291-63495FDBEC9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7502-2D40-4AAD-A6C7-E679D38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3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595756"/>
            <a:ext cx="9464040" cy="266255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283499"/>
            <a:ext cx="9464040" cy="1400175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82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8378-D428-4149-9291-63495FDBEC9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7502-2D40-4AAD-A6C7-E679D38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703917"/>
            <a:ext cx="46634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703917"/>
            <a:ext cx="46634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8378-D428-4149-9291-63495FDBEC9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7502-2D40-4AAD-A6C7-E679D38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40784"/>
            <a:ext cx="946404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569085"/>
            <a:ext cx="4642008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338070"/>
            <a:ext cx="464200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569085"/>
            <a:ext cx="4664869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338070"/>
            <a:ext cx="4664869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8378-D428-4149-9291-63495FDBEC9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7502-2D40-4AAD-A6C7-E679D38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8378-D428-4149-9291-63495FDBEC9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7502-2D40-4AAD-A6C7-E679D38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8378-D428-4149-9291-63495FDBEC9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7502-2D40-4AAD-A6C7-E679D38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26720"/>
            <a:ext cx="3539013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21597"/>
            <a:ext cx="5554980" cy="45487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920240"/>
            <a:ext cx="3539013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8378-D428-4149-9291-63495FDBEC9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7502-2D40-4AAD-A6C7-E679D38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26720"/>
            <a:ext cx="3539013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21597"/>
            <a:ext cx="5554980" cy="45487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920240"/>
            <a:ext cx="3539013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8378-D428-4149-9291-63495FDBEC9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7502-2D40-4AAD-A6C7-E679D38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40784"/>
            <a:ext cx="946404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703917"/>
            <a:ext cx="946404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932594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308378-D428-4149-9291-63495FDBEC9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932594"/>
            <a:ext cx="3703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932594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EF7502-2D40-4AAD-A6C7-E679D38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7694B2C-3B22-B5B0-86A6-6F2B2E8DF161}"/>
              </a:ext>
            </a:extLst>
          </p:cNvPr>
          <p:cNvGrpSpPr/>
          <p:nvPr/>
        </p:nvGrpSpPr>
        <p:grpSpPr>
          <a:xfrm>
            <a:off x="343459" y="1576321"/>
            <a:ext cx="10321517" cy="4110304"/>
            <a:chOff x="385145" y="332063"/>
            <a:chExt cx="11468354" cy="456700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91FF98B-B850-555C-3923-E0C7DDE2AAE8}"/>
                </a:ext>
              </a:extLst>
            </p:cNvPr>
            <p:cNvGrpSpPr/>
            <p:nvPr/>
          </p:nvGrpSpPr>
          <p:grpSpPr>
            <a:xfrm>
              <a:off x="385145" y="1407319"/>
              <a:ext cx="2534170" cy="2695282"/>
              <a:chOff x="2469260" y="1832595"/>
              <a:chExt cx="2534170" cy="2695282"/>
            </a:xfrm>
          </p:grpSpPr>
          <p:pic>
            <p:nvPicPr>
              <p:cNvPr id="5" name="Graphic 4" descr="Paper">
                <a:extLst>
                  <a:ext uri="{FF2B5EF4-FFF2-40B4-BE49-F238E27FC236}">
                    <a16:creationId xmlns:a16="http://schemas.microsoft.com/office/drawing/2014/main" id="{9642DF5D-7506-1A87-98B4-C952ECEEDD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955289" y="1832595"/>
                <a:ext cx="1562092" cy="156209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686B93-3EF6-9F83-0FC9-E8355CB4AD84}"/>
                  </a:ext>
                </a:extLst>
              </p:cNvPr>
              <p:cNvSpPr txBox="1"/>
              <p:nvPr/>
            </p:nvSpPr>
            <p:spPr>
              <a:xfrm>
                <a:off x="3254638" y="2349676"/>
                <a:ext cx="956814" cy="444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Model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699DAE-662B-1044-4A6E-0C67C9D96216}"/>
                  </a:ext>
                </a:extLst>
              </p:cNvPr>
              <p:cNvSpPr txBox="1"/>
              <p:nvPr/>
            </p:nvSpPr>
            <p:spPr>
              <a:xfrm>
                <a:off x="2469260" y="3262573"/>
                <a:ext cx="2534170" cy="12653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MCSim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</a:t>
                </a:r>
              </a:p>
              <a:p>
                <a:pPr algn="ctr"/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Specification File</a:t>
                </a:r>
              </a:p>
              <a:p>
                <a:pPr algn="ctr"/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ex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.model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738FA52-D957-BE24-3DFB-9AFB977C6D7F}"/>
                </a:ext>
              </a:extLst>
            </p:cNvPr>
            <p:cNvCxnSpPr/>
            <p:nvPr/>
          </p:nvCxnSpPr>
          <p:spPr>
            <a:xfrm>
              <a:off x="2535414" y="2278343"/>
              <a:ext cx="914400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90C7C46-E072-8531-29F7-0DF146B0F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5414" y="1363193"/>
              <a:ext cx="914400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5C0AE15-C69B-3DCA-25CB-F88656C29E71}"/>
                </a:ext>
              </a:extLst>
            </p:cNvPr>
            <p:cNvGrpSpPr/>
            <p:nvPr/>
          </p:nvGrpSpPr>
          <p:grpSpPr>
            <a:xfrm>
              <a:off x="3641149" y="332063"/>
              <a:ext cx="1970625" cy="2284914"/>
              <a:chOff x="2751034" y="1832595"/>
              <a:chExt cx="1970625" cy="2284914"/>
            </a:xfrm>
          </p:grpSpPr>
          <p:pic>
            <p:nvPicPr>
              <p:cNvPr id="11" name="Graphic 10" descr="Paper">
                <a:extLst>
                  <a:ext uri="{FF2B5EF4-FFF2-40B4-BE49-F238E27FC236}">
                    <a16:creationId xmlns:a16="http://schemas.microsoft.com/office/drawing/2014/main" id="{380FBC8A-FAB7-70C6-9850-530326A17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955289" y="1832595"/>
                <a:ext cx="1562092" cy="1562092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84B969-B349-CC83-A1FD-D40BCA7BFC18}"/>
                  </a:ext>
                </a:extLst>
              </p:cNvPr>
              <p:cNvSpPr txBox="1"/>
              <p:nvPr/>
            </p:nvSpPr>
            <p:spPr>
              <a:xfrm>
                <a:off x="3254639" y="2349676"/>
                <a:ext cx="956815" cy="786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Model</a:t>
                </a:r>
              </a:p>
              <a:p>
                <a:pPr algn="ctr"/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ODEs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808E18-614B-EC7E-79D2-5AD996389A8D}"/>
                  </a:ext>
                </a:extLst>
              </p:cNvPr>
              <p:cNvSpPr txBox="1"/>
              <p:nvPr/>
            </p:nvSpPr>
            <p:spPr>
              <a:xfrm>
                <a:off x="2751034" y="3262574"/>
                <a:ext cx="1970625" cy="854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 Source File</a:t>
                </a:r>
              </a:p>
              <a:p>
                <a:pPr algn="ctr"/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ex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_model.c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F0D7728-8E19-31D3-77BE-2AAD8684B93E}"/>
                </a:ext>
              </a:extLst>
            </p:cNvPr>
            <p:cNvGrpSpPr/>
            <p:nvPr/>
          </p:nvGrpSpPr>
          <p:grpSpPr>
            <a:xfrm>
              <a:off x="3152675" y="2614155"/>
              <a:ext cx="2940975" cy="2284914"/>
              <a:chOff x="2265863" y="1832595"/>
              <a:chExt cx="2940975" cy="2284914"/>
            </a:xfrm>
          </p:grpSpPr>
          <p:pic>
            <p:nvPicPr>
              <p:cNvPr id="15" name="Graphic 14" descr="Paper">
                <a:extLst>
                  <a:ext uri="{FF2B5EF4-FFF2-40B4-BE49-F238E27FC236}">
                    <a16:creationId xmlns:a16="http://schemas.microsoft.com/office/drawing/2014/main" id="{62F51693-207F-B94B-B7E7-D833D5E22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955289" y="1832595"/>
                <a:ext cx="1562092" cy="1562092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9D56D6-B273-A9F8-4490-03ECAFF367F0}"/>
                  </a:ext>
                </a:extLst>
              </p:cNvPr>
              <p:cNvSpPr txBox="1"/>
              <p:nvPr/>
            </p:nvSpPr>
            <p:spPr>
              <a:xfrm>
                <a:off x="3254639" y="2349676"/>
                <a:ext cx="956816" cy="786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Model</a:t>
                </a:r>
              </a:p>
              <a:p>
                <a:pPr algn="ctr"/>
                <a:r>
                  <a:rPr lang="en-US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Inits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8DBD91-AEA0-5D5F-5C8E-DCE4A14023A7}"/>
                  </a:ext>
                </a:extLst>
              </p:cNvPr>
              <p:cNvSpPr txBox="1"/>
              <p:nvPr/>
            </p:nvSpPr>
            <p:spPr>
              <a:xfrm>
                <a:off x="2265863" y="3262574"/>
                <a:ext cx="2940975" cy="854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 Source File</a:t>
                </a:r>
              </a:p>
              <a:p>
                <a:pPr algn="ctr"/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ex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_model_inits.R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7D3E806-CF55-D110-C12D-707055162602}"/>
                </a:ext>
              </a:extLst>
            </p:cNvPr>
            <p:cNvCxnSpPr>
              <a:cxnSpLocks/>
            </p:cNvCxnSpPr>
            <p:nvPr/>
          </p:nvCxnSpPr>
          <p:spPr>
            <a:xfrm>
              <a:off x="5535006" y="1203087"/>
              <a:ext cx="127208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F60ED3-E1ED-A61C-D614-02579C05863C}"/>
                </a:ext>
              </a:extLst>
            </p:cNvPr>
            <p:cNvGrpSpPr/>
            <p:nvPr/>
          </p:nvGrpSpPr>
          <p:grpSpPr>
            <a:xfrm>
              <a:off x="6731499" y="332063"/>
              <a:ext cx="1915055" cy="2284914"/>
              <a:chOff x="2778821" y="1832595"/>
              <a:chExt cx="1915055" cy="2284914"/>
            </a:xfrm>
          </p:grpSpPr>
          <p:pic>
            <p:nvPicPr>
              <p:cNvPr id="20" name="Graphic 19" descr="Paper">
                <a:extLst>
                  <a:ext uri="{FF2B5EF4-FFF2-40B4-BE49-F238E27FC236}">
                    <a16:creationId xmlns:a16="http://schemas.microsoft.com/office/drawing/2014/main" id="{B51379C6-3B45-A53C-C8C7-909521BBBE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955289" y="1832595"/>
                <a:ext cx="1562092" cy="1562092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246B3C-375E-CFB9-6D8F-E732ABAE50BD}"/>
                  </a:ext>
                </a:extLst>
              </p:cNvPr>
              <p:cNvSpPr txBox="1"/>
              <p:nvPr/>
            </p:nvSpPr>
            <p:spPr>
              <a:xfrm>
                <a:off x="3254636" y="2349676"/>
                <a:ext cx="956815" cy="786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Model</a:t>
                </a:r>
              </a:p>
              <a:p>
                <a:pPr algn="ctr"/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ODEs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0FBBD8-6D76-176D-B0A3-F038B52BD801}"/>
                  </a:ext>
                </a:extLst>
              </p:cNvPr>
              <p:cNvSpPr txBox="1"/>
              <p:nvPr/>
            </p:nvSpPr>
            <p:spPr>
              <a:xfrm>
                <a:off x="2778821" y="3262574"/>
                <a:ext cx="1915055" cy="854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Object Code</a:t>
                </a:r>
              </a:p>
              <a:p>
                <a:pPr algn="ctr"/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ex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_model.o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1819A8A-F691-C887-B4AB-8D11DE207971}"/>
                </a:ext>
              </a:extLst>
            </p:cNvPr>
            <p:cNvGrpSpPr/>
            <p:nvPr/>
          </p:nvGrpSpPr>
          <p:grpSpPr>
            <a:xfrm>
              <a:off x="9596470" y="332063"/>
              <a:ext cx="2257029" cy="2968867"/>
              <a:chOff x="2607833" y="1832595"/>
              <a:chExt cx="2257029" cy="2968867"/>
            </a:xfrm>
          </p:grpSpPr>
          <p:pic>
            <p:nvPicPr>
              <p:cNvPr id="24" name="Graphic 23" descr="Paper">
                <a:extLst>
                  <a:ext uri="{FF2B5EF4-FFF2-40B4-BE49-F238E27FC236}">
                    <a16:creationId xmlns:a16="http://schemas.microsoft.com/office/drawing/2014/main" id="{300DD2B9-FAE4-E659-26B9-6B7D0F520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955289" y="1832595"/>
                <a:ext cx="1562092" cy="1562092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446D87-54EB-C5DC-2CCA-E3E25D3616E0}"/>
                  </a:ext>
                </a:extLst>
              </p:cNvPr>
              <p:cNvSpPr txBox="1"/>
              <p:nvPr/>
            </p:nvSpPr>
            <p:spPr>
              <a:xfrm>
                <a:off x="3254640" y="2349676"/>
                <a:ext cx="956814" cy="786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Model</a:t>
                </a:r>
              </a:p>
              <a:p>
                <a:pPr algn="ctr"/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ODEs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4496D38-B248-21CE-82EC-7D513946C0F9}"/>
                  </a:ext>
                </a:extLst>
              </p:cNvPr>
              <p:cNvSpPr txBox="1"/>
              <p:nvPr/>
            </p:nvSpPr>
            <p:spPr>
              <a:xfrm>
                <a:off x="2607833" y="3262578"/>
                <a:ext cx="2257029" cy="1538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Machine Code</a:t>
                </a:r>
              </a:p>
              <a:p>
                <a:pPr algn="ctr"/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_model.dll</a:t>
                </a:r>
              </a:p>
              <a:p>
                <a:pPr algn="ctr"/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</a:p>
              <a:p>
                <a:pPr algn="ctr"/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_model.so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23A7A36-9919-02AC-0318-72806F955DDD}"/>
                </a:ext>
              </a:extLst>
            </p:cNvPr>
            <p:cNvCxnSpPr>
              <a:cxnSpLocks/>
            </p:cNvCxnSpPr>
            <p:nvPr/>
          </p:nvCxnSpPr>
          <p:spPr>
            <a:xfrm>
              <a:off x="8570964" y="1203087"/>
              <a:ext cx="127208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90C24A2-44A8-7598-D312-63DB3E8CF9A8}"/>
                </a:ext>
              </a:extLst>
            </p:cNvPr>
            <p:cNvGrpSpPr/>
            <p:nvPr/>
          </p:nvGrpSpPr>
          <p:grpSpPr>
            <a:xfrm>
              <a:off x="6560518" y="2608405"/>
              <a:ext cx="2257028" cy="2284914"/>
              <a:chOff x="2607836" y="1832595"/>
              <a:chExt cx="2257028" cy="2284914"/>
            </a:xfrm>
          </p:grpSpPr>
          <p:pic>
            <p:nvPicPr>
              <p:cNvPr id="29" name="Graphic 28" descr="Paper">
                <a:extLst>
                  <a:ext uri="{FF2B5EF4-FFF2-40B4-BE49-F238E27FC236}">
                    <a16:creationId xmlns:a16="http://schemas.microsoft.com/office/drawing/2014/main" id="{EE39B0CF-4D6D-B5D2-F0E7-76DE1F2D1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955289" y="1832595"/>
                <a:ext cx="1562092" cy="1562092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9BD281-E8E2-90B1-F1CA-B6BEAFF53B85}"/>
                  </a:ext>
                </a:extLst>
              </p:cNvPr>
              <p:cNvSpPr txBox="1"/>
              <p:nvPr/>
            </p:nvSpPr>
            <p:spPr>
              <a:xfrm>
                <a:off x="3333903" y="2349676"/>
                <a:ext cx="798296" cy="786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</a:p>
              <a:p>
                <a:pPr algn="ctr"/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Code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A26A74E-BE1B-FA1A-3D66-C735F7A17033}"/>
                  </a:ext>
                </a:extLst>
              </p:cNvPr>
              <p:cNvSpPr txBox="1"/>
              <p:nvPr/>
            </p:nvSpPr>
            <p:spPr>
              <a:xfrm>
                <a:off x="2607836" y="3262574"/>
                <a:ext cx="2257028" cy="8549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File</a:t>
                </a:r>
              </a:p>
              <a:p>
                <a:pPr algn="ctr"/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_model.md5</a:t>
                </a:r>
              </a:p>
            </p:txBody>
          </p:sp>
        </p:grpSp>
      </p:grp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1598CBC-0579-DFB2-1C23-76488F4B0A30}"/>
              </a:ext>
            </a:extLst>
          </p:cNvPr>
          <p:cNvSpPr/>
          <p:nvPr/>
        </p:nvSpPr>
        <p:spPr>
          <a:xfrm rot="16200000">
            <a:off x="2497830" y="868372"/>
            <a:ext cx="384707" cy="8229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646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D0939ACF-795B-ED53-8A0E-47EBAC89FD50}"/>
              </a:ext>
            </a:extLst>
          </p:cNvPr>
          <p:cNvSpPr/>
          <p:nvPr/>
        </p:nvSpPr>
        <p:spPr>
          <a:xfrm rot="16200000">
            <a:off x="6667859" y="-718619"/>
            <a:ext cx="384707" cy="39907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646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925F73-609F-44D9-F5ED-8E86FF123C10}"/>
              </a:ext>
            </a:extLst>
          </p:cNvPr>
          <p:cNvSpPr txBox="1"/>
          <p:nvPr/>
        </p:nvSpPr>
        <p:spPr>
          <a:xfrm>
            <a:off x="1758460" y="418896"/>
            <a:ext cx="1876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Translate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B5CA37-4EE5-92D1-2435-86A80A6DCFD3}"/>
              </a:ext>
            </a:extLst>
          </p:cNvPr>
          <p:cNvSpPr txBox="1"/>
          <p:nvPr/>
        </p:nvSpPr>
        <p:spPr>
          <a:xfrm>
            <a:off x="6000592" y="413991"/>
            <a:ext cx="1726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Compile</a:t>
            </a:r>
          </a:p>
        </p:txBody>
      </p:sp>
    </p:spTree>
    <p:extLst>
      <p:ext uri="{BB962C8B-B14F-4D97-AF65-F5344CB8AC3E}">
        <p14:creationId xmlns:p14="http://schemas.microsoft.com/office/powerpoint/2010/main" val="322495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65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Kapraun, Dustin</dc:creator>
  <cp:lastModifiedBy>Kapraun, Dustin</cp:lastModifiedBy>
  <cp:revision>1</cp:revision>
  <dcterms:created xsi:type="dcterms:W3CDTF">2025-02-28T14:55:37Z</dcterms:created>
  <dcterms:modified xsi:type="dcterms:W3CDTF">2025-02-28T17:07:39Z</dcterms:modified>
</cp:coreProperties>
</file>