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943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praun, Dustin (he/him/his)" userId="3bf4859b-fa9c-4f52-92fe-ebd35cb5a71d" providerId="ADAL" clId="{040414F3-DC36-4D57-8437-757799BB96C9}"/>
    <pc:docChg chg="modSld modMainMaster">
      <pc:chgData name="Kapraun, Dustin (he/him/his)" userId="3bf4859b-fa9c-4f52-92fe-ebd35cb5a71d" providerId="ADAL" clId="{040414F3-DC36-4D57-8437-757799BB96C9}" dt="2025-01-27T18:00:49.972" v="88" actId="1035"/>
      <pc:docMkLst>
        <pc:docMk/>
      </pc:docMkLst>
      <pc:sldChg chg="addSp modSp mod">
        <pc:chgData name="Kapraun, Dustin (he/him/his)" userId="3bf4859b-fa9c-4f52-92fe-ebd35cb5a71d" providerId="ADAL" clId="{040414F3-DC36-4D57-8437-757799BB96C9}" dt="2025-01-27T18:00:49.972" v="88" actId="1035"/>
        <pc:sldMkLst>
          <pc:docMk/>
          <pc:sldMk cId="4235316602" sldId="256"/>
        </pc:sldMkLst>
        <pc:spChg chg="mod">
          <ac:chgData name="Kapraun, Dustin (he/him/his)" userId="3bf4859b-fa9c-4f52-92fe-ebd35cb5a71d" providerId="ADAL" clId="{040414F3-DC36-4D57-8437-757799BB96C9}" dt="2025-01-27T18:00:49.972" v="88" actId="1035"/>
          <ac:spMkLst>
            <pc:docMk/>
            <pc:sldMk cId="4235316602" sldId="256"/>
            <ac:spMk id="2" creationId="{2338466F-6983-9CCD-67E4-860AFFD54E63}"/>
          </ac:spMkLst>
        </pc:spChg>
        <pc:spChg chg="mod">
          <ac:chgData name="Kapraun, Dustin (he/him/his)" userId="3bf4859b-fa9c-4f52-92fe-ebd35cb5a71d" providerId="ADAL" clId="{040414F3-DC36-4D57-8437-757799BB96C9}" dt="2025-01-27T18:00:49.972" v="88" actId="1035"/>
          <ac:spMkLst>
            <pc:docMk/>
            <pc:sldMk cId="4235316602" sldId="256"/>
            <ac:spMk id="3" creationId="{C1704856-ED90-A79B-07F5-FF096EC6C4EE}"/>
          </ac:spMkLst>
        </pc:spChg>
        <pc:spChg chg="add mod">
          <ac:chgData name="Kapraun, Dustin (he/him/his)" userId="3bf4859b-fa9c-4f52-92fe-ebd35cb5a71d" providerId="ADAL" clId="{040414F3-DC36-4D57-8437-757799BB96C9}" dt="2025-01-27T18:00:49.972" v="88" actId="1035"/>
          <ac:spMkLst>
            <pc:docMk/>
            <pc:sldMk cId="4235316602" sldId="256"/>
            <ac:spMk id="4" creationId="{B2D71FB6-ACEA-ED4B-3F43-31F4A8A3A879}"/>
          </ac:spMkLst>
        </pc:spChg>
        <pc:spChg chg="mod">
          <ac:chgData name="Kapraun, Dustin (he/him/his)" userId="3bf4859b-fa9c-4f52-92fe-ebd35cb5a71d" providerId="ADAL" clId="{040414F3-DC36-4D57-8437-757799BB96C9}" dt="2025-01-27T18:00:49.972" v="88" actId="1035"/>
          <ac:spMkLst>
            <pc:docMk/>
            <pc:sldMk cId="4235316602" sldId="256"/>
            <ac:spMk id="10" creationId="{E39CEF3B-EE21-7F82-0D39-880FD50F1E7A}"/>
          </ac:spMkLst>
        </pc:spChg>
        <pc:spChg chg="mod">
          <ac:chgData name="Kapraun, Dustin (he/him/his)" userId="3bf4859b-fa9c-4f52-92fe-ebd35cb5a71d" providerId="ADAL" clId="{040414F3-DC36-4D57-8437-757799BB96C9}" dt="2025-01-27T18:00:49.972" v="88" actId="1035"/>
          <ac:spMkLst>
            <pc:docMk/>
            <pc:sldMk cId="4235316602" sldId="256"/>
            <ac:spMk id="11" creationId="{915D2995-4D2B-953B-AA63-4FC49CF043F1}"/>
          </ac:spMkLst>
        </pc:spChg>
        <pc:spChg chg="mod">
          <ac:chgData name="Kapraun, Dustin (he/him/his)" userId="3bf4859b-fa9c-4f52-92fe-ebd35cb5a71d" providerId="ADAL" clId="{040414F3-DC36-4D57-8437-757799BB96C9}" dt="2025-01-27T18:00:49.972" v="88" actId="1035"/>
          <ac:spMkLst>
            <pc:docMk/>
            <pc:sldMk cId="4235316602" sldId="256"/>
            <ac:spMk id="12" creationId="{25B33057-5B42-CBE5-334A-6B53DFD898B5}"/>
          </ac:spMkLst>
        </pc:spChg>
        <pc:spChg chg="mod">
          <ac:chgData name="Kapraun, Dustin (he/him/his)" userId="3bf4859b-fa9c-4f52-92fe-ebd35cb5a71d" providerId="ADAL" clId="{040414F3-DC36-4D57-8437-757799BB96C9}" dt="2025-01-27T18:00:49.972" v="88" actId="1035"/>
          <ac:spMkLst>
            <pc:docMk/>
            <pc:sldMk cId="4235316602" sldId="256"/>
            <ac:spMk id="13" creationId="{47E32752-4C31-91E1-4AE0-34C7B5074399}"/>
          </ac:spMkLst>
        </pc:spChg>
        <pc:spChg chg="mod">
          <ac:chgData name="Kapraun, Dustin (he/him/his)" userId="3bf4859b-fa9c-4f52-92fe-ebd35cb5a71d" providerId="ADAL" clId="{040414F3-DC36-4D57-8437-757799BB96C9}" dt="2025-01-27T18:00:49.972" v="88" actId="1035"/>
          <ac:spMkLst>
            <pc:docMk/>
            <pc:sldMk cId="4235316602" sldId="256"/>
            <ac:spMk id="14" creationId="{B51DC87D-AA6C-696C-6098-275BD5034333}"/>
          </ac:spMkLst>
        </pc:spChg>
        <pc:spChg chg="mod">
          <ac:chgData name="Kapraun, Dustin (he/him/his)" userId="3bf4859b-fa9c-4f52-92fe-ebd35cb5a71d" providerId="ADAL" clId="{040414F3-DC36-4D57-8437-757799BB96C9}" dt="2025-01-27T18:00:49.972" v="88" actId="1035"/>
          <ac:spMkLst>
            <pc:docMk/>
            <pc:sldMk cId="4235316602" sldId="256"/>
            <ac:spMk id="16" creationId="{4B5CC364-9621-DA2E-F8C9-86F002F82E92}"/>
          </ac:spMkLst>
        </pc:spChg>
      </pc:sldChg>
      <pc:sldMasterChg chg="modSp modSldLayout">
        <pc:chgData name="Kapraun, Dustin (he/him/his)" userId="3bf4859b-fa9c-4f52-92fe-ebd35cb5a71d" providerId="ADAL" clId="{040414F3-DC36-4D57-8437-757799BB96C9}" dt="2025-01-27T17:58:24.126" v="24"/>
        <pc:sldMasterMkLst>
          <pc:docMk/>
          <pc:sldMasterMk cId="429097631" sldId="2147483672"/>
        </pc:sldMasterMkLst>
        <pc:spChg chg="mod">
          <ac:chgData name="Kapraun, Dustin (he/him/his)" userId="3bf4859b-fa9c-4f52-92fe-ebd35cb5a71d" providerId="ADAL" clId="{040414F3-DC36-4D57-8437-757799BB96C9}" dt="2025-01-27T17:58:24.126" v="24"/>
          <ac:spMkLst>
            <pc:docMk/>
            <pc:sldMasterMk cId="429097631" sldId="2147483672"/>
            <ac:spMk id="2" creationId="{00000000-0000-0000-0000-000000000000}"/>
          </ac:spMkLst>
        </pc:spChg>
        <pc:spChg chg="mod">
          <ac:chgData name="Kapraun, Dustin (he/him/his)" userId="3bf4859b-fa9c-4f52-92fe-ebd35cb5a71d" providerId="ADAL" clId="{040414F3-DC36-4D57-8437-757799BB96C9}" dt="2025-01-27T17:58:24.126" v="24"/>
          <ac:spMkLst>
            <pc:docMk/>
            <pc:sldMasterMk cId="429097631" sldId="2147483672"/>
            <ac:spMk id="3" creationId="{00000000-0000-0000-0000-000000000000}"/>
          </ac:spMkLst>
        </pc:spChg>
        <pc:spChg chg="mod">
          <ac:chgData name="Kapraun, Dustin (he/him/his)" userId="3bf4859b-fa9c-4f52-92fe-ebd35cb5a71d" providerId="ADAL" clId="{040414F3-DC36-4D57-8437-757799BB96C9}" dt="2025-01-27T17:58:24.126" v="24"/>
          <ac:spMkLst>
            <pc:docMk/>
            <pc:sldMasterMk cId="429097631" sldId="2147483672"/>
            <ac:spMk id="4" creationId="{00000000-0000-0000-0000-000000000000}"/>
          </ac:spMkLst>
        </pc:spChg>
        <pc:spChg chg="mod">
          <ac:chgData name="Kapraun, Dustin (he/him/his)" userId="3bf4859b-fa9c-4f52-92fe-ebd35cb5a71d" providerId="ADAL" clId="{040414F3-DC36-4D57-8437-757799BB96C9}" dt="2025-01-27T17:58:24.126" v="24"/>
          <ac:spMkLst>
            <pc:docMk/>
            <pc:sldMasterMk cId="429097631" sldId="2147483672"/>
            <ac:spMk id="5" creationId="{00000000-0000-0000-0000-000000000000}"/>
          </ac:spMkLst>
        </pc:spChg>
        <pc:spChg chg="mod">
          <ac:chgData name="Kapraun, Dustin (he/him/his)" userId="3bf4859b-fa9c-4f52-92fe-ebd35cb5a71d" providerId="ADAL" clId="{040414F3-DC36-4D57-8437-757799BB96C9}" dt="2025-01-27T17:58:24.126" v="24"/>
          <ac:spMkLst>
            <pc:docMk/>
            <pc:sldMasterMk cId="429097631" sldId="2147483672"/>
            <ac:spMk id="6" creationId="{00000000-0000-0000-0000-000000000000}"/>
          </ac:spMkLst>
        </pc:spChg>
        <pc:sldLayoutChg chg="modSp">
          <pc:chgData name="Kapraun, Dustin (he/him/his)" userId="3bf4859b-fa9c-4f52-92fe-ebd35cb5a71d" providerId="ADAL" clId="{040414F3-DC36-4D57-8437-757799BB96C9}" dt="2025-01-27T17:58:24.126" v="24"/>
          <pc:sldLayoutMkLst>
            <pc:docMk/>
            <pc:sldMasterMk cId="429097631" sldId="2147483672"/>
            <pc:sldLayoutMk cId="2966126750" sldId="2147483673"/>
          </pc:sldLayoutMkLst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2966126750" sldId="2147483673"/>
              <ac:spMk id="2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2966126750" sldId="2147483673"/>
              <ac:spMk id="3" creationId="{00000000-0000-0000-0000-000000000000}"/>
            </ac:spMkLst>
          </pc:spChg>
        </pc:sldLayoutChg>
        <pc:sldLayoutChg chg="modSp">
          <pc:chgData name="Kapraun, Dustin (he/him/his)" userId="3bf4859b-fa9c-4f52-92fe-ebd35cb5a71d" providerId="ADAL" clId="{040414F3-DC36-4D57-8437-757799BB96C9}" dt="2025-01-27T17:58:24.126" v="24"/>
          <pc:sldLayoutMkLst>
            <pc:docMk/>
            <pc:sldMasterMk cId="429097631" sldId="2147483672"/>
            <pc:sldLayoutMk cId="747068992" sldId="2147483675"/>
          </pc:sldLayoutMkLst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747068992" sldId="2147483675"/>
              <ac:spMk id="2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747068992" sldId="2147483675"/>
              <ac:spMk id="3" creationId="{00000000-0000-0000-0000-000000000000}"/>
            </ac:spMkLst>
          </pc:spChg>
        </pc:sldLayoutChg>
        <pc:sldLayoutChg chg="modSp">
          <pc:chgData name="Kapraun, Dustin (he/him/his)" userId="3bf4859b-fa9c-4f52-92fe-ebd35cb5a71d" providerId="ADAL" clId="{040414F3-DC36-4D57-8437-757799BB96C9}" dt="2025-01-27T17:58:24.126" v="24"/>
          <pc:sldLayoutMkLst>
            <pc:docMk/>
            <pc:sldMasterMk cId="429097631" sldId="2147483672"/>
            <pc:sldLayoutMk cId="3334989205" sldId="2147483676"/>
          </pc:sldLayoutMkLst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3334989205" sldId="2147483676"/>
              <ac:spMk id="3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3334989205" sldId="2147483676"/>
              <ac:spMk id="4" creationId="{00000000-0000-0000-0000-000000000000}"/>
            </ac:spMkLst>
          </pc:spChg>
        </pc:sldLayoutChg>
        <pc:sldLayoutChg chg="modSp">
          <pc:chgData name="Kapraun, Dustin (he/him/his)" userId="3bf4859b-fa9c-4f52-92fe-ebd35cb5a71d" providerId="ADAL" clId="{040414F3-DC36-4D57-8437-757799BB96C9}" dt="2025-01-27T17:58:24.126" v="24"/>
          <pc:sldLayoutMkLst>
            <pc:docMk/>
            <pc:sldMasterMk cId="429097631" sldId="2147483672"/>
            <pc:sldLayoutMk cId="787581" sldId="2147483677"/>
          </pc:sldLayoutMkLst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787581" sldId="2147483677"/>
              <ac:spMk id="2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787581" sldId="2147483677"/>
              <ac:spMk id="3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787581" sldId="2147483677"/>
              <ac:spMk id="4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787581" sldId="2147483677"/>
              <ac:spMk id="5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787581" sldId="2147483677"/>
              <ac:spMk id="6" creationId="{00000000-0000-0000-0000-000000000000}"/>
            </ac:spMkLst>
          </pc:spChg>
        </pc:sldLayoutChg>
        <pc:sldLayoutChg chg="modSp">
          <pc:chgData name="Kapraun, Dustin (he/him/his)" userId="3bf4859b-fa9c-4f52-92fe-ebd35cb5a71d" providerId="ADAL" clId="{040414F3-DC36-4D57-8437-757799BB96C9}" dt="2025-01-27T17:58:24.126" v="24"/>
          <pc:sldLayoutMkLst>
            <pc:docMk/>
            <pc:sldMasterMk cId="429097631" sldId="2147483672"/>
            <pc:sldLayoutMk cId="2489246393" sldId="2147483680"/>
          </pc:sldLayoutMkLst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2489246393" sldId="2147483680"/>
              <ac:spMk id="2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2489246393" sldId="2147483680"/>
              <ac:spMk id="3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2489246393" sldId="2147483680"/>
              <ac:spMk id="4" creationId="{00000000-0000-0000-0000-000000000000}"/>
            </ac:spMkLst>
          </pc:spChg>
        </pc:sldLayoutChg>
        <pc:sldLayoutChg chg="modSp">
          <pc:chgData name="Kapraun, Dustin (he/him/his)" userId="3bf4859b-fa9c-4f52-92fe-ebd35cb5a71d" providerId="ADAL" clId="{040414F3-DC36-4D57-8437-757799BB96C9}" dt="2025-01-27T17:58:24.126" v="24"/>
          <pc:sldLayoutMkLst>
            <pc:docMk/>
            <pc:sldMasterMk cId="429097631" sldId="2147483672"/>
            <pc:sldLayoutMk cId="1095097058" sldId="2147483681"/>
          </pc:sldLayoutMkLst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1095097058" sldId="2147483681"/>
              <ac:spMk id="2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1095097058" sldId="2147483681"/>
              <ac:spMk id="3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1095097058" sldId="2147483681"/>
              <ac:spMk id="4" creationId="{00000000-0000-0000-0000-000000000000}"/>
            </ac:spMkLst>
          </pc:spChg>
        </pc:sldLayoutChg>
        <pc:sldLayoutChg chg="modSp">
          <pc:chgData name="Kapraun, Dustin (he/him/his)" userId="3bf4859b-fa9c-4f52-92fe-ebd35cb5a71d" providerId="ADAL" clId="{040414F3-DC36-4D57-8437-757799BB96C9}" dt="2025-01-27T17:58:24.126" v="24"/>
          <pc:sldLayoutMkLst>
            <pc:docMk/>
            <pc:sldMasterMk cId="429097631" sldId="2147483672"/>
            <pc:sldLayoutMk cId="1084095662" sldId="2147483683"/>
          </pc:sldLayoutMkLst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1084095662" sldId="2147483683"/>
              <ac:spMk id="2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7:58:24.126" v="24"/>
            <ac:spMkLst>
              <pc:docMk/>
              <pc:sldMasterMk cId="429097631" sldId="2147483672"/>
              <pc:sldLayoutMk cId="1084095662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Kapraun, Dustin (he/him/his)" userId="3bf4859b-fa9c-4f52-92fe-ebd35cb5a71d" providerId="ADAL" clId="{040414F3-DC36-4D57-8437-757799BB96C9}" dt="2025-01-27T18:00:20.941" v="68"/>
        <pc:sldMasterMkLst>
          <pc:docMk/>
          <pc:sldMasterMk cId="951485692" sldId="2147483684"/>
        </pc:sldMasterMkLst>
        <pc:spChg chg="mod">
          <ac:chgData name="Kapraun, Dustin (he/him/his)" userId="3bf4859b-fa9c-4f52-92fe-ebd35cb5a71d" providerId="ADAL" clId="{040414F3-DC36-4D57-8437-757799BB96C9}" dt="2025-01-27T18:00:20.941" v="68"/>
          <ac:spMkLst>
            <pc:docMk/>
            <pc:sldMasterMk cId="951485692" sldId="2147483684"/>
            <ac:spMk id="2" creationId="{00000000-0000-0000-0000-000000000000}"/>
          </ac:spMkLst>
        </pc:spChg>
        <pc:spChg chg="mod">
          <ac:chgData name="Kapraun, Dustin (he/him/his)" userId="3bf4859b-fa9c-4f52-92fe-ebd35cb5a71d" providerId="ADAL" clId="{040414F3-DC36-4D57-8437-757799BB96C9}" dt="2025-01-27T18:00:20.941" v="68"/>
          <ac:spMkLst>
            <pc:docMk/>
            <pc:sldMasterMk cId="951485692" sldId="2147483684"/>
            <ac:spMk id="3" creationId="{00000000-0000-0000-0000-000000000000}"/>
          </ac:spMkLst>
        </pc:spChg>
        <pc:spChg chg="mod">
          <ac:chgData name="Kapraun, Dustin (he/him/his)" userId="3bf4859b-fa9c-4f52-92fe-ebd35cb5a71d" providerId="ADAL" clId="{040414F3-DC36-4D57-8437-757799BB96C9}" dt="2025-01-27T18:00:20.941" v="68"/>
          <ac:spMkLst>
            <pc:docMk/>
            <pc:sldMasterMk cId="951485692" sldId="2147483684"/>
            <ac:spMk id="4" creationId="{00000000-0000-0000-0000-000000000000}"/>
          </ac:spMkLst>
        </pc:spChg>
        <pc:spChg chg="mod">
          <ac:chgData name="Kapraun, Dustin (he/him/his)" userId="3bf4859b-fa9c-4f52-92fe-ebd35cb5a71d" providerId="ADAL" clId="{040414F3-DC36-4D57-8437-757799BB96C9}" dt="2025-01-27T18:00:20.941" v="68"/>
          <ac:spMkLst>
            <pc:docMk/>
            <pc:sldMasterMk cId="951485692" sldId="2147483684"/>
            <ac:spMk id="5" creationId="{00000000-0000-0000-0000-000000000000}"/>
          </ac:spMkLst>
        </pc:spChg>
        <pc:spChg chg="mod">
          <ac:chgData name="Kapraun, Dustin (he/him/his)" userId="3bf4859b-fa9c-4f52-92fe-ebd35cb5a71d" providerId="ADAL" clId="{040414F3-DC36-4D57-8437-757799BB96C9}" dt="2025-01-27T18:00:20.941" v="68"/>
          <ac:spMkLst>
            <pc:docMk/>
            <pc:sldMasterMk cId="951485692" sldId="2147483684"/>
            <ac:spMk id="6" creationId="{00000000-0000-0000-0000-000000000000}"/>
          </ac:spMkLst>
        </pc:spChg>
        <pc:sldLayoutChg chg="modSp">
          <pc:chgData name="Kapraun, Dustin (he/him/his)" userId="3bf4859b-fa9c-4f52-92fe-ebd35cb5a71d" providerId="ADAL" clId="{040414F3-DC36-4D57-8437-757799BB96C9}" dt="2025-01-27T18:00:20.941" v="68"/>
          <pc:sldLayoutMkLst>
            <pc:docMk/>
            <pc:sldMasterMk cId="951485692" sldId="2147483684"/>
            <pc:sldLayoutMk cId="3240438083" sldId="2147483685"/>
          </pc:sldLayoutMkLst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3240438083" sldId="2147483685"/>
              <ac:spMk id="2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3240438083" sldId="2147483685"/>
              <ac:spMk id="3" creationId="{00000000-0000-0000-0000-000000000000}"/>
            </ac:spMkLst>
          </pc:spChg>
        </pc:sldLayoutChg>
        <pc:sldLayoutChg chg="modSp">
          <pc:chgData name="Kapraun, Dustin (he/him/his)" userId="3bf4859b-fa9c-4f52-92fe-ebd35cb5a71d" providerId="ADAL" clId="{040414F3-DC36-4D57-8437-757799BB96C9}" dt="2025-01-27T18:00:20.941" v="68"/>
          <pc:sldLayoutMkLst>
            <pc:docMk/>
            <pc:sldMasterMk cId="951485692" sldId="2147483684"/>
            <pc:sldLayoutMk cId="3320342859" sldId="2147483687"/>
          </pc:sldLayoutMkLst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3320342859" sldId="2147483687"/>
              <ac:spMk id="2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3320342859" sldId="2147483687"/>
              <ac:spMk id="3" creationId="{00000000-0000-0000-0000-000000000000}"/>
            </ac:spMkLst>
          </pc:spChg>
        </pc:sldLayoutChg>
        <pc:sldLayoutChg chg="modSp">
          <pc:chgData name="Kapraun, Dustin (he/him/his)" userId="3bf4859b-fa9c-4f52-92fe-ebd35cb5a71d" providerId="ADAL" clId="{040414F3-DC36-4D57-8437-757799BB96C9}" dt="2025-01-27T18:00:20.941" v="68"/>
          <pc:sldLayoutMkLst>
            <pc:docMk/>
            <pc:sldMasterMk cId="951485692" sldId="2147483684"/>
            <pc:sldLayoutMk cId="3293542679" sldId="2147483688"/>
          </pc:sldLayoutMkLst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3293542679" sldId="2147483688"/>
              <ac:spMk id="3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3293542679" sldId="2147483688"/>
              <ac:spMk id="4" creationId="{00000000-0000-0000-0000-000000000000}"/>
            </ac:spMkLst>
          </pc:spChg>
        </pc:sldLayoutChg>
        <pc:sldLayoutChg chg="modSp">
          <pc:chgData name="Kapraun, Dustin (he/him/his)" userId="3bf4859b-fa9c-4f52-92fe-ebd35cb5a71d" providerId="ADAL" clId="{040414F3-DC36-4D57-8437-757799BB96C9}" dt="2025-01-27T18:00:20.941" v="68"/>
          <pc:sldLayoutMkLst>
            <pc:docMk/>
            <pc:sldMasterMk cId="951485692" sldId="2147483684"/>
            <pc:sldLayoutMk cId="2786905805" sldId="2147483689"/>
          </pc:sldLayoutMkLst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2786905805" sldId="2147483689"/>
              <ac:spMk id="2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2786905805" sldId="2147483689"/>
              <ac:spMk id="3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2786905805" sldId="2147483689"/>
              <ac:spMk id="4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2786905805" sldId="2147483689"/>
              <ac:spMk id="5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2786905805" sldId="2147483689"/>
              <ac:spMk id="6" creationId="{00000000-0000-0000-0000-000000000000}"/>
            </ac:spMkLst>
          </pc:spChg>
        </pc:sldLayoutChg>
        <pc:sldLayoutChg chg="modSp">
          <pc:chgData name="Kapraun, Dustin (he/him/his)" userId="3bf4859b-fa9c-4f52-92fe-ebd35cb5a71d" providerId="ADAL" clId="{040414F3-DC36-4D57-8437-757799BB96C9}" dt="2025-01-27T18:00:20.941" v="68"/>
          <pc:sldLayoutMkLst>
            <pc:docMk/>
            <pc:sldMasterMk cId="951485692" sldId="2147483684"/>
            <pc:sldLayoutMk cId="2184607980" sldId="2147483692"/>
          </pc:sldLayoutMkLst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2184607980" sldId="2147483692"/>
              <ac:spMk id="2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2184607980" sldId="2147483692"/>
              <ac:spMk id="3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2184607980" sldId="2147483692"/>
              <ac:spMk id="4" creationId="{00000000-0000-0000-0000-000000000000}"/>
            </ac:spMkLst>
          </pc:spChg>
        </pc:sldLayoutChg>
        <pc:sldLayoutChg chg="modSp">
          <pc:chgData name="Kapraun, Dustin (he/him/his)" userId="3bf4859b-fa9c-4f52-92fe-ebd35cb5a71d" providerId="ADAL" clId="{040414F3-DC36-4D57-8437-757799BB96C9}" dt="2025-01-27T18:00:20.941" v="68"/>
          <pc:sldLayoutMkLst>
            <pc:docMk/>
            <pc:sldMasterMk cId="951485692" sldId="2147483684"/>
            <pc:sldLayoutMk cId="1268705739" sldId="2147483693"/>
          </pc:sldLayoutMkLst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1268705739" sldId="2147483693"/>
              <ac:spMk id="2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1268705739" sldId="2147483693"/>
              <ac:spMk id="3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1268705739" sldId="2147483693"/>
              <ac:spMk id="4" creationId="{00000000-0000-0000-0000-000000000000}"/>
            </ac:spMkLst>
          </pc:spChg>
        </pc:sldLayoutChg>
        <pc:sldLayoutChg chg="modSp">
          <pc:chgData name="Kapraun, Dustin (he/him/his)" userId="3bf4859b-fa9c-4f52-92fe-ebd35cb5a71d" providerId="ADAL" clId="{040414F3-DC36-4D57-8437-757799BB96C9}" dt="2025-01-27T18:00:20.941" v="68"/>
          <pc:sldLayoutMkLst>
            <pc:docMk/>
            <pc:sldMasterMk cId="951485692" sldId="2147483684"/>
            <pc:sldLayoutMk cId="2050845360" sldId="2147483695"/>
          </pc:sldLayoutMkLst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2050845360" sldId="2147483695"/>
              <ac:spMk id="2" creationId="{00000000-0000-0000-0000-000000000000}"/>
            </ac:spMkLst>
          </pc:spChg>
          <pc:spChg chg="mod">
            <ac:chgData name="Kapraun, Dustin (he/him/his)" userId="3bf4859b-fa9c-4f52-92fe-ebd35cb5a71d" providerId="ADAL" clId="{040414F3-DC36-4D57-8437-757799BB96C9}" dt="2025-01-27T18:00:20.941" v="68"/>
            <ac:spMkLst>
              <pc:docMk/>
              <pc:sldMasterMk cId="951485692" sldId="2147483684"/>
              <pc:sldLayoutMk cId="2050845360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972715"/>
            <a:ext cx="5052060" cy="206925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121766"/>
            <a:ext cx="4457700" cy="143499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1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9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16442"/>
            <a:ext cx="1281589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16442"/>
            <a:ext cx="3770471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3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3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481774"/>
            <a:ext cx="5126355" cy="2472372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977536"/>
            <a:ext cx="5126355" cy="1300162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2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16443"/>
            <a:ext cx="512635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457008"/>
            <a:ext cx="2514421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171065"/>
            <a:ext cx="2514421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457008"/>
            <a:ext cx="2526804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171065"/>
            <a:ext cx="2526804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9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4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855770"/>
            <a:ext cx="3008948" cy="4223808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855770"/>
            <a:ext cx="3008948" cy="4223808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16443"/>
            <a:ext cx="512635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582208"/>
            <a:ext cx="512635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BF9B-8262-47F1-8CB9-00719B65402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508838"/>
            <a:ext cx="200596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5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38466F-6983-9CCD-67E4-860AFFD54E63}"/>
              </a:ext>
            </a:extLst>
          </p:cNvPr>
          <p:cNvSpPr txBox="1"/>
          <p:nvPr/>
        </p:nvSpPr>
        <p:spPr>
          <a:xfrm>
            <a:off x="834499" y="154159"/>
            <a:ext cx="472437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States = {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x, # Number of rabbits (1000s).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y, # Number of foxes (1000s).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Outputs = {};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Inputs = {};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alpha = 0.67; # Birth rate of rabbits (1/d).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beta = 1.33;  # Death rate of rabbits (1/d per 1000 foxes).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gamma = 1.00; # Birth rate of foxes (1/d per 1000 rabbits).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delta = 1.00; # Death rate of foxes (1/d).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{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Assign an initial value for each state variable.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1.00; # Initial number of rabbits (1000s).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0.75; # Initial number of foxes (1000s).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Dynamics {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Time rates of change of state variables (ODEs).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dt(x) = alpha * x - beta * x * y;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dt(y) = gamma * x * y - delta * y;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CalcOutputs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704856-ED90-A79B-07F5-FF096EC6C4EE}"/>
              </a:ext>
            </a:extLst>
          </p:cNvPr>
          <p:cNvSpPr/>
          <p:nvPr/>
        </p:nvSpPr>
        <p:spPr>
          <a:xfrm>
            <a:off x="381740" y="216306"/>
            <a:ext cx="378782" cy="3787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9CEF3B-EE21-7F82-0D39-880FD50F1E7A}"/>
              </a:ext>
            </a:extLst>
          </p:cNvPr>
          <p:cNvSpPr/>
          <p:nvPr/>
        </p:nvSpPr>
        <p:spPr>
          <a:xfrm>
            <a:off x="381740" y="1007896"/>
            <a:ext cx="378782" cy="3787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5D2995-4D2B-953B-AA63-4FC49CF043F1}"/>
              </a:ext>
            </a:extLst>
          </p:cNvPr>
          <p:cNvSpPr/>
          <p:nvPr/>
        </p:nvSpPr>
        <p:spPr>
          <a:xfrm>
            <a:off x="381740" y="1456216"/>
            <a:ext cx="378782" cy="3787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B33057-5B42-CBE5-334A-6B53DFD898B5}"/>
              </a:ext>
            </a:extLst>
          </p:cNvPr>
          <p:cNvSpPr/>
          <p:nvPr/>
        </p:nvSpPr>
        <p:spPr>
          <a:xfrm>
            <a:off x="381740" y="2060270"/>
            <a:ext cx="378782" cy="3787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E32752-4C31-91E1-4AE0-34C7B5074399}"/>
              </a:ext>
            </a:extLst>
          </p:cNvPr>
          <p:cNvSpPr/>
          <p:nvPr/>
        </p:nvSpPr>
        <p:spPr>
          <a:xfrm>
            <a:off x="381740" y="2954325"/>
            <a:ext cx="378782" cy="3787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1DC87D-AA6C-696C-6098-275BD5034333}"/>
              </a:ext>
            </a:extLst>
          </p:cNvPr>
          <p:cNvSpPr/>
          <p:nvPr/>
        </p:nvSpPr>
        <p:spPr>
          <a:xfrm>
            <a:off x="381740" y="4030010"/>
            <a:ext cx="378782" cy="3787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5CC364-9621-DA2E-F8C9-86F002F82E92}"/>
              </a:ext>
            </a:extLst>
          </p:cNvPr>
          <p:cNvSpPr/>
          <p:nvPr/>
        </p:nvSpPr>
        <p:spPr>
          <a:xfrm>
            <a:off x="381740" y="4962355"/>
            <a:ext cx="378782" cy="3787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D71FB6-ACEA-ED4B-3F43-31F4A8A3A879}"/>
              </a:ext>
            </a:extLst>
          </p:cNvPr>
          <p:cNvSpPr/>
          <p:nvPr/>
        </p:nvSpPr>
        <p:spPr>
          <a:xfrm>
            <a:off x="381740" y="5425456"/>
            <a:ext cx="378782" cy="3787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3531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586</TotalTime>
  <Words>189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Kapraun, Dustin (he/him/his)</dc:creator>
  <cp:lastModifiedBy>Kapraun, Dustin (he/him/his)</cp:lastModifiedBy>
  <cp:revision>3</cp:revision>
  <dcterms:created xsi:type="dcterms:W3CDTF">2024-08-27T11:37:29Z</dcterms:created>
  <dcterms:modified xsi:type="dcterms:W3CDTF">2025-01-27T18:02:10Z</dcterms:modified>
</cp:coreProperties>
</file>