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raun, Dustin (he/him/his)" userId="3bf4859b-fa9c-4f52-92fe-ebd35cb5a71d" providerId="ADAL" clId="{040414F3-DC36-4D57-8437-757799BB96C9}"/>
    <pc:docChg chg="modSld">
      <pc:chgData name="Kapraun, Dustin (he/him/his)" userId="3bf4859b-fa9c-4f52-92fe-ebd35cb5a71d" providerId="ADAL" clId="{040414F3-DC36-4D57-8437-757799BB96C9}" dt="2025-01-17T20:35:08.206" v="23" actId="20577"/>
      <pc:docMkLst>
        <pc:docMk/>
      </pc:docMkLst>
      <pc:sldChg chg="modSp mod">
        <pc:chgData name="Kapraun, Dustin (he/him/his)" userId="3bf4859b-fa9c-4f52-92fe-ebd35cb5a71d" providerId="ADAL" clId="{040414F3-DC36-4D57-8437-757799BB96C9}" dt="2025-01-17T20:35:08.206" v="23" actId="20577"/>
        <pc:sldMkLst>
          <pc:docMk/>
          <pc:sldMk cId="4235316602" sldId="256"/>
        </pc:sldMkLst>
        <pc:spChg chg="mod">
          <ac:chgData name="Kapraun, Dustin (he/him/his)" userId="3bf4859b-fa9c-4f52-92fe-ebd35cb5a71d" providerId="ADAL" clId="{040414F3-DC36-4D57-8437-757799BB96C9}" dt="2025-01-17T20:35:08.206" v="23" actId="20577"/>
          <ac:spMkLst>
            <pc:docMk/>
            <pc:sldMk cId="4235316602" sldId="256"/>
            <ac:spMk id="2" creationId="{2338466F-6983-9CCD-67E4-860AFFD54E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BF9B-8262-47F1-8CB9-00719B65402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7E5B-0594-4E97-B5C2-3CB922CA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8466F-6983-9CCD-67E4-860AFFD54E63}"/>
              </a:ext>
            </a:extLst>
          </p:cNvPr>
          <p:cNvSpPr txBox="1"/>
          <p:nvPr/>
        </p:nvSpPr>
        <p:spPr>
          <a:xfrm>
            <a:off x="834497" y="171636"/>
            <a:ext cx="472437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States = {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x, # Number of rabbits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y, # Number of foxes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Outputs = {};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Inputs = {};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0.67; # Birth rate of rabbits (1/d).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beta = 1.33;  # Death rate of rabbits (1/d per 1000 foxes).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gamma = 1.00; # Birth rate of foxes (1/d per 1000 rabbits).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delta = 1.00; # Death rate of foxes (1/d).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{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Assign an initial value for each state variable.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1.00; # Initial number of rabbits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0.75; # Initial number of foxes (1000s).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Dynamics {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Time rates of change of state variables (ODEs).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dt(x) = alpha * x - beta * x * y;</a:t>
            </a:r>
          </a:p>
          <a:p>
            <a:pPr>
              <a:lnSpc>
                <a:spcPct val="100000"/>
              </a:lnSpc>
            </a:pP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dt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(y) = gamma * x * y - delta * y;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CalcOutputs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704856-ED90-A79B-07F5-FF096EC6C4EE}"/>
              </a:ext>
            </a:extLst>
          </p:cNvPr>
          <p:cNvSpPr/>
          <p:nvPr/>
        </p:nvSpPr>
        <p:spPr>
          <a:xfrm>
            <a:off x="381739" y="233783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9CEF3B-EE21-7F82-0D39-880FD50F1E7A}"/>
              </a:ext>
            </a:extLst>
          </p:cNvPr>
          <p:cNvSpPr/>
          <p:nvPr/>
        </p:nvSpPr>
        <p:spPr>
          <a:xfrm>
            <a:off x="381739" y="1025372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D2995-4D2B-953B-AA63-4FC49CF043F1}"/>
              </a:ext>
            </a:extLst>
          </p:cNvPr>
          <p:cNvSpPr/>
          <p:nvPr/>
        </p:nvSpPr>
        <p:spPr>
          <a:xfrm>
            <a:off x="381739" y="1473692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B33057-5B42-CBE5-334A-6B53DFD898B5}"/>
              </a:ext>
            </a:extLst>
          </p:cNvPr>
          <p:cNvSpPr/>
          <p:nvPr/>
        </p:nvSpPr>
        <p:spPr>
          <a:xfrm>
            <a:off x="381739" y="2077746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E32752-4C31-91E1-4AE0-34C7B5074399}"/>
              </a:ext>
            </a:extLst>
          </p:cNvPr>
          <p:cNvSpPr/>
          <p:nvPr/>
        </p:nvSpPr>
        <p:spPr>
          <a:xfrm>
            <a:off x="381739" y="2971802"/>
            <a:ext cx="378782" cy="378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1DC87D-AA6C-696C-6098-275BD5034333}"/>
              </a:ext>
            </a:extLst>
          </p:cNvPr>
          <p:cNvSpPr/>
          <p:nvPr/>
        </p:nvSpPr>
        <p:spPr>
          <a:xfrm>
            <a:off x="381739" y="4047482"/>
            <a:ext cx="378782" cy="3787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5CC364-9621-DA2E-F8C9-86F002F82E92}"/>
              </a:ext>
            </a:extLst>
          </p:cNvPr>
          <p:cNvSpPr/>
          <p:nvPr/>
        </p:nvSpPr>
        <p:spPr>
          <a:xfrm>
            <a:off x="381739" y="4979828"/>
            <a:ext cx="378782" cy="3787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3531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582</TotalTime>
  <Words>186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Kapraun, Dustin (he/him/his)</dc:creator>
  <cp:lastModifiedBy>Kapraun, Dustin (he/him/his)</cp:lastModifiedBy>
  <cp:revision>3</cp:revision>
  <dcterms:created xsi:type="dcterms:W3CDTF">2024-08-27T11:37:29Z</dcterms:created>
  <dcterms:modified xsi:type="dcterms:W3CDTF">2025-01-17T20:35:11Z</dcterms:modified>
</cp:coreProperties>
</file>