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9728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7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praun, Dustin" userId="3bf4859b-fa9c-4f52-92fe-ebd35cb5a71d" providerId="ADAL" clId="{DA5B42A9-ABA7-49FB-AE3A-A2E456286466}"/>
    <pc:docChg chg="modSld">
      <pc:chgData name="Kapraun, Dustin" userId="3bf4859b-fa9c-4f52-92fe-ebd35cb5a71d" providerId="ADAL" clId="{DA5B42A9-ABA7-49FB-AE3A-A2E456286466}" dt="2025-02-28T17:12:22.126" v="45" actId="1076"/>
      <pc:docMkLst>
        <pc:docMk/>
      </pc:docMkLst>
      <pc:sldChg chg="modSp mod">
        <pc:chgData name="Kapraun, Dustin" userId="3bf4859b-fa9c-4f52-92fe-ebd35cb5a71d" providerId="ADAL" clId="{DA5B42A9-ABA7-49FB-AE3A-A2E456286466}" dt="2025-02-28T17:12:22.126" v="45" actId="1076"/>
        <pc:sldMkLst>
          <pc:docMk/>
          <pc:sldMk cId="2063787298" sldId="256"/>
        </pc:sldMkLst>
        <pc:spChg chg="mod">
          <ac:chgData name="Kapraun, Dustin" userId="3bf4859b-fa9c-4f52-92fe-ebd35cb5a71d" providerId="ADAL" clId="{DA5B42A9-ABA7-49FB-AE3A-A2E456286466}" dt="2025-02-28T17:11:54.625" v="41" actId="255"/>
          <ac:spMkLst>
            <pc:docMk/>
            <pc:sldMk cId="2063787298" sldId="256"/>
            <ac:spMk id="4" creationId="{67142709-36FB-6DB6-84CE-FB7C11DB8833}"/>
          </ac:spMkLst>
        </pc:spChg>
        <pc:spChg chg="mod">
          <ac:chgData name="Kapraun, Dustin" userId="3bf4859b-fa9c-4f52-92fe-ebd35cb5a71d" providerId="ADAL" clId="{DA5B42A9-ABA7-49FB-AE3A-A2E456286466}" dt="2025-02-28T17:11:54.625" v="41" actId="255"/>
          <ac:spMkLst>
            <pc:docMk/>
            <pc:sldMk cId="2063787298" sldId="256"/>
            <ac:spMk id="5" creationId="{AA35F5B5-CFF5-FCF3-56FD-C70FD028395C}"/>
          </ac:spMkLst>
        </pc:spChg>
        <pc:spChg chg="mod">
          <ac:chgData name="Kapraun, Dustin" userId="3bf4859b-fa9c-4f52-92fe-ebd35cb5a71d" providerId="ADAL" clId="{DA5B42A9-ABA7-49FB-AE3A-A2E456286466}" dt="2025-02-28T17:11:54.625" v="41" actId="255"/>
          <ac:spMkLst>
            <pc:docMk/>
            <pc:sldMk cId="2063787298" sldId="256"/>
            <ac:spMk id="6" creationId="{BC1CAEBF-84BC-1ABC-C889-64AF6FE593E9}"/>
          </ac:spMkLst>
        </pc:spChg>
        <pc:spChg chg="mod">
          <ac:chgData name="Kapraun, Dustin" userId="3bf4859b-fa9c-4f52-92fe-ebd35cb5a71d" providerId="ADAL" clId="{DA5B42A9-ABA7-49FB-AE3A-A2E456286466}" dt="2025-02-28T17:12:17.194" v="44" actId="1076"/>
          <ac:spMkLst>
            <pc:docMk/>
            <pc:sldMk cId="2063787298" sldId="256"/>
            <ac:spMk id="18" creationId="{48BBEC25-AD0F-CE03-923A-8EE6346B1419}"/>
          </ac:spMkLst>
        </pc:spChg>
        <pc:spChg chg="mod">
          <ac:chgData name="Kapraun, Dustin" userId="3bf4859b-fa9c-4f52-92fe-ebd35cb5a71d" providerId="ADAL" clId="{DA5B42A9-ABA7-49FB-AE3A-A2E456286466}" dt="2025-02-28T17:12:22.126" v="45" actId="1076"/>
          <ac:spMkLst>
            <pc:docMk/>
            <pc:sldMk cId="2063787298" sldId="256"/>
            <ac:spMk id="19" creationId="{209C6BAE-6654-620C-E1B7-8D7643B131BB}"/>
          </ac:spMkLst>
        </pc:spChg>
        <pc:spChg chg="mod">
          <ac:chgData name="Kapraun, Dustin" userId="3bf4859b-fa9c-4f52-92fe-ebd35cb5a71d" providerId="ADAL" clId="{DA5B42A9-ABA7-49FB-AE3A-A2E456286466}" dt="2025-02-28T17:03:41.654" v="26" actId="1036"/>
          <ac:spMkLst>
            <pc:docMk/>
            <pc:sldMk cId="2063787298" sldId="256"/>
            <ac:spMk id="21" creationId="{AA4CEB80-BD53-7E12-3A4E-C01A9CB5A0CD}"/>
          </ac:spMkLst>
        </pc:spChg>
        <pc:spChg chg="mod">
          <ac:chgData name="Kapraun, Dustin" userId="3bf4859b-fa9c-4f52-92fe-ebd35cb5a71d" providerId="ADAL" clId="{DA5B42A9-ABA7-49FB-AE3A-A2E456286466}" dt="2025-02-28T17:03:41.654" v="26" actId="1036"/>
          <ac:spMkLst>
            <pc:docMk/>
            <pc:sldMk cId="2063787298" sldId="256"/>
            <ac:spMk id="22" creationId="{D7CF8118-E404-C770-C5E9-789760FD9383}"/>
          </ac:spMkLst>
        </pc:spChg>
        <pc:spChg chg="mod">
          <ac:chgData name="Kapraun, Dustin" userId="3bf4859b-fa9c-4f52-92fe-ebd35cb5a71d" providerId="ADAL" clId="{DA5B42A9-ABA7-49FB-AE3A-A2E456286466}" dt="2025-02-28T17:03:41.654" v="26" actId="1036"/>
          <ac:spMkLst>
            <pc:docMk/>
            <pc:sldMk cId="2063787298" sldId="256"/>
            <ac:spMk id="23" creationId="{D9998460-A15B-E599-9F31-E8980365F7BD}"/>
          </ac:spMkLst>
        </pc:spChg>
        <pc:grpChg chg="mod">
          <ac:chgData name="Kapraun, Dustin" userId="3bf4859b-fa9c-4f52-92fe-ebd35cb5a71d" providerId="ADAL" clId="{DA5B42A9-ABA7-49FB-AE3A-A2E456286466}" dt="2025-02-28T17:11:54.625" v="41" actId="255"/>
          <ac:grpSpMkLst>
            <pc:docMk/>
            <pc:sldMk cId="2063787298" sldId="256"/>
            <ac:grpSpMk id="20" creationId="{EC6ACF06-7CC6-DC83-1E1A-164FE1706B8C}"/>
          </ac:grpSpMkLst>
        </pc:grpChg>
        <pc:cxnChg chg="mod">
          <ac:chgData name="Kapraun, Dustin" userId="3bf4859b-fa9c-4f52-92fe-ebd35cb5a71d" providerId="ADAL" clId="{DA5B42A9-ABA7-49FB-AE3A-A2E456286466}" dt="2025-02-28T17:11:54.625" v="41" actId="255"/>
          <ac:cxnSpMkLst>
            <pc:docMk/>
            <pc:sldMk cId="2063787298" sldId="256"/>
            <ac:cxnSpMk id="8" creationId="{8FEB0421-E5A7-7BA3-4423-6A1D9B9F54AC}"/>
          </ac:cxnSpMkLst>
        </pc:cxnChg>
        <pc:cxnChg chg="mod">
          <ac:chgData name="Kapraun, Dustin" userId="3bf4859b-fa9c-4f52-92fe-ebd35cb5a71d" providerId="ADAL" clId="{DA5B42A9-ABA7-49FB-AE3A-A2E456286466}" dt="2025-02-28T17:11:54.625" v="41" actId="255"/>
          <ac:cxnSpMkLst>
            <pc:docMk/>
            <pc:sldMk cId="2063787298" sldId="256"/>
            <ac:cxnSpMk id="15" creationId="{8CA9EF34-4177-241C-C367-AE348511234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598593"/>
            <a:ext cx="822960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921087"/>
            <a:ext cx="82296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F78-E5D3-4E77-94A4-7763AA4AED3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2EC-5588-48FD-8376-3F06D014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3874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F78-E5D3-4E77-94A4-7763AA4AED3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2EC-5588-48FD-8376-3F06D014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602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52410" y="194733"/>
            <a:ext cx="2366010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54380" y="194733"/>
            <a:ext cx="6960870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F78-E5D3-4E77-94A4-7763AA4AED3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2EC-5588-48FD-8376-3F06D014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92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F78-E5D3-4E77-94A4-7763AA4AED3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2EC-5588-48FD-8376-3F06D014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982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8665" y="911860"/>
            <a:ext cx="946404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8665" y="2447714"/>
            <a:ext cx="946404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>
                    <a:tint val="75000"/>
                  </a:schemeClr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F78-E5D3-4E77-94A4-7763AA4AED3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2EC-5588-48FD-8376-3F06D014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836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543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54980" y="973666"/>
            <a:ext cx="466344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F78-E5D3-4E77-94A4-7763AA4AED3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2EC-5588-48FD-8376-3F06D014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13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09" y="194734"/>
            <a:ext cx="946404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5810" y="896620"/>
            <a:ext cx="4642008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5810" y="1336040"/>
            <a:ext cx="4642008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554980" y="896620"/>
            <a:ext cx="4664869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54980" y="1336040"/>
            <a:ext cx="4664869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F78-E5D3-4E77-94A4-7763AA4AED3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2EC-5588-48FD-8376-3F06D014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156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F78-E5D3-4E77-94A4-7763AA4AED3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2EC-5588-48FD-8376-3F06D014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0870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F78-E5D3-4E77-94A4-7763AA4AED3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2EC-5588-48FD-8376-3F06D014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006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4869" y="526627"/>
            <a:ext cx="555498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F78-E5D3-4E77-94A4-7763AA4AED3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2EC-5588-48FD-8376-3F06D014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1263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5810" y="243840"/>
            <a:ext cx="3539013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664869" y="526627"/>
            <a:ext cx="555498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5810" y="1097280"/>
            <a:ext cx="3539013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00F78-E5D3-4E77-94A4-7763AA4AED3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A972EC-5588-48FD-8376-3F06D014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74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4380" y="194734"/>
            <a:ext cx="946404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380" y="973666"/>
            <a:ext cx="946404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438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00F78-E5D3-4E77-94A4-7763AA4AED3D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4740" y="3390054"/>
            <a:ext cx="370332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49540" y="3390054"/>
            <a:ext cx="246888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A972EC-5588-48FD-8376-3F06D0146A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246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EC6ACF06-7CC6-DC83-1E1A-164FE1706B8C}"/>
              </a:ext>
            </a:extLst>
          </p:cNvPr>
          <p:cNvGrpSpPr/>
          <p:nvPr/>
        </p:nvGrpSpPr>
        <p:grpSpPr>
          <a:xfrm>
            <a:off x="228600" y="434871"/>
            <a:ext cx="10515600" cy="1828800"/>
            <a:chOff x="1311964" y="1639957"/>
            <a:chExt cx="10515600" cy="182880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7142709-36FB-6DB6-84CE-FB7C11DB8833}"/>
                    </a:ext>
                  </a:extLst>
                </p:cNvPr>
                <p:cNvSpPr/>
                <p:nvPr/>
              </p:nvSpPr>
              <p:spPr>
                <a:xfrm>
                  <a:off x="1311964" y="1639957"/>
                  <a:ext cx="2286000" cy="18288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4" name="Rectangle 3">
                  <a:extLst>
                    <a:ext uri="{FF2B5EF4-FFF2-40B4-BE49-F238E27FC236}">
                      <a16:creationId xmlns:a16="http://schemas.microsoft.com/office/drawing/2014/main" id="{67142709-36FB-6DB6-84CE-FB7C11DB883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11964" y="1639957"/>
                  <a:ext cx="2286000" cy="182880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A35F5B5-CFF5-FCF3-56FD-C70FD028395C}"/>
                    </a:ext>
                  </a:extLst>
                </p:cNvPr>
                <p:cNvSpPr/>
                <p:nvPr/>
              </p:nvSpPr>
              <p:spPr>
                <a:xfrm>
                  <a:off x="5426764" y="1639957"/>
                  <a:ext cx="2286000" cy="18288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5" name="Rectangle 4">
                  <a:extLst>
                    <a:ext uri="{FF2B5EF4-FFF2-40B4-BE49-F238E27FC236}">
                      <a16:creationId xmlns:a16="http://schemas.microsoft.com/office/drawing/2014/main" id="{AA35F5B5-CFF5-FCF3-56FD-C70FD028395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26764" y="1639957"/>
                  <a:ext cx="2286000" cy="182880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C1CAEBF-84BC-1ABC-C889-64AF6FE593E9}"/>
                    </a:ext>
                  </a:extLst>
                </p:cNvPr>
                <p:cNvSpPr/>
                <p:nvPr/>
              </p:nvSpPr>
              <p:spPr>
                <a:xfrm>
                  <a:off x="9541564" y="1639957"/>
                  <a:ext cx="2286000" cy="182880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6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BC1CAEBF-84BC-1ABC-C889-64AF6FE593E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41564" y="1639957"/>
                  <a:ext cx="2286000" cy="182880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8FEB0421-E5A7-7BA3-4423-6A1D9B9F54AC}"/>
                </a:ext>
              </a:extLst>
            </p:cNvPr>
            <p:cNvCxnSpPr>
              <a:cxnSpLocks/>
              <a:stCxn id="4" idx="3"/>
              <a:endCxn id="5" idx="1"/>
            </p:cNvCxnSpPr>
            <p:nvPr/>
          </p:nvCxnSpPr>
          <p:spPr>
            <a:xfrm>
              <a:off x="3597964" y="2554357"/>
              <a:ext cx="1828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CA9EF34-4177-241C-C367-AE3485112347}"/>
                </a:ext>
              </a:extLst>
            </p:cNvPr>
            <p:cNvCxnSpPr>
              <a:cxnSpLocks/>
              <a:stCxn id="5" idx="3"/>
              <a:endCxn id="6" idx="1"/>
            </p:cNvCxnSpPr>
            <p:nvPr/>
          </p:nvCxnSpPr>
          <p:spPr>
            <a:xfrm>
              <a:off x="7712764" y="2554357"/>
              <a:ext cx="1828800" cy="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8BBEC25-AD0F-CE03-923A-8EE6346B1419}"/>
                    </a:ext>
                  </a:extLst>
                </p:cNvPr>
                <p:cNvSpPr txBox="1"/>
                <p:nvPr/>
              </p:nvSpPr>
              <p:spPr>
                <a:xfrm>
                  <a:off x="4127675" y="1834718"/>
                  <a:ext cx="769377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01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8BBEC25-AD0F-CE03-923A-8EE6346B141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7675" y="1834718"/>
                  <a:ext cx="769377" cy="55399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09C6BAE-6654-620C-E1B7-8D7643B131BB}"/>
                    </a:ext>
                  </a:extLst>
                </p:cNvPr>
                <p:cNvSpPr txBox="1"/>
                <p:nvPr/>
              </p:nvSpPr>
              <p:spPr>
                <a:xfrm>
                  <a:off x="8247829" y="1834718"/>
                  <a:ext cx="758669" cy="5539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12</m:t>
                            </m:r>
                          </m:sub>
                        </m:sSub>
                      </m:oMath>
                    </m:oMathPara>
                  </a14:m>
                  <a:endParaRPr lang="en-US" sz="3600" dirty="0"/>
                </a:p>
              </p:txBody>
            </p:sp>
          </mc:Choice>
          <mc:Fallback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09C6BAE-6654-620C-E1B7-8D7643B131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829" y="1834718"/>
                  <a:ext cx="758669" cy="55399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A4CEB80-BD53-7E12-3A4E-C01A9CB5A0CD}"/>
              </a:ext>
            </a:extLst>
          </p:cNvPr>
          <p:cNvSpPr txBox="1"/>
          <p:nvPr/>
        </p:nvSpPr>
        <p:spPr>
          <a:xfrm>
            <a:off x="137160" y="2536204"/>
            <a:ext cx="2468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Exposure Compartment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CF8118-E404-C770-C5E9-789760FD9383}"/>
              </a:ext>
            </a:extLst>
          </p:cNvPr>
          <p:cNvSpPr txBox="1"/>
          <p:nvPr/>
        </p:nvSpPr>
        <p:spPr>
          <a:xfrm>
            <a:off x="4251960" y="2534450"/>
            <a:ext cx="2468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Central Compartment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998460-A15B-E599-9F31-E8980365F7BD}"/>
              </a:ext>
            </a:extLst>
          </p:cNvPr>
          <p:cNvSpPr txBox="1"/>
          <p:nvPr/>
        </p:nvSpPr>
        <p:spPr>
          <a:xfrm>
            <a:off x="8366760" y="2534450"/>
            <a:ext cx="24688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Cleared Compartment</a:t>
            </a:r>
          </a:p>
        </p:txBody>
      </p:sp>
    </p:spTree>
    <p:extLst>
      <p:ext uri="{BB962C8B-B14F-4D97-AF65-F5344CB8AC3E}">
        <p14:creationId xmlns:p14="http://schemas.microsoft.com/office/powerpoint/2010/main" val="2063787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</TotalTime>
  <Words>11</Words>
  <Application>Microsoft Office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Kapraun, Dustin (he/him/his)</dc:creator>
  <cp:lastModifiedBy>Kapraun, Dustin</cp:lastModifiedBy>
  <cp:revision>1</cp:revision>
  <dcterms:created xsi:type="dcterms:W3CDTF">2024-08-19T15:33:17Z</dcterms:created>
  <dcterms:modified xsi:type="dcterms:W3CDTF">2025-02-28T17:12:24Z</dcterms:modified>
</cp:coreProperties>
</file>