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576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raun, Dustin" userId="3bf4859b-fa9c-4f52-92fe-ebd35cb5a71d" providerId="ADAL" clId="{947B8D87-E297-4A85-9CA4-566FEEDD321B}"/>
    <pc:docChg chg="custSel modSld modMainMaster">
      <pc:chgData name="Kapraun, Dustin" userId="3bf4859b-fa9c-4f52-92fe-ebd35cb5a71d" providerId="ADAL" clId="{947B8D87-E297-4A85-9CA4-566FEEDD321B}" dt="2022-06-03T12:27:07.214" v="170" actId="692"/>
      <pc:docMkLst>
        <pc:docMk/>
      </pc:docMkLst>
      <pc:sldChg chg="addSp delSp modSp mod">
        <pc:chgData name="Kapraun, Dustin" userId="3bf4859b-fa9c-4f52-92fe-ebd35cb5a71d" providerId="ADAL" clId="{947B8D87-E297-4A85-9CA4-566FEEDD321B}" dt="2022-06-03T12:27:07.214" v="170" actId="692"/>
        <pc:sldMkLst>
          <pc:docMk/>
          <pc:sldMk cId="2569131437" sldId="256"/>
        </pc:sldMkLst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34" creationId="{8E517B68-D2C8-4354-BD9A-AF6EB48B951A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35" creationId="{78017223-C60A-40A2-8255-B8741CA2B465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42" creationId="{1DA2B725-6843-4E4A-9F35-DE7A09F4FF58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43" creationId="{F41CC1DC-F7CB-4F01-B59E-19BC92EA28F4}"/>
          </ac:spMkLst>
        </pc:spChg>
        <pc:spChg chg="del">
          <ac:chgData name="Kapraun, Dustin" userId="3bf4859b-fa9c-4f52-92fe-ebd35cb5a71d" providerId="ADAL" clId="{947B8D87-E297-4A85-9CA4-566FEEDD321B}" dt="2022-06-03T11:51:53.400" v="0" actId="478"/>
          <ac:spMkLst>
            <pc:docMk/>
            <pc:sldMk cId="2569131437" sldId="256"/>
            <ac:spMk id="44" creationId="{171663A4-E630-469C-A3A3-69B704FBD103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45" creationId="{15F7EF07-252E-4B95-B242-D77E7A70C575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46" creationId="{09B4A10B-D88C-43BE-BFB1-9874CBD46960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115" creationId="{AB789B29-C59F-4497-9522-1EE29B1F4C08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118" creationId="{86DE2AE1-6352-4C7F-8EAC-895D0D62302E}"/>
          </ac:spMkLst>
        </pc:spChg>
        <pc:spChg chg="mod">
          <ac:chgData name="Kapraun, Dustin" userId="3bf4859b-fa9c-4f52-92fe-ebd35cb5a71d" providerId="ADAL" clId="{947B8D87-E297-4A85-9CA4-566FEEDD321B}" dt="2022-06-03T12:06:38.564" v="151" actId="1037"/>
          <ac:spMkLst>
            <pc:docMk/>
            <pc:sldMk cId="2569131437" sldId="256"/>
            <ac:spMk id="123" creationId="{C851C456-F3BB-4C46-B738-17684A394104}"/>
          </ac:spMkLst>
        </pc:spChg>
        <pc:cxnChg chg="del mod">
          <ac:chgData name="Kapraun, Dustin" userId="3bf4859b-fa9c-4f52-92fe-ebd35cb5a71d" providerId="ADAL" clId="{947B8D87-E297-4A85-9CA4-566FEEDD321B}" dt="2022-06-03T11:59:57.347" v="89" actId="478"/>
          <ac:cxnSpMkLst>
            <pc:docMk/>
            <pc:sldMk cId="2569131437" sldId="256"/>
            <ac:cxnSpMk id="25" creationId="{76217F9D-6B00-43DF-84E5-54279E01917C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49" creationId="{8EB39227-6B4B-460C-805F-18F4CEDE4922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52" creationId="{63859BF4-3FF8-4B3A-8A70-9F5FEED7FCD1}"/>
          </ac:cxnSpMkLst>
        </pc:cxnChg>
        <pc:cxnChg chg="add mod">
          <ac:chgData name="Kapraun, Dustin" userId="3bf4859b-fa9c-4f52-92fe-ebd35cb5a71d" providerId="ADAL" clId="{947B8D87-E297-4A85-9CA4-566FEEDD321B}" dt="2022-06-03T12:27:07.214" v="170" actId="692"/>
          <ac:cxnSpMkLst>
            <pc:docMk/>
            <pc:sldMk cId="2569131437" sldId="256"/>
            <ac:cxnSpMk id="59" creationId="{24741831-1FB7-4A9E-BF34-0B349D17CEFA}"/>
          </ac:cxnSpMkLst>
        </pc:cxnChg>
        <pc:cxnChg chg="del mod">
          <ac:chgData name="Kapraun, Dustin" userId="3bf4859b-fa9c-4f52-92fe-ebd35cb5a71d" providerId="ADAL" clId="{947B8D87-E297-4A85-9CA4-566FEEDD321B}" dt="2022-06-03T11:51:56.009" v="2" actId="478"/>
          <ac:cxnSpMkLst>
            <pc:docMk/>
            <pc:sldMk cId="2569131437" sldId="256"/>
            <ac:cxnSpMk id="61" creationId="{09C09DE9-7A9B-43DA-99B9-B260BA85EE69}"/>
          </ac:cxnSpMkLst>
        </pc:cxnChg>
        <pc:cxnChg chg="add del mod">
          <ac:chgData name="Kapraun, Dustin" userId="3bf4859b-fa9c-4f52-92fe-ebd35cb5a71d" providerId="ADAL" clId="{947B8D87-E297-4A85-9CA4-566FEEDD321B}" dt="2022-06-03T12:26:39.077" v="156" actId="478"/>
          <ac:cxnSpMkLst>
            <pc:docMk/>
            <pc:sldMk cId="2569131437" sldId="256"/>
            <ac:cxnSpMk id="62" creationId="{FBCEE365-4643-4D64-98B8-54A5C60F6ED2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64" creationId="{E9460CC6-8F4B-4614-85B9-7CBB12B12AE2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68" creationId="{C8F79285-BCA0-44CE-B47C-020A4F1BABB4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69" creationId="{F2E2227D-F060-4EB3-BC98-4BB1352686F7}"/>
          </ac:cxnSpMkLst>
        </pc:cxnChg>
        <pc:cxnChg chg="del mod">
          <ac:chgData name="Kapraun, Dustin" userId="3bf4859b-fa9c-4f52-92fe-ebd35cb5a71d" providerId="ADAL" clId="{947B8D87-E297-4A85-9CA4-566FEEDD321B}" dt="2022-06-03T11:51:54.695" v="1" actId="478"/>
          <ac:cxnSpMkLst>
            <pc:docMk/>
            <pc:sldMk cId="2569131437" sldId="256"/>
            <ac:cxnSpMk id="70" creationId="{197BDB32-EBCC-4AD9-997F-0C0B7133F325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71" creationId="{89BB825F-5303-4376-85F0-6BD2FB7FFE88}"/>
          </ac:cxnSpMkLst>
        </pc:cxnChg>
        <pc:cxnChg chg="del mod">
          <ac:chgData name="Kapraun, Dustin" userId="3bf4859b-fa9c-4f52-92fe-ebd35cb5a71d" providerId="ADAL" clId="{947B8D87-E297-4A85-9CA4-566FEEDD321B}" dt="2022-06-03T12:26:41.345" v="158" actId="478"/>
          <ac:cxnSpMkLst>
            <pc:docMk/>
            <pc:sldMk cId="2569131437" sldId="256"/>
            <ac:cxnSpMk id="77" creationId="{F2F3F792-BD39-44DB-8756-DE5D4E3CBA42}"/>
          </ac:cxnSpMkLst>
        </pc:cxnChg>
        <pc:cxnChg chg="del mod">
          <ac:chgData name="Kapraun, Dustin" userId="3bf4859b-fa9c-4f52-92fe-ebd35cb5a71d" providerId="ADAL" clId="{947B8D87-E297-4A85-9CA4-566FEEDD321B}" dt="2022-06-03T12:26:39.999" v="157" actId="478"/>
          <ac:cxnSpMkLst>
            <pc:docMk/>
            <pc:sldMk cId="2569131437" sldId="256"/>
            <ac:cxnSpMk id="80" creationId="{93081910-097F-4CB6-AC00-9CFC07663307}"/>
          </ac:cxnSpMkLst>
        </pc:cxnChg>
        <pc:cxnChg chg="mod">
          <ac:chgData name="Kapraun, Dustin" userId="3bf4859b-fa9c-4f52-92fe-ebd35cb5a71d" providerId="ADAL" clId="{947B8D87-E297-4A85-9CA4-566FEEDD321B}" dt="2022-06-03T12:06:47.467" v="152" actId="14100"/>
          <ac:cxnSpMkLst>
            <pc:docMk/>
            <pc:sldMk cId="2569131437" sldId="256"/>
            <ac:cxnSpMk id="113" creationId="{BE3A2A34-6E75-4AB3-99A8-2C9A17E68D57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116" creationId="{48A49C20-7AA2-46DC-B3B8-646DA81AF666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119" creationId="{A2795DE1-1A36-4BDA-8812-08F5AB75BEC4}"/>
          </ac:cxnSpMkLst>
        </pc:cxnChg>
        <pc:cxnChg chg="mod">
          <ac:chgData name="Kapraun, Dustin" userId="3bf4859b-fa9c-4f52-92fe-ebd35cb5a71d" providerId="ADAL" clId="{947B8D87-E297-4A85-9CA4-566FEEDD321B}" dt="2022-06-03T12:06:38.564" v="151" actId="1037"/>
          <ac:cxnSpMkLst>
            <pc:docMk/>
            <pc:sldMk cId="2569131437" sldId="256"/>
            <ac:cxnSpMk id="124" creationId="{BFCC7D44-1769-4DC1-BF34-CF12599B3DDC}"/>
          </ac:cxnSpMkLst>
        </pc:cxnChg>
      </pc:sldChg>
      <pc:sldMasterChg chg="modSp modSldLayout">
        <pc:chgData name="Kapraun, Dustin" userId="3bf4859b-fa9c-4f52-92fe-ebd35cb5a71d" providerId="ADAL" clId="{947B8D87-E297-4A85-9CA4-566FEEDD321B}" dt="2022-06-03T12:05:46.179" v="128"/>
        <pc:sldMasterMkLst>
          <pc:docMk/>
          <pc:sldMasterMk cId="1271786721" sldId="2147483696"/>
        </pc:sldMasterMkLst>
        <pc:spChg chg="mod">
          <ac:chgData name="Kapraun, Dustin" userId="3bf4859b-fa9c-4f52-92fe-ebd35cb5a71d" providerId="ADAL" clId="{947B8D87-E297-4A85-9CA4-566FEEDD321B}" dt="2022-06-03T12:05:46.179" v="128"/>
          <ac:spMkLst>
            <pc:docMk/>
            <pc:sldMasterMk cId="1271786721" sldId="2147483696"/>
            <ac:spMk id="2" creationId="{00000000-0000-0000-0000-000000000000}"/>
          </ac:spMkLst>
        </pc:spChg>
        <pc:spChg chg="mod">
          <ac:chgData name="Kapraun, Dustin" userId="3bf4859b-fa9c-4f52-92fe-ebd35cb5a71d" providerId="ADAL" clId="{947B8D87-E297-4A85-9CA4-566FEEDD321B}" dt="2022-06-03T12:05:46.179" v="128"/>
          <ac:spMkLst>
            <pc:docMk/>
            <pc:sldMasterMk cId="1271786721" sldId="2147483696"/>
            <ac:spMk id="3" creationId="{00000000-0000-0000-0000-000000000000}"/>
          </ac:spMkLst>
        </pc:spChg>
        <pc:spChg chg="mod">
          <ac:chgData name="Kapraun, Dustin" userId="3bf4859b-fa9c-4f52-92fe-ebd35cb5a71d" providerId="ADAL" clId="{947B8D87-E297-4A85-9CA4-566FEEDD321B}" dt="2022-06-03T12:05:46.179" v="128"/>
          <ac:spMkLst>
            <pc:docMk/>
            <pc:sldMasterMk cId="1271786721" sldId="2147483696"/>
            <ac:spMk id="4" creationId="{00000000-0000-0000-0000-000000000000}"/>
          </ac:spMkLst>
        </pc:spChg>
        <pc:spChg chg="mod">
          <ac:chgData name="Kapraun, Dustin" userId="3bf4859b-fa9c-4f52-92fe-ebd35cb5a71d" providerId="ADAL" clId="{947B8D87-E297-4A85-9CA4-566FEEDD321B}" dt="2022-06-03T12:05:46.179" v="128"/>
          <ac:spMkLst>
            <pc:docMk/>
            <pc:sldMasterMk cId="1271786721" sldId="2147483696"/>
            <ac:spMk id="5" creationId="{00000000-0000-0000-0000-000000000000}"/>
          </ac:spMkLst>
        </pc:spChg>
        <pc:spChg chg="mod">
          <ac:chgData name="Kapraun, Dustin" userId="3bf4859b-fa9c-4f52-92fe-ebd35cb5a71d" providerId="ADAL" clId="{947B8D87-E297-4A85-9CA4-566FEEDD321B}" dt="2022-06-03T12:05:46.179" v="128"/>
          <ac:spMkLst>
            <pc:docMk/>
            <pc:sldMasterMk cId="1271786721" sldId="2147483696"/>
            <ac:spMk id="6" creationId="{00000000-0000-0000-0000-000000000000}"/>
          </ac:spMkLst>
        </pc:sp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2638165024" sldId="2147483697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638165024" sldId="2147483697"/>
              <ac:spMk id="2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638165024" sldId="2147483697"/>
              <ac:spMk id="3" creationId="{00000000-0000-0000-0000-000000000000}"/>
            </ac:spMkLst>
          </pc:spChg>
        </pc:sldLayout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988059124" sldId="2147483699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988059124" sldId="2147483699"/>
              <ac:spMk id="2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988059124" sldId="2147483699"/>
              <ac:spMk id="3" creationId="{00000000-0000-0000-0000-000000000000}"/>
            </ac:spMkLst>
          </pc:spChg>
        </pc:sldLayout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3488059641" sldId="2147483700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3488059641" sldId="2147483700"/>
              <ac:spMk id="3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3488059641" sldId="2147483700"/>
              <ac:spMk id="4" creationId="{00000000-0000-0000-0000-000000000000}"/>
            </ac:spMkLst>
          </pc:spChg>
        </pc:sldLayout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2460550191" sldId="2147483701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460550191" sldId="2147483701"/>
              <ac:spMk id="2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460550191" sldId="2147483701"/>
              <ac:spMk id="3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460550191" sldId="2147483701"/>
              <ac:spMk id="4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460550191" sldId="2147483701"/>
              <ac:spMk id="5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460550191" sldId="2147483701"/>
              <ac:spMk id="6" creationId="{00000000-0000-0000-0000-000000000000}"/>
            </ac:spMkLst>
          </pc:spChg>
        </pc:sldLayout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2831198766" sldId="2147483704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831198766" sldId="2147483704"/>
              <ac:spMk id="2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831198766" sldId="2147483704"/>
              <ac:spMk id="3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831198766" sldId="2147483704"/>
              <ac:spMk id="4" creationId="{00000000-0000-0000-0000-000000000000}"/>
            </ac:spMkLst>
          </pc:spChg>
        </pc:sldLayout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2291050217" sldId="2147483705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291050217" sldId="2147483705"/>
              <ac:spMk id="2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291050217" sldId="2147483705"/>
              <ac:spMk id="3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2291050217" sldId="2147483705"/>
              <ac:spMk id="4" creationId="{00000000-0000-0000-0000-000000000000}"/>
            </ac:spMkLst>
          </pc:spChg>
        </pc:sldLayoutChg>
        <pc:sldLayoutChg chg="modSp">
          <pc:chgData name="Kapraun, Dustin" userId="3bf4859b-fa9c-4f52-92fe-ebd35cb5a71d" providerId="ADAL" clId="{947B8D87-E297-4A85-9CA4-566FEEDD321B}" dt="2022-06-03T12:05:46.179" v="128"/>
          <pc:sldLayoutMkLst>
            <pc:docMk/>
            <pc:sldMasterMk cId="1271786721" sldId="2147483696"/>
            <pc:sldLayoutMk cId="357816762" sldId="2147483707"/>
          </pc:sldLayoutMkLst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357816762" sldId="2147483707"/>
              <ac:spMk id="2" creationId="{00000000-0000-0000-0000-000000000000}"/>
            </ac:spMkLst>
          </pc:spChg>
          <pc:spChg chg="mod">
            <ac:chgData name="Kapraun, Dustin" userId="3bf4859b-fa9c-4f52-92fe-ebd35cb5a71d" providerId="ADAL" clId="{947B8D87-E297-4A85-9CA4-566FEEDD321B}" dt="2022-06-03T12:05:46.179" v="128"/>
            <ac:spMkLst>
              <pc:docMk/>
              <pc:sldMasterMk cId="1271786721" sldId="2147483696"/>
              <pc:sldLayoutMk cId="357816762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Kapraun, Dustin" userId="3bf4859b-fa9c-4f52-92fe-ebd35cb5a71d" providerId="ADAL" clId="{71E3A9D3-613E-4C0B-935A-CC2FAC192F83}"/>
    <pc:docChg chg="modSld">
      <pc:chgData name="Kapraun, Dustin" userId="3bf4859b-fa9c-4f52-92fe-ebd35cb5a71d" providerId="ADAL" clId="{71E3A9D3-613E-4C0B-935A-CC2FAC192F83}" dt="2020-10-26T23:14:53.987" v="0" actId="14100"/>
      <pc:docMkLst>
        <pc:docMk/>
      </pc:docMkLst>
      <pc:sldChg chg="modSp">
        <pc:chgData name="Kapraun, Dustin" userId="3bf4859b-fa9c-4f52-92fe-ebd35cb5a71d" providerId="ADAL" clId="{71E3A9D3-613E-4C0B-935A-CC2FAC192F83}" dt="2020-10-26T23:14:53.987" v="0" actId="14100"/>
        <pc:sldMkLst>
          <pc:docMk/>
          <pc:sldMk cId="2569131437" sldId="256"/>
        </pc:sldMkLst>
        <pc:cxnChg chg="mod">
          <ac:chgData name="Kapraun, Dustin" userId="3bf4859b-fa9c-4f52-92fe-ebd35cb5a71d" providerId="ADAL" clId="{71E3A9D3-613E-4C0B-935A-CC2FAC192F83}" dt="2020-10-26T23:14:53.987" v="0" actId="14100"/>
          <ac:cxnSpMkLst>
            <pc:docMk/>
            <pc:sldMk cId="2569131437" sldId="256"/>
            <ac:cxnSpMk id="116" creationId="{48A49C20-7AA2-46DC-B3B8-646DA81AF6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68716"/>
            <a:ext cx="3108960" cy="1209828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5200"/>
            <a:ext cx="2743200" cy="838996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85014"/>
            <a:ext cx="788670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85014"/>
            <a:ext cx="2320290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9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4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866347"/>
            <a:ext cx="3154680" cy="144551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325542"/>
            <a:ext cx="3154680" cy="760164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25068"/>
            <a:ext cx="155448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25068"/>
            <a:ext cx="155448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85014"/>
            <a:ext cx="315468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51867"/>
            <a:ext cx="1547336" cy="417487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269354"/>
            <a:ext cx="1547336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51867"/>
            <a:ext cx="1554956" cy="417487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269354"/>
            <a:ext cx="1554956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0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8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31669"/>
            <a:ext cx="1179671" cy="810842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00342"/>
            <a:ext cx="1851660" cy="2469529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42512"/>
            <a:ext cx="1179671" cy="1931381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31669"/>
            <a:ext cx="1179671" cy="810842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00342"/>
            <a:ext cx="1851660" cy="2469529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42512"/>
            <a:ext cx="1179671" cy="1931381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85014"/>
            <a:ext cx="315468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25068"/>
            <a:ext cx="315468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220846"/>
            <a:ext cx="8229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BBEE5-F384-4F07-A1AC-9659B699C6F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220846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220846"/>
            <a:ext cx="8229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0C1E-9EEB-4E65-A57A-D61D5B18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DA2B725-6843-4E4A-9F35-DE7A09F4FF58}"/>
              </a:ext>
            </a:extLst>
          </p:cNvPr>
          <p:cNvSpPr/>
          <p:nvPr/>
        </p:nvSpPr>
        <p:spPr>
          <a:xfrm>
            <a:off x="1159730" y="868212"/>
            <a:ext cx="1524000" cy="426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1CC1DC-F7CB-4F01-B59E-19BC92EA28F4}"/>
              </a:ext>
            </a:extLst>
          </p:cNvPr>
          <p:cNvSpPr/>
          <p:nvPr/>
        </p:nvSpPr>
        <p:spPr>
          <a:xfrm>
            <a:off x="1159730" y="1441023"/>
            <a:ext cx="1524000" cy="426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Fat Tissue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F7EF07-252E-4B95-B242-D77E7A70C575}"/>
              </a:ext>
            </a:extLst>
          </p:cNvPr>
          <p:cNvSpPr/>
          <p:nvPr/>
        </p:nvSpPr>
        <p:spPr>
          <a:xfrm>
            <a:off x="1159730" y="2013834"/>
            <a:ext cx="1524000" cy="426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 of Body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B4A10B-D88C-43BE-BFB1-9874CBD46960}"/>
              </a:ext>
            </a:extLst>
          </p:cNvPr>
          <p:cNvSpPr/>
          <p:nvPr/>
        </p:nvSpPr>
        <p:spPr>
          <a:xfrm>
            <a:off x="1159730" y="191942"/>
            <a:ext cx="1524000" cy="426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Gut Lumen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B39227-6B4B-460C-805F-18F4CEDE4922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683730" y="1081572"/>
            <a:ext cx="3657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859BF4-3FF8-4B3A-8A70-9F5FEED7FCD1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2683730" y="1654383"/>
            <a:ext cx="3657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460CC6-8F4B-4614-85B9-7CBB12B12AE2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2683730" y="2227194"/>
            <a:ext cx="3657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8F79285-BCA0-44CE-B47C-020A4F1BABB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93970" y="1081572"/>
            <a:ext cx="3657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2E2227D-F060-4EB3-BC98-4BB1352686F7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93970" y="1654383"/>
            <a:ext cx="3657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BB825F-5303-4376-85F0-6BD2FB7FFE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93970" y="2227194"/>
            <a:ext cx="3657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E3A2A34-6E75-4AB3-99A8-2C9A17E68D57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2450251" y="663153"/>
            <a:ext cx="352591" cy="1951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B789B29-C59F-4497-9522-1EE29B1F4C08}"/>
              </a:ext>
            </a:extLst>
          </p:cNvPr>
          <p:cNvSpPr txBox="1"/>
          <p:nvPr/>
        </p:nvSpPr>
        <p:spPr>
          <a:xfrm>
            <a:off x="2802842" y="540042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Metabolism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A49C20-7AA2-46DC-B3B8-646DA81AF666}"/>
              </a:ext>
            </a:extLst>
          </p:cNvPr>
          <p:cNvCxnSpPr>
            <a:cxnSpLocks/>
          </p:cNvCxnSpPr>
          <p:nvPr/>
        </p:nvCxnSpPr>
        <p:spPr>
          <a:xfrm flipV="1">
            <a:off x="441990" y="2440557"/>
            <a:ext cx="0" cy="51964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DE2AE1-6352-4C7F-8EAC-895D0D62302E}"/>
              </a:ext>
            </a:extLst>
          </p:cNvPr>
          <p:cNvSpPr txBox="1"/>
          <p:nvPr/>
        </p:nvSpPr>
        <p:spPr>
          <a:xfrm>
            <a:off x="46502" y="282196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Oral Dosing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795DE1-1A36-4BDA-8812-08F5AB75BEC4}"/>
              </a:ext>
            </a:extLst>
          </p:cNvPr>
          <p:cNvCxnSpPr>
            <a:cxnSpLocks/>
            <a:stCxn id="46" idx="2"/>
            <a:endCxn id="42" idx="0"/>
          </p:cNvCxnSpPr>
          <p:nvPr/>
        </p:nvCxnSpPr>
        <p:spPr>
          <a:xfrm>
            <a:off x="1921730" y="618662"/>
            <a:ext cx="0" cy="249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851C456-F3BB-4C46-B738-17684A394104}"/>
              </a:ext>
            </a:extLst>
          </p:cNvPr>
          <p:cNvSpPr txBox="1"/>
          <p:nvPr/>
        </p:nvSpPr>
        <p:spPr>
          <a:xfrm>
            <a:off x="46497" y="2977193"/>
            <a:ext cx="806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Intravenous</a:t>
            </a:r>
          </a:p>
          <a:p>
            <a:pPr algn="ctr"/>
            <a:r>
              <a:rPr lang="en-US" sz="1000" dirty="0"/>
              <a:t>Dosing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FCC7D44-1769-4DC1-BF34-CF12599B3DDC}"/>
              </a:ext>
            </a:extLst>
          </p:cNvPr>
          <p:cNvCxnSpPr>
            <a:cxnSpLocks/>
            <a:stCxn id="118" idx="3"/>
            <a:endCxn id="46" idx="1"/>
          </p:cNvCxnSpPr>
          <p:nvPr/>
        </p:nvCxnSpPr>
        <p:spPr>
          <a:xfrm>
            <a:off x="832290" y="405302"/>
            <a:ext cx="32744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517B68-D2C8-4354-BD9A-AF6EB48B951A}"/>
              </a:ext>
            </a:extLst>
          </p:cNvPr>
          <p:cNvSpPr/>
          <p:nvPr/>
        </p:nvSpPr>
        <p:spPr>
          <a:xfrm rot="16200000">
            <a:off x="-194511" y="1441023"/>
            <a:ext cx="1572342" cy="426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017223-C60A-40A2-8255-B8741CA2B465}"/>
              </a:ext>
            </a:extLst>
          </p:cNvPr>
          <p:cNvSpPr/>
          <p:nvPr/>
        </p:nvSpPr>
        <p:spPr>
          <a:xfrm rot="16200000">
            <a:off x="2476246" y="1441022"/>
            <a:ext cx="1572343" cy="4267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Arterial Blood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741831-1FB7-4A9E-BF34-0B349D17CEFA}"/>
              </a:ext>
            </a:extLst>
          </p:cNvPr>
          <p:cNvCxnSpPr>
            <a:cxnSpLocks/>
            <a:stCxn id="34" idx="1"/>
            <a:endCxn id="35" idx="1"/>
          </p:cNvCxnSpPr>
          <p:nvPr/>
        </p:nvCxnSpPr>
        <p:spPr>
          <a:xfrm rot="16200000" flipH="1">
            <a:off x="1927039" y="1105175"/>
            <a:ext cx="12700" cy="2670758"/>
          </a:xfrm>
          <a:prstGeom prst="bentConnector3">
            <a:avLst>
              <a:gd name="adj1" fmla="val 258887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13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Kapraun, Dustin</dc:creator>
  <cp:lastModifiedBy>Kapraun, Dustin</cp:lastModifiedBy>
  <cp:revision>10</cp:revision>
  <dcterms:created xsi:type="dcterms:W3CDTF">2019-07-09T04:22:51Z</dcterms:created>
  <dcterms:modified xsi:type="dcterms:W3CDTF">2022-06-03T12:27:18Z</dcterms:modified>
</cp:coreProperties>
</file>