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7E23-9E52-4D4C-BF83-E74AF6DFB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9DF4E-7C01-49D9-B5A7-53A5DBB9F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160EF-701A-4B39-A69C-3EFCDD2A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3E2B-2C54-41F9-8768-6691AC2211C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238C0-27EB-4276-8A6A-417F61778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C0D0B-CF9B-4017-A8EE-0E35992E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0399-5AD4-4EDC-BC5E-16F51028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3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42F97-7A11-4EA1-AF80-83DBCF83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A1B3A-F330-439C-8603-007B026AE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0B246-B7DE-436F-8A24-7F8FD139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3E2B-2C54-41F9-8768-6691AC2211C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BBDE3-86FB-4E53-AEE8-90943E4B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E5AD1-4CC4-46E4-84CE-D87F6277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0399-5AD4-4EDC-BC5E-16F51028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6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A2565-38FB-45B6-9B27-E7FFFF624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E6046-43A4-4B3F-9B3F-7CB368AC3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B2DD3-DACD-4CA0-83DB-0AF9CAAC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3E2B-2C54-41F9-8768-6691AC2211C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78276-2640-4D0D-A6A0-BA0BA365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305CC-8469-4C97-907B-A581C5EE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0399-5AD4-4EDC-BC5E-16F51028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1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0A9BC-69E4-497E-98CE-98E8BC74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D02A0-762F-4169-8416-247AF2C25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D4FE4-075B-44D3-ADB5-969E2BB0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3E2B-2C54-41F9-8768-6691AC2211C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ED74E-3533-4C3D-87BF-9AA690AB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DD12E-CF80-4C55-AD55-5A64230F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0399-5AD4-4EDC-BC5E-16F51028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9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C73B-7B5C-48D5-9EC5-BFCE05A5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AD55B-0835-4160-93DD-990371AB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9B329-2BD9-4326-A416-41312986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3E2B-2C54-41F9-8768-6691AC2211C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687BC-66B5-4BC9-83C4-D8349D14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DA996-A373-4D6F-BE77-F06D6DBF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0399-5AD4-4EDC-BC5E-16F51028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5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5FFC4-5A6B-414C-A8A6-44ABB1AA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9CE0C-9C4F-437B-95B8-320B90181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74F82-D56F-4887-9980-8FCA46EEF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11FC0-69AE-45B0-AF49-53279651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3E2B-2C54-41F9-8768-6691AC2211C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F2566-B968-44C8-AD1C-96DA952D9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33D1B-90E1-44E2-8748-443BC235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0399-5AD4-4EDC-BC5E-16F51028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0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B755-1F81-412D-A9E2-B4204ED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78A3D-630D-4AB6-9487-6091FC917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88B08-42A2-48A8-A437-2B64D97DF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430E5-C138-4FAD-9C9C-22D45739D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F144E5-1836-4953-BAAD-D5C348BE7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1D5143-23A0-4198-AD9B-EB01D44D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3E2B-2C54-41F9-8768-6691AC2211C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9AA667-CC8E-4DBB-B11F-223EFE39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22A04-6DBA-45BD-8A22-D8C7DF06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0399-5AD4-4EDC-BC5E-16F51028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7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0D741-FEF0-44AB-A1DA-9E69053F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95ACB-40BC-4DB1-A7E8-D6C83979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3E2B-2C54-41F9-8768-6691AC2211C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D4191-289C-40C5-AA4A-4B96970C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B01D1-8D08-44F6-B4FF-EEAEA41D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0399-5AD4-4EDC-BC5E-16F51028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8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089964-FD97-4847-BD99-D91FBDC9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3E2B-2C54-41F9-8768-6691AC2211C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14B9D-002A-439D-8C45-8B37B273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36B61-2D0C-4BC1-BA9A-2080EC6E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0399-5AD4-4EDC-BC5E-16F51028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1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1A10-B6FF-4742-92A2-6EA7EC29E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758D9-8F78-4DE0-B764-2973A7160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64531-AB8C-4870-A6F8-FFAF9E042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ECA0A-78FE-4B9C-BF4F-2C9ABC32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3E2B-2C54-41F9-8768-6691AC2211C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62DFA-51D7-4859-A9DC-F82EDD86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F1208-6E94-4AD2-9897-8649E927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0399-5AD4-4EDC-BC5E-16F51028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8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F4B3-9059-4A0F-AFA2-3DE6DC82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E734EF-0791-4D2A-A5C5-067FC4DD3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76CC0-DBBA-41BA-97A4-002F3A4AD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3590D-80F7-4BF0-A2A7-2F14FCAB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3E2B-2C54-41F9-8768-6691AC2211C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EC3BE-33FC-46AF-9295-524CDAE00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4715C-B902-41F1-B163-53C075090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0399-5AD4-4EDC-BC5E-16F51028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4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25890-C9D0-4625-90CD-46F962351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C828D-0B6C-4F53-A5B4-F747C6899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5408F-74C7-48DF-8ACE-39B68E2CC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A3E2B-2C54-41F9-8768-6691AC2211C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B21DB-1E0A-4FBD-AA85-6AF213B80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13719-6E1F-41F7-B8A6-3A734031C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F0399-5AD4-4EDC-BC5E-16F51028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5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F112-9614-4665-9469-6920EDCF4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3AA1D-6A7D-4E18-A575-2799749882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D64BD09-652F-4E32-BAAF-455E57E8BA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35F4BC-AB25-48D6-B19A-F22EBCB84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390" y="662348"/>
            <a:ext cx="6388741" cy="5029200"/>
          </a:xfrm>
          <a:prstGeom prst="rect">
            <a:avLst/>
          </a:prstGeom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31D7B88F-7F1B-4FF5-9D81-0CFC3D7D80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1ACD17-6B30-4B73-BBDD-3190E42EB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1" y="709973"/>
            <a:ext cx="6388741" cy="50292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EF3E9B9-8828-401D-B7CA-4C8810A382D2}"/>
              </a:ext>
            </a:extLst>
          </p:cNvPr>
          <p:cNvSpPr/>
          <p:nvPr/>
        </p:nvSpPr>
        <p:spPr>
          <a:xfrm>
            <a:off x="316858" y="1442720"/>
            <a:ext cx="1759592" cy="5892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0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16F70806-2678-4C02-9EA7-722AF9FA09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5F1041CA-1BF8-4AE3-B8BD-B8D30FB6CE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2692D1-0AD4-4E6F-979E-AB021F8BB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0" y="681037"/>
            <a:ext cx="6388741" cy="502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59EB02-E1F7-40FC-9FFF-DC7AE7AF0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881" y="815974"/>
            <a:ext cx="6388741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798B-1BAA-479A-A1AB-1B09866C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5E998-1AF5-4CB3-8256-97503D316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588A0C-0938-4110-AA4A-65FDD9585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159" y="540111"/>
            <a:ext cx="7339682" cy="57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4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B6F9-AD38-4515-A91C-8357576EF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6B3B1-DA42-4215-A127-7E4C3EADD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FA23B-7841-4E30-B8DE-EF256F7E4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411" y="681038"/>
            <a:ext cx="6579352" cy="538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BD8B0-7EBE-4B56-AF56-9D1F6090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266EF-CAD7-441B-9F22-05F35D4ED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68AC0B-09D7-4BFA-8FFB-EC48D85D3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159" y="540111"/>
            <a:ext cx="7339682" cy="57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67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Hartin, Corinne</dc:creator>
  <cp:lastModifiedBy>Hartin, Corinne</cp:lastModifiedBy>
  <cp:revision>3</cp:revision>
  <dcterms:created xsi:type="dcterms:W3CDTF">2022-05-31T16:48:36Z</dcterms:created>
  <dcterms:modified xsi:type="dcterms:W3CDTF">2022-05-31T19:56:25Z</dcterms:modified>
</cp:coreProperties>
</file>