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1" d="100"/>
          <a:sy n="151" d="100"/>
        </p:scale>
        <p:origin x="-9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37D6-0684-7D4F-82BE-DD04D916DC33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115E-54FB-4F49-BDED-6FA66D032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26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37D6-0684-7D4F-82BE-DD04D916DC33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115E-54FB-4F49-BDED-6FA66D032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69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37D6-0684-7D4F-82BE-DD04D916DC33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115E-54FB-4F49-BDED-6FA66D032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116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37D6-0684-7D4F-82BE-DD04D916DC33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115E-54FB-4F49-BDED-6FA66D032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00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37D6-0684-7D4F-82BE-DD04D916DC33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115E-54FB-4F49-BDED-6FA66D032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57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37D6-0684-7D4F-82BE-DD04D916DC33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115E-54FB-4F49-BDED-6FA66D032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96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37D6-0684-7D4F-82BE-DD04D916DC33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115E-54FB-4F49-BDED-6FA66D032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473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37D6-0684-7D4F-82BE-DD04D916DC33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115E-54FB-4F49-BDED-6FA66D032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45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37D6-0684-7D4F-82BE-DD04D916DC33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115E-54FB-4F49-BDED-6FA66D032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726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37D6-0684-7D4F-82BE-DD04D916DC33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115E-54FB-4F49-BDED-6FA66D032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3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37D6-0684-7D4F-82BE-DD04D916DC33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115E-54FB-4F49-BDED-6FA66D032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99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E37D6-0684-7D4F-82BE-DD04D916DC33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6115E-54FB-4F49-BDED-6FA66D032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99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Processing Goals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single, consistent dataset useful for further research.</a:t>
            </a:r>
          </a:p>
          <a:p>
            <a:r>
              <a:rPr lang="en-US" dirty="0" smtClean="0"/>
              <a:t>By processing files using scripts, fully document how data was handled and transformed from the “original” files to the dataset.</a:t>
            </a:r>
          </a:p>
          <a:p>
            <a:r>
              <a:rPr lang="en-US" dirty="0" smtClean="0"/>
              <a:t>Create a structure that allows data to be efficiently and accurately manipulated.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163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Algae Data Processing -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Excel files stored on multiple computers</a:t>
            </a:r>
          </a:p>
          <a:p>
            <a:r>
              <a:rPr lang="en-US" dirty="0" smtClean="0"/>
              <a:t>Excel files differ in the format and layout</a:t>
            </a:r>
          </a:p>
          <a:p>
            <a:r>
              <a:rPr lang="en-US" dirty="0" smtClean="0"/>
              <a:t>Files likely duplicated possibly with different file names.</a:t>
            </a:r>
          </a:p>
          <a:p>
            <a:r>
              <a:rPr lang="en-US" dirty="0" smtClean="0"/>
              <a:t>Records likely duplicated in multiple files</a:t>
            </a:r>
          </a:p>
          <a:p>
            <a:r>
              <a:rPr lang="en-US" dirty="0" smtClean="0"/>
              <a:t>Fields inconsistently used amongst files.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506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Processing Flow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Inventory Files – list all </a:t>
            </a:r>
            <a:r>
              <a:rPr lang="en-US" dirty="0" err="1" smtClean="0"/>
              <a:t>xls</a:t>
            </a:r>
            <a:r>
              <a:rPr lang="en-US" dirty="0" smtClean="0"/>
              <a:t> files in directory</a:t>
            </a:r>
          </a:p>
          <a:p>
            <a:r>
              <a:rPr lang="en-US" dirty="0" smtClean="0"/>
              <a:t>Determine file size to the byte</a:t>
            </a:r>
          </a:p>
          <a:p>
            <a:r>
              <a:rPr lang="en-US" dirty="0" smtClean="0"/>
              <a:t>Remove phrase from filenames which may be added when duplicated.  For example “Copy of” and “(2)”</a:t>
            </a:r>
          </a:p>
          <a:p>
            <a:r>
              <a:rPr lang="en-US" dirty="0" smtClean="0"/>
              <a:t>Identify files which are exactly the same size and have the same name.  These files are assumed to be the same</a:t>
            </a:r>
          </a:p>
          <a:p>
            <a:pPr lvl="1"/>
            <a:r>
              <a:rPr lang="en-US" dirty="0" smtClean="0"/>
              <a:t>Note: Files could be essentially identical, but not identified as such in this process.  For example, adding value to a cell would change a file size, therefore it  would not be considered the same as others.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579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File Structure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Open each unique file</a:t>
            </a:r>
          </a:p>
          <a:p>
            <a:pPr lvl="1"/>
            <a:r>
              <a:rPr lang="en-US" dirty="0" smtClean="0"/>
              <a:t>Identify number of sheets</a:t>
            </a:r>
          </a:p>
          <a:p>
            <a:pPr lvl="1"/>
            <a:r>
              <a:rPr lang="en-US" dirty="0" smtClean="0"/>
              <a:t>Read data from each sheet capturing the number of rows and columns, the column names, and read data from the first row.</a:t>
            </a:r>
          </a:p>
          <a:p>
            <a:r>
              <a:rPr lang="en-US" dirty="0" smtClean="0"/>
              <a:t>Identify groups of file/sheets which are identical or similar. </a:t>
            </a:r>
          </a:p>
          <a:p>
            <a:r>
              <a:rPr lang="en-US" dirty="0" smtClean="0"/>
              <a:t>Note: This process is not perfect in that users may insert or add columns or change column names.  Ultimately, files need to be checked manually.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090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Processing Batches of Sheets with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of common file/sheet combinations are processed in batches.  </a:t>
            </a:r>
          </a:p>
          <a:p>
            <a:r>
              <a:rPr lang="en-US" dirty="0" smtClean="0"/>
              <a:t>Larger groups of combinations are being handled first to make the most data available, earlier.  </a:t>
            </a:r>
          </a:p>
          <a:p>
            <a:r>
              <a:rPr lang="en-US" dirty="0" smtClean="0"/>
              <a:t>QC checks will be written to see that fields are correctly populated.</a:t>
            </a:r>
          </a:p>
        </p:txBody>
      </p:sp>
    </p:spTree>
    <p:extLst>
      <p:ext uri="{BB962C8B-B14F-4D97-AF65-F5344CB8AC3E}">
        <p14:creationId xmlns:p14="http://schemas.microsoft.com/office/powerpoint/2010/main" val="1316249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Numbers.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As of 1/29/2014</a:t>
            </a:r>
          </a:p>
          <a:p>
            <a:r>
              <a:rPr lang="en-US" dirty="0" smtClean="0"/>
              <a:t>Check 445 Excel Files</a:t>
            </a:r>
          </a:p>
          <a:p>
            <a:r>
              <a:rPr lang="en-US" dirty="0" smtClean="0"/>
              <a:t>Identified 216 likely unique files</a:t>
            </a:r>
          </a:p>
          <a:p>
            <a:r>
              <a:rPr lang="en-US" dirty="0" smtClean="0"/>
              <a:t>Within these files – identified 935 file/sheet combinations.</a:t>
            </a:r>
          </a:p>
          <a:p>
            <a:r>
              <a:rPr lang="en-US" dirty="0" smtClean="0"/>
              <a:t>Scripts have been written to initially read approximately 500 of these sheets.  This is accomplished in 9 “batches” </a:t>
            </a:r>
          </a:p>
          <a:p>
            <a:r>
              <a:rPr lang="en-US" dirty="0" smtClean="0"/>
              <a:t>At the end of the day, this is still a brute force approach in </a:t>
            </a:r>
            <a:r>
              <a:rPr lang="en-US" smtClean="0"/>
              <a:t>many respects.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940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 dataset created from multiple sources, collected over time and as part multiple studies will has limitations.</a:t>
            </a:r>
          </a:p>
          <a:p>
            <a:r>
              <a:rPr lang="en-US" dirty="0" smtClean="0"/>
              <a:t>For example: </a:t>
            </a:r>
          </a:p>
          <a:p>
            <a:pPr lvl="1"/>
            <a:r>
              <a:rPr lang="en-US" dirty="0" smtClean="0"/>
              <a:t>the following may be unknown or unknowable</a:t>
            </a:r>
          </a:p>
          <a:p>
            <a:pPr lvl="2"/>
            <a:r>
              <a:rPr lang="en-US" dirty="0" smtClean="0"/>
              <a:t>Study Sampling Plans for each study</a:t>
            </a:r>
          </a:p>
          <a:p>
            <a:pPr lvl="2"/>
            <a:r>
              <a:rPr lang="en-US" dirty="0" smtClean="0"/>
              <a:t>SOP for each study</a:t>
            </a:r>
          </a:p>
          <a:p>
            <a:pPr lvl="1"/>
            <a:r>
              <a:rPr lang="en-US" dirty="0" smtClean="0"/>
              <a:t>Studies inconsistently provide qualifiers, limits of detection and other sample information.</a:t>
            </a:r>
          </a:p>
          <a:p>
            <a:r>
              <a:rPr lang="en-US" dirty="0" smtClean="0"/>
              <a:t>These limitations need to be addressed and discussed in any analysis.</a:t>
            </a:r>
          </a:p>
          <a:p>
            <a:r>
              <a:rPr lang="en-US" dirty="0" smtClean="0"/>
              <a:t>Any limitations are easily trumped by benefits of gathering data which might be lost and making it more accessible.  </a:t>
            </a:r>
          </a:p>
          <a:p>
            <a:r>
              <a:rPr lang="en-US" i="1" dirty="0" smtClean="0"/>
              <a:t>It is really tough to gather new data from the past.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937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486</Words>
  <Application>Microsoft Macintosh PowerPoint</Application>
  <PresentationFormat>On-screen Show (4:3)</PresentationFormat>
  <Paragraphs>43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File Processing Goals</vt:lpstr>
      <vt:lpstr>Algae Data Processing - Challenges</vt:lpstr>
      <vt:lpstr>Data Processing Flow </vt:lpstr>
      <vt:lpstr>Check File Structure  </vt:lpstr>
      <vt:lpstr>Processing Batches of Sheets with Scripts</vt:lpstr>
      <vt:lpstr>Some Numbers.</vt:lpstr>
      <vt:lpstr>Caveats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Pocernich</dc:creator>
  <cp:lastModifiedBy>Matt Pocernich</cp:lastModifiedBy>
  <cp:revision>6</cp:revision>
  <dcterms:created xsi:type="dcterms:W3CDTF">2014-01-29T00:00:33Z</dcterms:created>
  <dcterms:modified xsi:type="dcterms:W3CDTF">2014-01-29T00:52:55Z</dcterms:modified>
</cp:coreProperties>
</file>