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C1CA-3C29-48AB-AF7C-F460673A280E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8C40-4C0A-4BDE-A2D2-E9185E94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2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C1CA-3C29-48AB-AF7C-F460673A280E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8C40-4C0A-4BDE-A2D2-E9185E94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7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C1CA-3C29-48AB-AF7C-F460673A280E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8C40-4C0A-4BDE-A2D2-E9185E94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7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C1CA-3C29-48AB-AF7C-F460673A280E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8C40-4C0A-4BDE-A2D2-E9185E94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1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C1CA-3C29-48AB-AF7C-F460673A280E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8C40-4C0A-4BDE-A2D2-E9185E94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0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C1CA-3C29-48AB-AF7C-F460673A280E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8C40-4C0A-4BDE-A2D2-E9185E94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6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C1CA-3C29-48AB-AF7C-F460673A280E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8C40-4C0A-4BDE-A2D2-E9185E94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4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C1CA-3C29-48AB-AF7C-F460673A280E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8C40-4C0A-4BDE-A2D2-E9185E94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6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C1CA-3C29-48AB-AF7C-F460673A280E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8C40-4C0A-4BDE-A2D2-E9185E94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3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C1CA-3C29-48AB-AF7C-F460673A280E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8C40-4C0A-4BDE-A2D2-E9185E94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1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C1CA-3C29-48AB-AF7C-F460673A280E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8C40-4C0A-4BDE-A2D2-E9185E94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3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EC1CA-3C29-48AB-AF7C-F460673A280E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98C40-4C0A-4BDE-A2D2-E9185E94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>
            <a:off x="1844351" y="2149150"/>
            <a:ext cx="1847461" cy="7464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BuildDB.exe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7280987" y="2369975"/>
            <a:ext cx="1847461" cy="7464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Excel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6357257" y="4248538"/>
            <a:ext cx="1847461" cy="7464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SqliteAdmin</a:t>
            </a:r>
            <a:endParaRPr lang="en-US" dirty="0" smtClean="0"/>
          </a:p>
          <a:p>
            <a:pPr algn="ctr"/>
            <a:r>
              <a:rPr lang="en-US" dirty="0" smtClean="0"/>
              <a:t>(Create table,</a:t>
            </a:r>
          </a:p>
          <a:p>
            <a:pPr algn="ctr"/>
            <a:r>
              <a:rPr lang="en-US" dirty="0" smtClean="0"/>
              <a:t>Import Data)</a:t>
            </a:r>
            <a:endParaRPr lang="en-US" dirty="0"/>
          </a:p>
        </p:txBody>
      </p:sp>
      <p:sp>
        <p:nvSpPr>
          <p:cNvPr id="14" name="Flowchart: Stored Data 13"/>
          <p:cNvSpPr/>
          <p:nvPr/>
        </p:nvSpPr>
        <p:spPr>
          <a:xfrm>
            <a:off x="8472196" y="363894"/>
            <a:ext cx="2435289" cy="1259633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USEPA-OPP-</a:t>
            </a:r>
            <a:r>
              <a:rPr lang="en-US" dirty="0" err="1" smtClean="0"/>
              <a:t>OccHandler</a:t>
            </a:r>
            <a:r>
              <a:rPr lang="en-US" dirty="0" smtClean="0"/>
              <a:t> Exposure.xlsx</a:t>
            </a:r>
            <a:endParaRPr lang="en-US" dirty="0"/>
          </a:p>
        </p:txBody>
      </p:sp>
      <p:sp>
        <p:nvSpPr>
          <p:cNvPr id="15" name="Flowchart: Stored Data 14"/>
          <p:cNvSpPr/>
          <p:nvPr/>
        </p:nvSpPr>
        <p:spPr>
          <a:xfrm>
            <a:off x="4341845" y="363894"/>
            <a:ext cx="2161592" cy="1234751"/>
          </a:xfrm>
          <a:prstGeom prst="flowChartOnlineStorag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Sheets1,2-tabdelimited.csv</a:t>
            </a:r>
            <a:endParaRPr lang="en-US" dirty="0"/>
          </a:p>
        </p:txBody>
      </p:sp>
      <p:sp>
        <p:nvSpPr>
          <p:cNvPr id="16" name="Flowchart: Stored Data 15"/>
          <p:cNvSpPr/>
          <p:nvPr/>
        </p:nvSpPr>
        <p:spPr>
          <a:xfrm>
            <a:off x="3362131" y="3837990"/>
            <a:ext cx="1530220" cy="783772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Db.csv</a:t>
            </a:r>
            <a:endParaRPr lang="en-US" dirty="0"/>
          </a:p>
        </p:txBody>
      </p:sp>
      <p:sp>
        <p:nvSpPr>
          <p:cNvPr id="17" name="Flowchart: Stored Data 16"/>
          <p:cNvSpPr/>
          <p:nvPr/>
        </p:nvSpPr>
        <p:spPr>
          <a:xfrm>
            <a:off x="895739" y="4842588"/>
            <a:ext cx="1863013" cy="1172547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CropChemApplication.s3db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4" idx="1"/>
            <a:endCxn id="11" idx="0"/>
          </p:cNvCxnSpPr>
          <p:nvPr/>
        </p:nvCxnSpPr>
        <p:spPr>
          <a:xfrm flipH="1">
            <a:off x="8204718" y="993711"/>
            <a:ext cx="267478" cy="137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259285" y="1225421"/>
            <a:ext cx="1760380" cy="11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1"/>
          </p:cNvCxnSpPr>
          <p:nvPr/>
        </p:nvCxnSpPr>
        <p:spPr>
          <a:xfrm flipH="1">
            <a:off x="3332585" y="981270"/>
            <a:ext cx="1009260" cy="1167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7" idx="0"/>
          </p:cNvCxnSpPr>
          <p:nvPr/>
        </p:nvCxnSpPr>
        <p:spPr>
          <a:xfrm flipH="1">
            <a:off x="1827246" y="2934477"/>
            <a:ext cx="716902" cy="1908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576735" y="2934477"/>
            <a:ext cx="845975" cy="8988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  <a:endCxn id="12" idx="1"/>
          </p:cNvCxnSpPr>
          <p:nvPr/>
        </p:nvCxnSpPr>
        <p:spPr>
          <a:xfrm>
            <a:off x="4637314" y="4229876"/>
            <a:ext cx="1719943" cy="391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544148" y="4842588"/>
            <a:ext cx="3813109" cy="780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166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Galvin, Mike</dc:creator>
  <cp:lastModifiedBy>Galvin, Mike</cp:lastModifiedBy>
  <cp:revision>4</cp:revision>
  <dcterms:created xsi:type="dcterms:W3CDTF">2015-05-13T19:53:37Z</dcterms:created>
  <dcterms:modified xsi:type="dcterms:W3CDTF">2015-05-13T21:08:41Z</dcterms:modified>
</cp:coreProperties>
</file>