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61B3C-6D64-4478-B032-8A4520B918C2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2C66F-2E4E-4012-B3E6-7C6F74412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1E0579A-F3AC-4964-96E7-A171BCF22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46"/>
            <a:ext cx="9144000" cy="685650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637F147-AB30-4034-9DB1-5B9ED3EEB0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14650" y="1447800"/>
            <a:ext cx="5713413" cy="1447800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 anchor="b"/>
          <a:lstStyle>
            <a:lvl1pPr algn="l">
              <a:lnSpc>
                <a:spcPct val="90000"/>
              </a:lnSpc>
              <a:defRPr sz="3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7C63874-81CB-441E-8046-F193877A2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14650" y="3016250"/>
            <a:ext cx="5713413" cy="338138"/>
          </a:xfrm>
          <a:prstGeom prst="rect">
            <a:avLst/>
          </a:prstGeom>
          <a:solidFill>
            <a:srgbClr val="003F69">
              <a:alpha val="0"/>
            </a:srgbClr>
          </a:solidFill>
        </p:spPr>
        <p:txBody>
          <a:bodyPr lIns="0" tIns="0" rIns="0" bIns="0"/>
          <a:lstStyle>
            <a:lvl1pPr marL="0" indent="0">
              <a:lnSpc>
                <a:spcPct val="70000"/>
              </a:lnSpc>
              <a:buFont typeface="Times" pitchFamily="1" charset="0"/>
              <a:buNone/>
              <a:defRPr sz="2400" i="1">
                <a:solidFill>
                  <a:schemeClr val="bg1"/>
                </a:solidFill>
                <a:latin typeface="Times New Roman" pitchFamily="1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152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8682"/>
            <a:ext cx="8229600" cy="4037481"/>
          </a:xfrm>
          <a:prstGeom prst="rect">
            <a:avLst/>
          </a:prstGeom>
        </p:spPr>
        <p:txBody>
          <a:bodyPr>
            <a:normAutofit/>
          </a:bodyPr>
          <a:lstStyle>
            <a:lvl1pPr marL="5715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4FF2CD-BA5E-4F5E-9E46-CE56402EFD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CA70B621-2899-4FD6-A421-16CF4EA38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30082-2737-456A-A93C-9B3FCF7FD630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9239737-B420-4996-9ED1-EC20511DB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F8BC1-8D13-42CA-86FE-674C1FD8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0682852-896F-4D03-80A4-C3B40045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07F6EC-8D7E-407F-8BC8-2DDB31176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D9F59-37FD-42C3-8CE9-D4D078CB1A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4ED5DD51-C96C-47C3-ABA9-E8A22C1C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2CA1-0F5D-44D3-B9E6-0F79F6A90698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CA5BF17-E2D6-44AC-9BB4-5447155E0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63442A2-FB29-49C4-B1F2-A2EE588F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791"/>
            <a:ext cx="8229600" cy="114436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3400" b="1" kern="1200" dirty="0">
                <a:solidFill>
                  <a:srgbClr val="026C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88682"/>
            <a:ext cx="4038600" cy="404710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88682"/>
            <a:ext cx="4038600" cy="404710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F377F-A4EE-4D75-9EC1-AF1F92F2A2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314CE301-EEE0-403F-808F-7DA00DEF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755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F7244-5CBA-4317-8F98-1E3343F2652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BFD53F9-6291-47DA-9FF1-D4775942F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70FDFD1-38AD-4949-B8AE-E81677E50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CAA6432D-A92A-4E3B-9327-B411BAD6A9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32504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7091F4-5FFD-438F-A212-EB5315A204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24588"/>
            <a:ext cx="685800" cy="228600"/>
          </a:xfrm>
          <a:prstGeom prst="rect">
            <a:avLst/>
          </a:prstGeom>
          <a:solidFill>
            <a:srgbClr val="026CB6"/>
          </a:solidFill>
          <a:ln>
            <a:noFill/>
          </a:ln>
          <a:extLst/>
        </p:spPr>
        <p:txBody>
          <a:bodyPr wrap="none" anchor="ctr"/>
          <a:lstStyle/>
          <a:p>
            <a:endParaRPr lang="en-US">
              <a:solidFill>
                <a:srgbClr val="026CB6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DC11A-900E-4BEA-937D-8D0539617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5182" y="6224589"/>
            <a:ext cx="2057400" cy="22860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6315-8B24-4134-A404-E0B41578347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1FDCF-9805-4A9C-9704-41DBE522E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224589"/>
            <a:ext cx="3086100" cy="228601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U.S. Environmental Protection Agency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90F7E-7020-4B63-BAF6-BE63EAA4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4588"/>
            <a:ext cx="685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87013-D2DE-43D0-B990-F403AB8CB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t>.</a:t>
            </a:r>
          </a:p>
          <a:p>
            <a:pPr marL="0" lvl="0" indent="0">
              <a:buNone/>
            </a:pPr>
            <a:r>
              <a:t>When you click the </a:t>
            </a:r>
            <a:r>
              <a:rPr b="1"/>
              <a:t>Knit</a:t>
            </a:r>
            <a:r>
              <a:t> button a document will be generated that includes both content as well as the output of any embedded R code chunks within the document.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7EEF-79D9-4256-97C1-7F2E8D1C02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B67064-48BA-4C55-8EEC-D56AA3ECAFE8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A951-124B-4C9E-B475-587B11FFD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ABD7C-E562-495C-A113-52D82ED1C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Bullet 1</a:t>
            </a:r>
          </a:p>
          <a:p>
            <a:pPr lvl="1"/>
            <a:r>
              <a:t>Bullet 2</a:t>
            </a:r>
          </a:p>
          <a:p>
            <a:pPr lvl="1"/>
            <a:r>
              <a:t>Bullet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632F-9892-49EF-857B-AB999703C9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45FF6C-2E26-4720-B707-57EAD8A11176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EE68-EA53-49E6-BD02-FE37E9D98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05D9-9D4F-4B07-AA5F-2BCDA30B3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 section?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6D62A0-6532-4A7A-A523-7D884CA1B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0536D-E5E7-4872-A72A-7199350CF6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DDF333-BC43-405C-9000-A401D4BB9C4E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086FC-619A-4063-816D-F860BA96A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621AA-7961-4FCB-A0DF-7045626E9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B7FDB-A5CD-4D9C-8F53-4EBCFB2B12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936BAE-96EC-40A6-A3E3-FAC0239D7747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3A98-AFD0-4B19-B6EF-8D4560C1E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E4AC-9DFC-4721-9B1C-CA32092CD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optiond_4_3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939B-0F15-4CB3-B126-776749868F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A487DF-2F14-4313-AE54-DE3995C3EB0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CCFF-82E8-47E8-B245-4557287EF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8D2D-1091-47E6-B0F3-D1C10FD60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0" lvl="0" indent="0">
              <a:buNone/>
            </a:pPr>
            <a:r>
              <a:t>Slide with Plot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These</a:t>
            </a:r>
          </a:p>
          <a:p>
            <a:pPr lvl="1"/>
            <a:r>
              <a:rPr dirty="0"/>
              <a:t>Area</a:t>
            </a:r>
          </a:p>
          <a:p>
            <a:pPr lvl="1"/>
            <a:r>
              <a:rPr dirty="0"/>
              <a:t>My</a:t>
            </a:r>
          </a:p>
          <a:p>
            <a:pPr lvl="1"/>
            <a:r>
              <a:rPr dirty="0"/>
              <a:t>Bullets</a:t>
            </a:r>
          </a:p>
        </p:txBody>
      </p:sp>
      <p:pic>
        <p:nvPicPr>
          <p:cNvPr id="4" name="Picture 1" descr="optiond_4_3_files/figure-pptx/pressure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14FF6-C0EA-4E75-880C-D7875C72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ACF7-2897-4F17-AEAD-C649CA51E760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97BFB-10DA-44A3-96D7-4A886DB58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U.S. Environmental Protection Agency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49461-87A7-4D5F-A8C8-21E4A2A4D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0C87013-D2DE-43D0-B990-F403AB8CB21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162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</vt:lpstr>
      <vt:lpstr>Times</vt:lpstr>
      <vt:lpstr>Times New Roman</vt:lpstr>
      <vt:lpstr>Office Theme</vt:lpstr>
      <vt:lpstr>Untitled</vt:lpstr>
      <vt:lpstr>R Markdown</vt:lpstr>
      <vt:lpstr>Slide with Bullets</vt:lpstr>
      <vt:lpstr>a section?</vt:lpstr>
      <vt:lpstr>Slide with R Output</vt:lpstr>
      <vt:lpstr>Slide with Plot</vt:lpstr>
      <vt:lpstr>Slide with Plot and Bullets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cp:lastModifiedBy>Hollister, Jeff</cp:lastModifiedBy>
  <cp:revision>1</cp:revision>
  <dcterms:created xsi:type="dcterms:W3CDTF">2018-10-05T14:19:28Z</dcterms:created>
  <dcterms:modified xsi:type="dcterms:W3CDTF">2018-10-05T16:14:29Z</dcterms:modified>
</cp:coreProperties>
</file>