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7793" y="457200"/>
            <a:ext cx="8266654" cy="3546362"/>
            <a:chOff x="197793" y="457200"/>
            <a:chExt cx="8266654" cy="3546362"/>
          </a:xfrm>
        </p:grpSpPr>
        <p:sp>
          <p:nvSpPr>
            <p:cNvPr id="16" name="Rectangle 15"/>
            <p:cNvSpPr/>
            <p:nvPr/>
          </p:nvSpPr>
          <p:spPr>
            <a:xfrm>
              <a:off x="197793" y="457200"/>
              <a:ext cx="8266654" cy="3546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64742" y="572605"/>
              <a:ext cx="2975675" cy="2186040"/>
              <a:chOff x="3824009" y="304800"/>
              <a:chExt cx="2975675" cy="21860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5" t="18630" r="15918" b="18011"/>
              <a:stretch/>
            </p:blipFill>
            <p:spPr>
              <a:xfrm>
                <a:off x="3824009" y="304800"/>
                <a:ext cx="2975675" cy="218604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632931" y="1338590"/>
                <a:ext cx="729687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Epicenter</a:t>
                </a:r>
                <a:endParaRPr lang="en-US" sz="1100" dirty="0"/>
              </a:p>
            </p:txBody>
          </p:sp>
          <p:sp>
            <p:nvSpPr>
              <p:cNvPr id="2" name="5-Point Star 1"/>
              <p:cNvSpPr/>
              <p:nvPr/>
            </p:nvSpPr>
            <p:spPr>
              <a:xfrm>
                <a:off x="5576609" y="1397820"/>
                <a:ext cx="91440" cy="91440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255" y="2184111"/>
              <a:ext cx="2522192" cy="1752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42605"/>
              <a:ext cx="3497245" cy="24009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2" b="-754"/>
            <a:stretch/>
          </p:blipFill>
          <p:spPr>
            <a:xfrm>
              <a:off x="1019195" y="1130517"/>
              <a:ext cx="3499556" cy="2873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3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1000" y="3655584"/>
            <a:ext cx="5867400" cy="2059416"/>
            <a:chOff x="381000" y="3655584"/>
            <a:chExt cx="5867400" cy="2059416"/>
          </a:xfrm>
        </p:grpSpPr>
        <p:sp>
          <p:nvSpPr>
            <p:cNvPr id="16" name="Rectangle 15"/>
            <p:cNvSpPr/>
            <p:nvPr/>
          </p:nvSpPr>
          <p:spPr>
            <a:xfrm>
              <a:off x="381000" y="3655584"/>
              <a:ext cx="5867400" cy="2059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7" t="30270" r="52032" b="45492"/>
            <a:stretch/>
          </p:blipFill>
          <p:spPr>
            <a:xfrm>
              <a:off x="3581400" y="3954066"/>
              <a:ext cx="2384666" cy="15630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3733800"/>
              <a:ext cx="3062647" cy="185835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4400" y="3655584"/>
              <a:ext cx="53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State Transition plot for time-series metrics            Network graphic for spatially distributed metrics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3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Klise, Katherine A</dc:creator>
  <cp:lastModifiedBy>Klise, Katherine A</cp:lastModifiedBy>
  <cp:revision>7</cp:revision>
  <dcterms:created xsi:type="dcterms:W3CDTF">2006-08-16T00:00:00Z</dcterms:created>
  <dcterms:modified xsi:type="dcterms:W3CDTF">2016-10-13T22:29:55Z</dcterms:modified>
</cp:coreProperties>
</file>