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1_217BAB4E.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sldIdLst>
    <p:sldId id="257" r:id="rId6"/>
    <p:sldId id="258" r:id="rId7"/>
  </p:sldIdLst>
  <p:sldSz cx="7772400" cy="1005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68F20BD-5FE6-94EC-7D02-7E480943A96B}" name="Bonney, Kirk Lane" initials="BK" userId="S::klbonne@sandia.gov::7ec7e2e5-322f-4962-a755-75060357d6d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9DFC9-FAD2-861C-8234-DB8772BEBC3B}" v="181" dt="2025-03-04T17:58:15.3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374" autoAdjust="0"/>
    <p:restoredTop sz="96817" autoAdjust="0"/>
  </p:normalViewPr>
  <p:slideViewPr>
    <p:cSldViewPr snapToGrid="0">
      <p:cViewPr>
        <p:scale>
          <a:sx n="96" d="100"/>
          <a:sy n="96" d="100"/>
        </p:scale>
        <p:origin x="25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 Id="rId14"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ney, Kirk Lane" userId="S::klbonne@sandia.gov::7ec7e2e5-322f-4962-a755-75060357d6d4" providerId="AD" clId="Web-{0F7FC24E-523B-509F-DA8F-8E5909E9C43E}"/>
    <pc:docChg chg="mod modSld">
      <pc:chgData name="Bonney, Kirk Lane" userId="S::klbonne@sandia.gov::7ec7e2e5-322f-4962-a755-75060357d6d4" providerId="AD" clId="Web-{0F7FC24E-523B-509F-DA8F-8E5909E9C43E}" dt="2024-12-16T19:07:40.169" v="129" actId="20577"/>
      <pc:docMkLst>
        <pc:docMk/>
      </pc:docMkLst>
      <pc:sldChg chg="addSp delSp modSp modCm">
        <pc:chgData name="Bonney, Kirk Lane" userId="S::klbonne@sandia.gov::7ec7e2e5-322f-4962-a755-75060357d6d4" providerId="AD" clId="Web-{0F7FC24E-523B-509F-DA8F-8E5909E9C43E}" dt="2024-12-16T19:07:40.169" v="129" actId="20577"/>
        <pc:sldMkLst>
          <pc:docMk/>
          <pc:sldMk cId="561752910" sldId="257"/>
        </pc:sldMkLst>
        <pc:spChg chg="del mod">
          <ac:chgData name="Bonney, Kirk Lane" userId="S::klbonne@sandia.gov::7ec7e2e5-322f-4962-a755-75060357d6d4" providerId="AD" clId="Web-{0F7FC24E-523B-509F-DA8F-8E5909E9C43E}" dt="2024-12-16T18:58:52.521" v="34"/>
          <ac:spMkLst>
            <pc:docMk/>
            <pc:sldMk cId="561752910" sldId="257"/>
            <ac:spMk id="9" creationId="{8E0EBA4C-51CC-D950-24AC-5ECC4971F0FE}"/>
          </ac:spMkLst>
        </pc:spChg>
        <pc:spChg chg="ord">
          <ac:chgData name="Bonney, Kirk Lane" userId="S::klbonne@sandia.gov::7ec7e2e5-322f-4962-a755-75060357d6d4" providerId="AD" clId="Web-{0F7FC24E-523B-509F-DA8F-8E5909E9C43E}" dt="2024-12-16T18:58:19.161" v="28"/>
          <ac:spMkLst>
            <pc:docMk/>
            <pc:sldMk cId="561752910" sldId="257"/>
            <ac:spMk id="20" creationId="{368BDECF-225E-B256-90BA-31EEE73C0C1A}"/>
          </ac:spMkLst>
        </pc:spChg>
        <pc:spChg chg="mod">
          <ac:chgData name="Bonney, Kirk Lane" userId="S::klbonne@sandia.gov::7ec7e2e5-322f-4962-a755-75060357d6d4" providerId="AD" clId="Web-{0F7FC24E-523B-509F-DA8F-8E5909E9C43E}" dt="2024-12-16T19:07:40.169" v="129" actId="20577"/>
          <ac:spMkLst>
            <pc:docMk/>
            <pc:sldMk cId="561752910" sldId="257"/>
            <ac:spMk id="39" creationId="{00000000-0000-0000-0000-000000000000}"/>
          </ac:spMkLst>
        </pc:spChg>
        <pc:picChg chg="add mod">
          <ac:chgData name="Bonney, Kirk Lane" userId="S::klbonne@sandia.gov::7ec7e2e5-322f-4962-a755-75060357d6d4" providerId="AD" clId="Web-{0F7FC24E-523B-509F-DA8F-8E5909E9C43E}" dt="2024-12-16T18:57:00.082" v="14" actId="14100"/>
          <ac:picMkLst>
            <pc:docMk/>
            <pc:sldMk cId="561752910" sldId="257"/>
            <ac:picMk id="2" creationId="{DA4BF2DE-E86A-C0AD-8EE3-7306FDB39913}"/>
          </ac:picMkLst>
        </pc:picChg>
        <pc:picChg chg="add del mod">
          <ac:chgData name="Bonney, Kirk Lane" userId="S::klbonne@sandia.gov::7ec7e2e5-322f-4962-a755-75060357d6d4" providerId="AD" clId="Web-{0F7FC24E-523B-509F-DA8F-8E5909E9C43E}" dt="2024-12-16T18:57:51.270" v="16"/>
          <ac:picMkLst>
            <pc:docMk/>
            <pc:sldMk cId="561752910" sldId="257"/>
            <ac:picMk id="6" creationId="{1B288D9B-CED7-E48A-06F0-81EC27AA0B7D}"/>
          </ac:picMkLst>
        </pc:picChg>
        <pc:picChg chg="add mod ord">
          <ac:chgData name="Bonney, Kirk Lane" userId="S::klbonne@sandia.gov::7ec7e2e5-322f-4962-a755-75060357d6d4" providerId="AD" clId="Web-{0F7FC24E-523B-509F-DA8F-8E5909E9C43E}" dt="2024-12-16T18:58:22.770" v="30" actId="1076"/>
          <ac:picMkLst>
            <pc:docMk/>
            <pc:sldMk cId="561752910" sldId="257"/>
            <ac:picMk id="7" creationId="{A6889514-8AA9-6C85-1DAC-9F86F86632F5}"/>
          </ac:picMkLst>
        </pc:picChg>
        <pc:extLst>
          <p:ext xmlns:p="http://schemas.openxmlformats.org/presentationml/2006/main" uri="{D6D511B9-2390-475A-947B-AFAB55BFBCF1}">
            <pc226:cmChg xmlns:pc226="http://schemas.microsoft.com/office/powerpoint/2022/06/main/command" chg="mod">
              <pc226:chgData name="Bonney, Kirk Lane" userId="S::klbonne@sandia.gov::7ec7e2e5-322f-4962-a755-75060357d6d4" providerId="AD" clId="Web-{0F7FC24E-523B-509F-DA8F-8E5909E9C43E}" dt="2024-12-16T19:07:40.169" v="129" actId="20577"/>
              <pc2:cmMkLst xmlns:pc2="http://schemas.microsoft.com/office/powerpoint/2019/9/main/command">
                <pc:docMk/>
                <pc:sldMk cId="561752910" sldId="257"/>
                <pc2:cmMk id="{F43D29E3-367E-43F1-9887-87ED9A3ED8DF}"/>
              </pc2:cmMkLst>
            </pc226:cmChg>
          </p:ext>
        </pc:extLst>
      </pc:sldChg>
    </pc:docChg>
  </pc:docChgLst>
  <pc:docChgLst>
    <pc:chgData name="Bonney, Kirk Lane" userId="S::klbonne@sandia.gov::7ec7e2e5-322f-4962-a755-75060357d6d4" providerId="AD" clId="Web-{6674323A-034A-B6A8-1275-4BADE74BC708}"/>
    <pc:docChg chg="modSld">
      <pc:chgData name="Bonney, Kirk Lane" userId="S::klbonne@sandia.gov::7ec7e2e5-322f-4962-a755-75060357d6d4" providerId="AD" clId="Web-{6674323A-034A-B6A8-1275-4BADE74BC708}" dt="2025-01-27T17:59:05.071" v="1" actId="1076"/>
      <pc:docMkLst>
        <pc:docMk/>
      </pc:docMkLst>
      <pc:sldChg chg="modSp">
        <pc:chgData name="Bonney, Kirk Lane" userId="S::klbonne@sandia.gov::7ec7e2e5-322f-4962-a755-75060357d6d4" providerId="AD" clId="Web-{6674323A-034A-B6A8-1275-4BADE74BC708}" dt="2025-01-27T17:59:05.071" v="1" actId="1076"/>
        <pc:sldMkLst>
          <pc:docMk/>
          <pc:sldMk cId="561752910" sldId="257"/>
        </pc:sldMkLst>
        <pc:picChg chg="mod">
          <ac:chgData name="Bonney, Kirk Lane" userId="S::klbonne@sandia.gov::7ec7e2e5-322f-4962-a755-75060357d6d4" providerId="AD" clId="Web-{6674323A-034A-B6A8-1275-4BADE74BC708}" dt="2025-01-27T17:59:05.071" v="1" actId="1076"/>
          <ac:picMkLst>
            <pc:docMk/>
            <pc:sldMk cId="561752910" sldId="257"/>
            <ac:picMk id="9" creationId="{86BD1CA7-A2B6-6EEA-FD9D-62DA0600F00E}"/>
          </ac:picMkLst>
        </pc:picChg>
      </pc:sldChg>
    </pc:docChg>
  </pc:docChgLst>
  <pc:docChgLst>
    <pc:chgData name="Bonney, Kirk Lane" userId="S::klbonne@sandia.gov::7ec7e2e5-322f-4962-a755-75060357d6d4" providerId="AD" clId="Web-{C9242A20-8392-79DE-B12C-25263FB8817C}"/>
    <pc:docChg chg="modSld">
      <pc:chgData name="Bonney, Kirk Lane" userId="S::klbonne@sandia.gov::7ec7e2e5-322f-4962-a755-75060357d6d4" providerId="AD" clId="Web-{C9242A20-8392-79DE-B12C-25263FB8817C}" dt="2025-01-29T16:59:43.023" v="757" actId="20577"/>
      <pc:docMkLst>
        <pc:docMk/>
      </pc:docMkLst>
      <pc:sldChg chg="addSp modSp">
        <pc:chgData name="Bonney, Kirk Lane" userId="S::klbonne@sandia.gov::7ec7e2e5-322f-4962-a755-75060357d6d4" providerId="AD" clId="Web-{C9242A20-8392-79DE-B12C-25263FB8817C}" dt="2025-01-29T16:59:43.023" v="757" actId="20577"/>
        <pc:sldMkLst>
          <pc:docMk/>
          <pc:sldMk cId="561752910" sldId="257"/>
        </pc:sldMkLst>
        <pc:spChg chg="add mod">
          <ac:chgData name="Bonney, Kirk Lane" userId="S::klbonne@sandia.gov::7ec7e2e5-322f-4962-a755-75060357d6d4" providerId="AD" clId="Web-{C9242A20-8392-79DE-B12C-25263FB8817C}" dt="2025-01-29T16:50:40.206" v="613" actId="20577"/>
          <ac:spMkLst>
            <pc:docMk/>
            <pc:sldMk cId="561752910" sldId="257"/>
            <ac:spMk id="2" creationId="{270B481F-25BD-816E-E2DA-DD667C063A2A}"/>
          </ac:spMkLst>
        </pc:spChg>
        <pc:spChg chg="mod">
          <ac:chgData name="Bonney, Kirk Lane" userId="S::klbonne@sandia.gov::7ec7e2e5-322f-4962-a755-75060357d6d4" providerId="AD" clId="Web-{C9242A20-8392-79DE-B12C-25263FB8817C}" dt="2025-01-29T16:14:58.017" v="5" actId="20577"/>
          <ac:spMkLst>
            <pc:docMk/>
            <pc:sldMk cId="561752910" sldId="257"/>
            <ac:spMk id="5" creationId="{8C1780D8-1D6F-8730-647B-CB6798BC3A11}"/>
          </ac:spMkLst>
        </pc:spChg>
        <pc:spChg chg="add mod">
          <ac:chgData name="Bonney, Kirk Lane" userId="S::klbonne@sandia.gov::7ec7e2e5-322f-4962-a755-75060357d6d4" providerId="AD" clId="Web-{C9242A20-8392-79DE-B12C-25263FB8817C}" dt="2025-01-29T16:59:02.335" v="732" actId="20577"/>
          <ac:spMkLst>
            <pc:docMk/>
            <pc:sldMk cId="561752910" sldId="257"/>
            <ac:spMk id="7" creationId="{9C529F06-43F0-7CC0-1B28-35624C5C7924}"/>
          </ac:spMkLst>
        </pc:spChg>
        <pc:spChg chg="add mod">
          <ac:chgData name="Bonney, Kirk Lane" userId="S::klbonne@sandia.gov::7ec7e2e5-322f-4962-a755-75060357d6d4" providerId="AD" clId="Web-{C9242A20-8392-79DE-B12C-25263FB8817C}" dt="2025-01-29T16:59:43.023" v="757" actId="20577"/>
          <ac:spMkLst>
            <pc:docMk/>
            <pc:sldMk cId="561752910" sldId="257"/>
            <ac:spMk id="10" creationId="{80C98A58-8E4B-31D3-27CF-562D379AC8B2}"/>
          </ac:spMkLst>
        </pc:spChg>
        <pc:spChg chg="mod">
          <ac:chgData name="Bonney, Kirk Lane" userId="S::klbonne@sandia.gov::7ec7e2e5-322f-4962-a755-75060357d6d4" providerId="AD" clId="Web-{C9242A20-8392-79DE-B12C-25263FB8817C}" dt="2025-01-29T16:36:58.559" v="269" actId="20577"/>
          <ac:spMkLst>
            <pc:docMk/>
            <pc:sldMk cId="561752910" sldId="257"/>
            <ac:spMk id="14" creationId="{76DF32CB-BBA4-E078-EFD5-4B4AAE2D575E}"/>
          </ac:spMkLst>
        </pc:spChg>
        <pc:picChg chg="mod">
          <ac:chgData name="Bonney, Kirk Lane" userId="S::klbonne@sandia.gov::7ec7e2e5-322f-4962-a755-75060357d6d4" providerId="AD" clId="Web-{C9242A20-8392-79DE-B12C-25263FB8817C}" dt="2025-01-29T16:30:05.728" v="75" actId="1076"/>
          <ac:picMkLst>
            <pc:docMk/>
            <pc:sldMk cId="561752910" sldId="257"/>
            <ac:picMk id="6" creationId="{B03A2B95-3D44-6A8B-3F50-D6119D8E09C8}"/>
          </ac:picMkLst>
        </pc:picChg>
      </pc:sldChg>
    </pc:docChg>
  </pc:docChgLst>
  <pc:docChgLst>
    <pc:chgData name="Bonney, Kirk Lane" userId="S::klbonne@sandia.gov::7ec7e2e5-322f-4962-a755-75060357d6d4" providerId="AD" clId="Web-{8075C61F-BFC9-1B91-2F93-A9E0AA3F94AA}"/>
    <pc:docChg chg="modSld">
      <pc:chgData name="Bonney, Kirk Lane" userId="S::klbonne@sandia.gov::7ec7e2e5-322f-4962-a755-75060357d6d4" providerId="AD" clId="Web-{8075C61F-BFC9-1B91-2F93-A9E0AA3F94AA}" dt="2025-02-24T17:51:20.666" v="118"/>
      <pc:docMkLst>
        <pc:docMk/>
      </pc:docMkLst>
      <pc:sldChg chg="addSp delSp modSp modCm">
        <pc:chgData name="Bonney, Kirk Lane" userId="S::klbonne@sandia.gov::7ec7e2e5-322f-4962-a755-75060357d6d4" providerId="AD" clId="Web-{8075C61F-BFC9-1B91-2F93-A9E0AA3F94AA}" dt="2025-02-24T17:51:20.666" v="118"/>
        <pc:sldMkLst>
          <pc:docMk/>
          <pc:sldMk cId="561752910" sldId="257"/>
        </pc:sldMkLst>
        <pc:spChg chg="mod">
          <ac:chgData name="Bonney, Kirk Lane" userId="S::klbonne@sandia.gov::7ec7e2e5-322f-4962-a755-75060357d6d4" providerId="AD" clId="Web-{8075C61F-BFC9-1B91-2F93-A9E0AA3F94AA}" dt="2025-02-24T17:51:01.525" v="110" actId="1076"/>
          <ac:spMkLst>
            <pc:docMk/>
            <pc:sldMk cId="561752910" sldId="257"/>
            <ac:spMk id="5" creationId="{8C1780D8-1D6F-8730-647B-CB6798BC3A11}"/>
          </ac:spMkLst>
        </pc:spChg>
        <pc:spChg chg="mod">
          <ac:chgData name="Bonney, Kirk Lane" userId="S::klbonne@sandia.gov::7ec7e2e5-322f-4962-a755-75060357d6d4" providerId="AD" clId="Web-{8075C61F-BFC9-1B91-2F93-A9E0AA3F94AA}" dt="2025-02-24T17:51:18.666" v="117" actId="1076"/>
          <ac:spMkLst>
            <pc:docMk/>
            <pc:sldMk cId="561752910" sldId="257"/>
            <ac:spMk id="7" creationId="{9C529F06-43F0-7CC0-1B28-35624C5C7924}"/>
          </ac:spMkLst>
        </pc:spChg>
        <pc:spChg chg="mod">
          <ac:chgData name="Bonney, Kirk Lane" userId="S::klbonne@sandia.gov::7ec7e2e5-322f-4962-a755-75060357d6d4" providerId="AD" clId="Web-{8075C61F-BFC9-1B91-2F93-A9E0AA3F94AA}" dt="2025-02-24T17:51:11.228" v="115" actId="20577"/>
          <ac:spMkLst>
            <pc:docMk/>
            <pc:sldMk cId="561752910" sldId="257"/>
            <ac:spMk id="39" creationId="{00000000-0000-0000-0000-000000000000}"/>
          </ac:spMkLst>
        </pc:spChg>
        <pc:picChg chg="del mod">
          <ac:chgData name="Bonney, Kirk Lane" userId="S::klbonne@sandia.gov::7ec7e2e5-322f-4962-a755-75060357d6d4" providerId="AD" clId="Web-{8075C61F-BFC9-1B91-2F93-A9E0AA3F94AA}" dt="2025-02-24T17:51:20.666" v="118"/>
          <ac:picMkLst>
            <pc:docMk/>
            <pc:sldMk cId="561752910" sldId="257"/>
            <ac:picMk id="9" creationId="{86BD1CA7-A2B6-6EEA-FD9D-62DA0600F00E}"/>
          </ac:picMkLst>
        </pc:picChg>
        <pc:picChg chg="add mod modCrop">
          <ac:chgData name="Bonney, Kirk Lane" userId="S::klbonne@sandia.gov::7ec7e2e5-322f-4962-a755-75060357d6d4" providerId="AD" clId="Web-{8075C61F-BFC9-1B91-2F93-A9E0AA3F94AA}" dt="2025-02-24T17:51:16.119" v="116" actId="1076"/>
          <ac:picMkLst>
            <pc:docMk/>
            <pc:sldMk cId="561752910" sldId="257"/>
            <ac:picMk id="12" creationId="{FD8B4872-C423-342A-1D7D-6FE2F7A06535}"/>
          </ac:picMkLst>
        </pc:picChg>
        <pc:extLst>
          <p:ext xmlns:p="http://schemas.openxmlformats.org/presentationml/2006/main" uri="{D6D511B9-2390-475A-947B-AFAB55BFBCF1}">
            <pc226:cmChg xmlns:pc226="http://schemas.microsoft.com/office/powerpoint/2022/06/main/command" chg="mod">
              <pc226:chgData name="Bonney, Kirk Lane" userId="S::klbonne@sandia.gov::7ec7e2e5-322f-4962-a755-75060357d6d4" providerId="AD" clId="Web-{8075C61F-BFC9-1B91-2F93-A9E0AA3F94AA}" dt="2025-02-24T17:51:09.103" v="114" actId="20577"/>
              <pc2:cmMkLst xmlns:pc2="http://schemas.microsoft.com/office/powerpoint/2019/9/main/command">
                <pc:docMk/>
                <pc:sldMk cId="561752910" sldId="257"/>
                <pc2:cmMk id="{F43D29E3-367E-43F1-9887-87ED9A3ED8DF}"/>
              </pc2:cmMkLst>
            </pc226:cmChg>
          </p:ext>
        </pc:extLst>
      </pc:sldChg>
      <pc:sldChg chg="addSp delSp modSp">
        <pc:chgData name="Bonney, Kirk Lane" userId="S::klbonne@sandia.gov::7ec7e2e5-322f-4962-a755-75060357d6d4" providerId="AD" clId="Web-{8075C61F-BFC9-1B91-2F93-A9E0AA3F94AA}" dt="2025-02-24T17:47:14.426" v="7" actId="14100"/>
        <pc:sldMkLst>
          <pc:docMk/>
          <pc:sldMk cId="2651135960" sldId="258"/>
        </pc:sldMkLst>
        <pc:spChg chg="add del mod">
          <ac:chgData name="Bonney, Kirk Lane" userId="S::klbonne@sandia.gov::7ec7e2e5-322f-4962-a755-75060357d6d4" providerId="AD" clId="Web-{8075C61F-BFC9-1B91-2F93-A9E0AA3F94AA}" dt="2025-02-24T17:46:43.988" v="2"/>
          <ac:spMkLst>
            <pc:docMk/>
            <pc:sldMk cId="2651135960" sldId="258"/>
            <ac:spMk id="4" creationId="{6EA1928C-FD86-150C-7892-A33F500AD5BA}"/>
          </ac:spMkLst>
        </pc:spChg>
        <pc:picChg chg="add mod">
          <ac:chgData name="Bonney, Kirk Lane" userId="S::klbonne@sandia.gov::7ec7e2e5-322f-4962-a755-75060357d6d4" providerId="AD" clId="Web-{8075C61F-BFC9-1B91-2F93-A9E0AA3F94AA}" dt="2025-02-24T17:47:14.426" v="7" actId="14100"/>
          <ac:picMkLst>
            <pc:docMk/>
            <pc:sldMk cId="2651135960" sldId="258"/>
            <ac:picMk id="6" creationId="{B97A8565-EAE3-3C79-2375-C4A9C6846769}"/>
          </ac:picMkLst>
        </pc:picChg>
      </pc:sldChg>
    </pc:docChg>
  </pc:docChgLst>
  <pc:docChgLst>
    <pc:chgData name="Bonney, Kirk Lane" userId="S::klbonne@sandia.gov::7ec7e2e5-322f-4962-a755-75060357d6d4" providerId="AD" clId="Web-{229FA01E-394D-8CB7-FE48-A026F32A1AF4}"/>
    <pc:docChg chg="modSld">
      <pc:chgData name="Bonney, Kirk Lane" userId="S::klbonne@sandia.gov::7ec7e2e5-322f-4962-a755-75060357d6d4" providerId="AD" clId="Web-{229FA01E-394D-8CB7-FE48-A026F32A1AF4}" dt="2025-01-07T16:39:45.399" v="10" actId="1076"/>
      <pc:docMkLst>
        <pc:docMk/>
      </pc:docMkLst>
      <pc:sldChg chg="modSp">
        <pc:chgData name="Bonney, Kirk Lane" userId="S::klbonne@sandia.gov::7ec7e2e5-322f-4962-a755-75060357d6d4" providerId="AD" clId="Web-{229FA01E-394D-8CB7-FE48-A026F32A1AF4}" dt="2025-01-07T16:39:45.399" v="10" actId="1076"/>
        <pc:sldMkLst>
          <pc:docMk/>
          <pc:sldMk cId="561752910" sldId="257"/>
        </pc:sldMkLst>
        <pc:spChg chg="mod">
          <ac:chgData name="Bonney, Kirk Lane" userId="S::klbonne@sandia.gov::7ec7e2e5-322f-4962-a755-75060357d6d4" providerId="AD" clId="Web-{229FA01E-394D-8CB7-FE48-A026F32A1AF4}" dt="2025-01-07T16:35:12.080" v="1" actId="20577"/>
          <ac:spMkLst>
            <pc:docMk/>
            <pc:sldMk cId="561752910" sldId="257"/>
            <ac:spMk id="14" creationId="{76DF32CB-BBA4-E078-EFD5-4B4AAE2D575E}"/>
          </ac:spMkLst>
        </pc:spChg>
        <pc:picChg chg="mod">
          <ac:chgData name="Bonney, Kirk Lane" userId="S::klbonne@sandia.gov::7ec7e2e5-322f-4962-a755-75060357d6d4" providerId="AD" clId="Web-{229FA01E-394D-8CB7-FE48-A026F32A1AF4}" dt="2025-01-07T16:39:31.539" v="4" actId="1076"/>
          <ac:picMkLst>
            <pc:docMk/>
            <pc:sldMk cId="561752910" sldId="257"/>
            <ac:picMk id="6" creationId="{B03A2B95-3D44-6A8B-3F50-D6119D8E09C8}"/>
          </ac:picMkLst>
        </pc:picChg>
        <pc:picChg chg="mod">
          <ac:chgData name="Bonney, Kirk Lane" userId="S::klbonne@sandia.gov::7ec7e2e5-322f-4962-a755-75060357d6d4" providerId="AD" clId="Web-{229FA01E-394D-8CB7-FE48-A026F32A1AF4}" dt="2025-01-07T16:39:38.195" v="7" actId="1076"/>
          <ac:picMkLst>
            <pc:docMk/>
            <pc:sldMk cId="561752910" sldId="257"/>
            <ac:picMk id="8" creationId="{B45002CB-F2D3-0187-4C80-7A8A3AEA6D7B}"/>
          </ac:picMkLst>
        </pc:picChg>
        <pc:picChg chg="mod">
          <ac:chgData name="Bonney, Kirk Lane" userId="S::klbonne@sandia.gov::7ec7e2e5-322f-4962-a755-75060357d6d4" providerId="AD" clId="Web-{229FA01E-394D-8CB7-FE48-A026F32A1AF4}" dt="2025-01-07T16:39:45.399" v="10" actId="1076"/>
          <ac:picMkLst>
            <pc:docMk/>
            <pc:sldMk cId="561752910" sldId="257"/>
            <ac:picMk id="9" creationId="{86BD1CA7-A2B6-6EEA-FD9D-62DA0600F00E}"/>
          </ac:picMkLst>
        </pc:picChg>
      </pc:sldChg>
    </pc:docChg>
  </pc:docChgLst>
  <pc:docChgLst>
    <pc:chgData name="Bonney, Kirk Lane" userId="S::klbonne@sandia.gov::7ec7e2e5-322f-4962-a755-75060357d6d4" providerId="AD" clId="Web-{06B9DFC9-FAD2-861C-8234-DB8772BEBC3B}"/>
    <pc:docChg chg="modSld">
      <pc:chgData name="Bonney, Kirk Lane" userId="S::klbonne@sandia.gov::7ec7e2e5-322f-4962-a755-75060357d6d4" providerId="AD" clId="Web-{06B9DFC9-FAD2-861C-8234-DB8772BEBC3B}" dt="2025-03-04T17:58:14.693" v="112" actId="20577"/>
      <pc:docMkLst>
        <pc:docMk/>
      </pc:docMkLst>
      <pc:sldChg chg="addSp delSp modSp modCm">
        <pc:chgData name="Bonney, Kirk Lane" userId="S::klbonne@sandia.gov::7ec7e2e5-322f-4962-a755-75060357d6d4" providerId="AD" clId="Web-{06B9DFC9-FAD2-861C-8234-DB8772BEBC3B}" dt="2025-03-04T17:58:14.693" v="112" actId="20577"/>
        <pc:sldMkLst>
          <pc:docMk/>
          <pc:sldMk cId="561752910" sldId="257"/>
        </pc:sldMkLst>
        <pc:spChg chg="mod">
          <ac:chgData name="Bonney, Kirk Lane" userId="S::klbonne@sandia.gov::7ec7e2e5-322f-4962-a755-75060357d6d4" providerId="AD" clId="Web-{06B9DFC9-FAD2-861C-8234-DB8772BEBC3B}" dt="2025-03-04T17:57:11.848" v="92" actId="20577"/>
          <ac:spMkLst>
            <pc:docMk/>
            <pc:sldMk cId="561752910" sldId="257"/>
            <ac:spMk id="2" creationId="{270B481F-25BD-816E-E2DA-DD667C063A2A}"/>
          </ac:spMkLst>
        </pc:spChg>
        <pc:spChg chg="mod">
          <ac:chgData name="Bonney, Kirk Lane" userId="S::klbonne@sandia.gov::7ec7e2e5-322f-4962-a755-75060357d6d4" providerId="AD" clId="Web-{06B9DFC9-FAD2-861C-8234-DB8772BEBC3B}" dt="2025-03-04T17:56:45.754" v="90" actId="1076"/>
          <ac:spMkLst>
            <pc:docMk/>
            <pc:sldMk cId="561752910" sldId="257"/>
            <ac:spMk id="7" creationId="{9C529F06-43F0-7CC0-1B28-35624C5C7924}"/>
          </ac:spMkLst>
        </pc:spChg>
        <pc:spChg chg="mod">
          <ac:chgData name="Bonney, Kirk Lane" userId="S::klbonne@sandia.gov::7ec7e2e5-322f-4962-a755-75060357d6d4" providerId="AD" clId="Web-{06B9DFC9-FAD2-861C-8234-DB8772BEBC3B}" dt="2025-03-04T17:56:45.551" v="88" actId="1076"/>
          <ac:spMkLst>
            <pc:docMk/>
            <pc:sldMk cId="561752910" sldId="257"/>
            <ac:spMk id="17" creationId="{8787962F-93CE-05D2-40C5-1DCD0D3B657D}"/>
          </ac:spMkLst>
        </pc:spChg>
        <pc:spChg chg="mod">
          <ac:chgData name="Bonney, Kirk Lane" userId="S::klbonne@sandia.gov::7ec7e2e5-322f-4962-a755-75060357d6d4" providerId="AD" clId="Web-{06B9DFC9-FAD2-861C-8234-DB8772BEBC3B}" dt="2025-03-04T17:57:17.489" v="94" actId="20577"/>
          <ac:spMkLst>
            <pc:docMk/>
            <pc:sldMk cId="561752910" sldId="257"/>
            <ac:spMk id="18" creationId="{6FC75C4C-3656-EAA5-5E9B-A54A0E476A6A}"/>
          </ac:spMkLst>
        </pc:spChg>
        <pc:spChg chg="mod">
          <ac:chgData name="Bonney, Kirk Lane" userId="S::klbonne@sandia.gov::7ec7e2e5-322f-4962-a755-75060357d6d4" providerId="AD" clId="Web-{06B9DFC9-FAD2-861C-8234-DB8772BEBC3B}" dt="2025-03-04T17:58:14.693" v="112" actId="20577"/>
          <ac:spMkLst>
            <pc:docMk/>
            <pc:sldMk cId="561752910" sldId="257"/>
            <ac:spMk id="39" creationId="{00000000-0000-0000-0000-000000000000}"/>
          </ac:spMkLst>
        </pc:spChg>
        <pc:picChg chg="add mod">
          <ac:chgData name="Bonney, Kirk Lane" userId="S::klbonne@sandia.gov::7ec7e2e5-322f-4962-a755-75060357d6d4" providerId="AD" clId="Web-{06B9DFC9-FAD2-861C-8234-DB8772BEBC3B}" dt="2025-03-04T17:56:45.692" v="89" actId="1076"/>
          <ac:picMkLst>
            <pc:docMk/>
            <pc:sldMk cId="561752910" sldId="257"/>
            <ac:picMk id="9" creationId="{BBF0A6DD-CDAE-F87C-8BB8-AD477F42A7FA}"/>
          </ac:picMkLst>
        </pc:picChg>
        <pc:picChg chg="del">
          <ac:chgData name="Bonney, Kirk Lane" userId="S::klbonne@sandia.gov::7ec7e2e5-322f-4962-a755-75060357d6d4" providerId="AD" clId="Web-{06B9DFC9-FAD2-861C-8234-DB8772BEBC3B}" dt="2025-03-04T17:53:37.815" v="5"/>
          <ac:picMkLst>
            <pc:docMk/>
            <pc:sldMk cId="561752910" sldId="257"/>
            <ac:picMk id="12" creationId="{FD8B4872-C423-342A-1D7D-6FE2F7A06535}"/>
          </ac:picMkLst>
        </pc:picChg>
        <pc:extLst>
          <p:ext xmlns:p="http://schemas.openxmlformats.org/presentationml/2006/main" uri="{D6D511B9-2390-475A-947B-AFAB55BFBCF1}">
            <pc226:cmChg xmlns:pc226="http://schemas.microsoft.com/office/powerpoint/2022/06/main/command" chg="mod">
              <pc226:chgData name="Bonney, Kirk Lane" userId="S::klbonne@sandia.gov::7ec7e2e5-322f-4962-a755-75060357d6d4" providerId="AD" clId="Web-{06B9DFC9-FAD2-861C-8234-DB8772BEBC3B}" dt="2025-03-04T17:58:11.818" v="111" actId="20577"/>
              <pc2:cmMkLst xmlns:pc2="http://schemas.microsoft.com/office/powerpoint/2019/9/main/command">
                <pc:docMk/>
                <pc:sldMk cId="561752910" sldId="257"/>
                <pc2:cmMk id="{275C2C61-DA49-4694-A52E-27AB79852ED2}"/>
              </pc2:cmMkLst>
            </pc226:cmChg>
            <pc226:cmChg xmlns:pc226="http://schemas.microsoft.com/office/powerpoint/2022/06/main/command" chg="mod">
              <pc226:chgData name="Bonney, Kirk Lane" userId="S::klbonne@sandia.gov::7ec7e2e5-322f-4962-a755-75060357d6d4" providerId="AD" clId="Web-{06B9DFC9-FAD2-861C-8234-DB8772BEBC3B}" dt="2025-03-04T17:58:11.818" v="111" actId="20577"/>
              <pc2:cmMkLst xmlns:pc2="http://schemas.microsoft.com/office/powerpoint/2019/9/main/command">
                <pc:docMk/>
                <pc:sldMk cId="561752910" sldId="257"/>
                <pc2:cmMk id="{7A7E51F9-9E63-4C1A-B48F-3F5094FC34C1}"/>
              </pc2:cmMkLst>
            </pc226:cmChg>
          </p:ext>
        </pc:extLst>
      </pc:sldChg>
      <pc:sldChg chg="addSp modSp">
        <pc:chgData name="Bonney, Kirk Lane" userId="S::klbonne@sandia.gov::7ec7e2e5-322f-4962-a755-75060357d6d4" providerId="AD" clId="Web-{06B9DFC9-FAD2-861C-8234-DB8772BEBC3B}" dt="2025-03-04T17:53:39.409" v="6"/>
        <pc:sldMkLst>
          <pc:docMk/>
          <pc:sldMk cId="2651135960" sldId="258"/>
        </pc:sldMkLst>
        <pc:picChg chg="add mod">
          <ac:chgData name="Bonney, Kirk Lane" userId="S::klbonne@sandia.gov::7ec7e2e5-322f-4962-a755-75060357d6d4" providerId="AD" clId="Web-{06B9DFC9-FAD2-861C-8234-DB8772BEBC3B}" dt="2025-03-04T17:53:34.597" v="4" actId="14100"/>
          <ac:picMkLst>
            <pc:docMk/>
            <pc:sldMk cId="2651135960" sldId="258"/>
            <ac:picMk id="4" creationId="{94CD882E-9B78-724D-6074-C703B579ECFF}"/>
          </ac:picMkLst>
        </pc:picChg>
        <pc:picChg chg="add mod">
          <ac:chgData name="Bonney, Kirk Lane" userId="S::klbonne@sandia.gov::7ec7e2e5-322f-4962-a755-75060357d6d4" providerId="AD" clId="Web-{06B9DFC9-FAD2-861C-8234-DB8772BEBC3B}" dt="2025-03-04T17:53:39.409" v="6"/>
          <ac:picMkLst>
            <pc:docMk/>
            <pc:sldMk cId="2651135960" sldId="258"/>
            <ac:picMk id="9" creationId="{EA55E7EA-CE9B-FFCB-3B7B-E7A37908DFAE}"/>
          </ac:picMkLst>
        </pc:picChg>
      </pc:sldChg>
    </pc:docChg>
  </pc:docChgLst>
  <pc:docChgLst>
    <pc:chgData name="Bonney, Kirk Lane" userId="S::klbonne@sandia.gov::7ec7e2e5-322f-4962-a755-75060357d6d4" providerId="AD" clId="Web-{3E6FF2E2-52F2-DBEA-E235-368649BF7C5D}"/>
    <pc:docChg chg="addSld modSld">
      <pc:chgData name="Bonney, Kirk Lane" userId="S::klbonne@sandia.gov::7ec7e2e5-322f-4962-a755-75060357d6d4" providerId="AD" clId="Web-{3E6FF2E2-52F2-DBEA-E235-368649BF7C5D}" dt="2025-01-07T14:04:22.733" v="220" actId="1076"/>
      <pc:docMkLst>
        <pc:docMk/>
      </pc:docMkLst>
      <pc:sldChg chg="addSp delSp modSp modCm">
        <pc:chgData name="Bonney, Kirk Lane" userId="S::klbonne@sandia.gov::7ec7e2e5-322f-4962-a755-75060357d6d4" providerId="AD" clId="Web-{3E6FF2E2-52F2-DBEA-E235-368649BF7C5D}" dt="2025-01-07T14:04:22.733" v="220" actId="1076"/>
        <pc:sldMkLst>
          <pc:docMk/>
          <pc:sldMk cId="561752910" sldId="257"/>
        </pc:sldMkLst>
        <pc:spChg chg="mod">
          <ac:chgData name="Bonney, Kirk Lane" userId="S::klbonne@sandia.gov::7ec7e2e5-322f-4962-a755-75060357d6d4" providerId="AD" clId="Web-{3E6FF2E2-52F2-DBEA-E235-368649BF7C5D}" dt="2025-01-07T14:00:20.700" v="209" actId="20577"/>
          <ac:spMkLst>
            <pc:docMk/>
            <pc:sldMk cId="561752910" sldId="257"/>
            <ac:spMk id="14" creationId="{76DF32CB-BBA4-E078-EFD5-4B4AAE2D575E}"/>
          </ac:spMkLst>
        </pc:spChg>
        <pc:spChg chg="del">
          <ac:chgData name="Bonney, Kirk Lane" userId="S::klbonne@sandia.gov::7ec7e2e5-322f-4962-a755-75060357d6d4" providerId="AD" clId="Web-{3E6FF2E2-52F2-DBEA-E235-368649BF7C5D}" dt="2025-01-07T14:04:07.983" v="214"/>
          <ac:spMkLst>
            <pc:docMk/>
            <pc:sldMk cId="561752910" sldId="257"/>
            <ac:spMk id="15" creationId="{202B0BB6-7E17-E1E7-D1E9-AA7736CD6069}"/>
          </ac:spMkLst>
        </pc:spChg>
        <pc:spChg chg="mod">
          <ac:chgData name="Bonney, Kirk Lane" userId="S::klbonne@sandia.gov::7ec7e2e5-322f-4962-a755-75060357d6d4" providerId="AD" clId="Web-{3E6FF2E2-52F2-DBEA-E235-368649BF7C5D}" dt="2025-01-06T21:48:00.732" v="154" actId="1076"/>
          <ac:spMkLst>
            <pc:docMk/>
            <pc:sldMk cId="561752910" sldId="257"/>
            <ac:spMk id="18" creationId="{6FC75C4C-3656-EAA5-5E9B-A54A0E476A6A}"/>
          </ac:spMkLst>
        </pc:spChg>
        <pc:spChg chg="del mod">
          <ac:chgData name="Bonney, Kirk Lane" userId="S::klbonne@sandia.gov::7ec7e2e5-322f-4962-a755-75060357d6d4" providerId="AD" clId="Web-{3E6FF2E2-52F2-DBEA-E235-368649BF7C5D}" dt="2025-01-06T21:40:26.207" v="27"/>
          <ac:spMkLst>
            <pc:docMk/>
            <pc:sldMk cId="561752910" sldId="257"/>
            <ac:spMk id="19" creationId="{023F194D-E152-F303-97FD-AFD4CD255D3E}"/>
          </ac:spMkLst>
        </pc:spChg>
        <pc:spChg chg="del mod">
          <ac:chgData name="Bonney, Kirk Lane" userId="S::klbonne@sandia.gov::7ec7e2e5-322f-4962-a755-75060357d6d4" providerId="AD" clId="Web-{3E6FF2E2-52F2-DBEA-E235-368649BF7C5D}" dt="2025-01-06T21:40:11.816" v="23"/>
          <ac:spMkLst>
            <pc:docMk/>
            <pc:sldMk cId="561752910" sldId="257"/>
            <ac:spMk id="20" creationId="{368BDECF-225E-B256-90BA-31EEE73C0C1A}"/>
          </ac:spMkLst>
        </pc:spChg>
        <pc:spChg chg="mod">
          <ac:chgData name="Bonney, Kirk Lane" userId="S::klbonne@sandia.gov::7ec7e2e5-322f-4962-a755-75060357d6d4" providerId="AD" clId="Web-{3E6FF2E2-52F2-DBEA-E235-368649BF7C5D}" dt="2025-01-06T21:31:22.994" v="0" actId="1076"/>
          <ac:spMkLst>
            <pc:docMk/>
            <pc:sldMk cId="561752910" sldId="257"/>
            <ac:spMk id="22" creationId="{CDACA5FA-5C00-C637-F94F-6AC4D9BE0557}"/>
          </ac:spMkLst>
        </pc:spChg>
        <pc:spChg chg="mod">
          <ac:chgData name="Bonney, Kirk Lane" userId="S::klbonne@sandia.gov::7ec7e2e5-322f-4962-a755-75060357d6d4" providerId="AD" clId="Web-{3E6FF2E2-52F2-DBEA-E235-368649BF7C5D}" dt="2025-01-07T14:03:54.968" v="211" actId="20577"/>
          <ac:spMkLst>
            <pc:docMk/>
            <pc:sldMk cId="561752910" sldId="257"/>
            <ac:spMk id="39" creationId="{00000000-0000-0000-0000-000000000000}"/>
          </ac:spMkLst>
        </pc:spChg>
        <pc:picChg chg="del mod ord">
          <ac:chgData name="Bonney, Kirk Lane" userId="S::klbonne@sandia.gov::7ec7e2e5-322f-4962-a755-75060357d6d4" providerId="AD" clId="Web-{3E6FF2E2-52F2-DBEA-E235-368649BF7C5D}" dt="2025-01-07T13:58:58.841" v="186"/>
          <ac:picMkLst>
            <pc:docMk/>
            <pc:sldMk cId="561752910" sldId="257"/>
            <ac:picMk id="2" creationId="{DA4BF2DE-E86A-C0AD-8EE3-7306FDB39913}"/>
          </ac:picMkLst>
        </pc:picChg>
        <pc:picChg chg="add mod">
          <ac:chgData name="Bonney, Kirk Lane" userId="S::klbonne@sandia.gov::7ec7e2e5-322f-4962-a755-75060357d6d4" providerId="AD" clId="Web-{3E6FF2E2-52F2-DBEA-E235-368649BF7C5D}" dt="2025-01-07T13:59:19.309" v="194" actId="1076"/>
          <ac:picMkLst>
            <pc:docMk/>
            <pc:sldMk cId="561752910" sldId="257"/>
            <ac:picMk id="6" creationId="{B03A2B95-3D44-6A8B-3F50-D6119D8E09C8}"/>
          </ac:picMkLst>
        </pc:picChg>
        <pc:picChg chg="del mod">
          <ac:chgData name="Bonney, Kirk Lane" userId="S::klbonne@sandia.gov::7ec7e2e5-322f-4962-a755-75060357d6d4" providerId="AD" clId="Web-{3E6FF2E2-52F2-DBEA-E235-368649BF7C5D}" dt="2025-01-06T21:54:55.193" v="156"/>
          <ac:picMkLst>
            <pc:docMk/>
            <pc:sldMk cId="561752910" sldId="257"/>
            <ac:picMk id="7" creationId="{A6889514-8AA9-6C85-1DAC-9F86F86632F5}"/>
          </ac:picMkLst>
        </pc:picChg>
        <pc:picChg chg="add mod ord">
          <ac:chgData name="Bonney, Kirk Lane" userId="S::klbonne@sandia.gov::7ec7e2e5-322f-4962-a755-75060357d6d4" providerId="AD" clId="Web-{3E6FF2E2-52F2-DBEA-E235-368649BF7C5D}" dt="2025-01-07T13:59:16.700" v="193" actId="1076"/>
          <ac:picMkLst>
            <pc:docMk/>
            <pc:sldMk cId="561752910" sldId="257"/>
            <ac:picMk id="8" creationId="{B45002CB-F2D3-0187-4C80-7A8A3AEA6D7B}"/>
          </ac:picMkLst>
        </pc:picChg>
        <pc:picChg chg="add mod">
          <ac:chgData name="Bonney, Kirk Lane" userId="S::klbonne@sandia.gov::7ec7e2e5-322f-4962-a755-75060357d6d4" providerId="AD" clId="Web-{3E6FF2E2-52F2-DBEA-E235-368649BF7C5D}" dt="2025-01-07T14:04:22.733" v="220" actId="1076"/>
          <ac:picMkLst>
            <pc:docMk/>
            <pc:sldMk cId="561752910" sldId="257"/>
            <ac:picMk id="9" creationId="{86BD1CA7-A2B6-6EEA-FD9D-62DA0600F00E}"/>
          </ac:picMkLst>
        </pc:picChg>
        <pc:extLst>
          <p:ext xmlns:p="http://schemas.openxmlformats.org/presentationml/2006/main" uri="{D6D511B9-2390-475A-947B-AFAB55BFBCF1}">
            <pc226:cmChg xmlns:pc226="http://schemas.microsoft.com/office/powerpoint/2022/06/main/command" chg="mod">
              <pc226:chgData name="Bonney, Kirk Lane" userId="S::klbonne@sandia.gov::7ec7e2e5-322f-4962-a755-75060357d6d4" providerId="AD" clId="Web-{3E6FF2E2-52F2-DBEA-E235-368649BF7C5D}" dt="2025-01-07T14:01:36.467" v="210" actId="20577"/>
              <pc2:cmMkLst xmlns:pc2="http://schemas.microsoft.com/office/powerpoint/2019/9/main/command">
                <pc:docMk/>
                <pc:sldMk cId="561752910" sldId="257"/>
                <pc2:cmMk id="{F43D29E3-367E-43F1-9887-87ED9A3ED8DF}"/>
              </pc2:cmMkLst>
            </pc226:cmChg>
          </p:ext>
        </pc:extLst>
      </pc:sldChg>
      <pc:sldChg chg="addSp delSp modSp new">
        <pc:chgData name="Bonney, Kirk Lane" userId="S::klbonne@sandia.gov::7ec7e2e5-322f-4962-a755-75060357d6d4" providerId="AD" clId="Web-{3E6FF2E2-52F2-DBEA-E235-368649BF7C5D}" dt="2025-01-07T14:03:59.593" v="213" actId="14100"/>
        <pc:sldMkLst>
          <pc:docMk/>
          <pc:sldMk cId="2651135960" sldId="258"/>
        </pc:sldMkLst>
        <pc:spChg chg="del">
          <ac:chgData name="Bonney, Kirk Lane" userId="S::klbonne@sandia.gov::7ec7e2e5-322f-4962-a755-75060357d6d4" providerId="AD" clId="Web-{3E6FF2E2-52F2-DBEA-E235-368649BF7C5D}" dt="2025-01-06T21:55:34.663" v="167"/>
          <ac:spMkLst>
            <pc:docMk/>
            <pc:sldMk cId="2651135960" sldId="258"/>
            <ac:spMk id="2" creationId="{7FD21443-F5D9-20BC-6D50-0789EFD2C244}"/>
          </ac:spMkLst>
        </pc:spChg>
        <pc:spChg chg="del mod">
          <ac:chgData name="Bonney, Kirk Lane" userId="S::klbonne@sandia.gov::7ec7e2e5-322f-4962-a755-75060357d6d4" providerId="AD" clId="Web-{3E6FF2E2-52F2-DBEA-E235-368649BF7C5D}" dt="2025-01-06T21:55:33.819" v="166"/>
          <ac:spMkLst>
            <pc:docMk/>
            <pc:sldMk cId="2651135960" sldId="258"/>
            <ac:spMk id="3" creationId="{314CFD12-02D7-A3B9-1196-8484778AB982}"/>
          </ac:spMkLst>
        </pc:spChg>
        <pc:picChg chg="add mod">
          <ac:chgData name="Bonney, Kirk Lane" userId="S::klbonne@sandia.gov::7ec7e2e5-322f-4962-a755-75060357d6d4" providerId="AD" clId="Web-{3E6FF2E2-52F2-DBEA-E235-368649BF7C5D}" dt="2025-01-07T13:58:54.075" v="185"/>
          <ac:picMkLst>
            <pc:docMk/>
            <pc:sldMk cId="2651135960" sldId="258"/>
            <ac:picMk id="2" creationId="{8FB34C73-9EDB-CDD1-E52A-056B451D7FD8}"/>
          </ac:picMkLst>
        </pc:picChg>
        <pc:picChg chg="add mod">
          <ac:chgData name="Bonney, Kirk Lane" userId="S::klbonne@sandia.gov::7ec7e2e5-322f-4962-a755-75060357d6d4" providerId="AD" clId="Web-{3E6FF2E2-52F2-DBEA-E235-368649BF7C5D}" dt="2025-01-07T14:03:59.593" v="213" actId="14100"/>
          <ac:picMkLst>
            <pc:docMk/>
            <pc:sldMk cId="2651135960" sldId="258"/>
            <ac:picMk id="3" creationId="{0D6A40BD-FBF9-3DB2-B539-2CA9C6FF5FDA}"/>
          </ac:picMkLst>
        </pc:picChg>
        <pc:picChg chg="add mod">
          <ac:chgData name="Bonney, Kirk Lane" userId="S::klbonne@sandia.gov::7ec7e2e5-322f-4962-a755-75060357d6d4" providerId="AD" clId="Web-{3E6FF2E2-52F2-DBEA-E235-368649BF7C5D}" dt="2025-01-07T13:58:44.934" v="179" actId="1076"/>
          <ac:picMkLst>
            <pc:docMk/>
            <pc:sldMk cId="2651135960" sldId="258"/>
            <ac:picMk id="5" creationId="{AC15EF5B-3DCF-E44F-5504-171EBC095E59}"/>
          </ac:picMkLst>
        </pc:picChg>
        <pc:picChg chg="add mod">
          <ac:chgData name="Bonney, Kirk Lane" userId="S::klbonne@sandia.gov::7ec7e2e5-322f-4962-a755-75060357d6d4" providerId="AD" clId="Web-{3E6FF2E2-52F2-DBEA-E235-368649BF7C5D}" dt="2025-01-07T13:58:44.340" v="178" actId="1076"/>
          <ac:picMkLst>
            <pc:docMk/>
            <pc:sldMk cId="2651135960" sldId="258"/>
            <ac:picMk id="7" creationId="{806AA41F-C5E7-9328-C072-820883651435}"/>
          </ac:picMkLst>
        </pc:picChg>
        <pc:picChg chg="add mod">
          <ac:chgData name="Bonney, Kirk Lane" userId="S::klbonne@sandia.gov::7ec7e2e5-322f-4962-a755-75060357d6d4" providerId="AD" clId="Web-{3E6FF2E2-52F2-DBEA-E235-368649BF7C5D}" dt="2025-01-07T13:58:46.309" v="180" actId="1076"/>
          <ac:picMkLst>
            <pc:docMk/>
            <pc:sldMk cId="2651135960" sldId="258"/>
            <ac:picMk id="8" creationId="{02733151-A88B-08FF-0CDD-D3512E954315}"/>
          </ac:picMkLst>
        </pc:picChg>
      </pc:sldChg>
    </pc:docChg>
  </pc:docChgLst>
</pc:chgInfo>
</file>

<file path=ppt/comments/modernComment_101_217BAB4E.xml><?xml version="1.0" encoding="utf-8"?>
<p188:cmLst xmlns:a="http://schemas.openxmlformats.org/drawingml/2006/main" xmlns:r="http://schemas.openxmlformats.org/officeDocument/2006/relationships" xmlns:p188="http://schemas.microsoft.com/office/powerpoint/2018/8/main">
  <p188:cm id="{275C2C61-DA49-4694-A52E-27AB79852ED2}" authorId="{C68F20BD-5FE6-94EC-7D02-7E480943A96B}" created="2025-02-24T17:51:48.276">
    <ac:txMkLst xmlns:ac="http://schemas.microsoft.com/office/drawing/2013/main/command">
      <pc:docMk xmlns:pc="http://schemas.microsoft.com/office/powerpoint/2013/main/command"/>
      <pc:sldMk xmlns:pc="http://schemas.microsoft.com/office/powerpoint/2013/main/command" cId="561752910" sldId="257"/>
      <ac:spMk id="39" creationId="{00000000-0000-0000-0000-000000000000}"/>
      <ac:txMk cp="0" len="44">
        <ac:context len="854" hash="2724585501"/>
      </ac:txMk>
    </ac:txMkLst>
    <p188:pos x="3070839" y="190580"/>
    <p188:txBody>
      <a:bodyPr/>
      <a:lstStyle/>
      <a:p>
        <a:r>
          <a:rPr lang="en-US"/>
          <a:t>TODO update https://usepa.github.io/WNTR/examples.html#jupyter-notebook-examples
page to include new tutorials.</a:t>
        </a:r>
      </a:p>
    </p188:txBody>
  </p188:cm>
  <p188:cm id="{7A7E51F9-9E63-4C1A-B48F-3F5094FC34C1}" authorId="{C68F20BD-5FE6-94EC-7D02-7E480943A96B}" created="2025-02-24T17:53:27.340">
    <ac:txMkLst xmlns:ac="http://schemas.microsoft.com/office/drawing/2013/main/command">
      <pc:docMk xmlns:pc="http://schemas.microsoft.com/office/powerpoint/2013/main/command"/>
      <pc:sldMk xmlns:pc="http://schemas.microsoft.com/office/powerpoint/2013/main/command" cId="561752910" sldId="257"/>
      <ac:spMk id="39" creationId="{00000000-0000-0000-0000-000000000000}"/>
      <ac:txMk cp="598" len="15">
        <ac:context len="854" hash="2724585501"/>
      </ac:txMk>
    </ac:txMkLst>
    <p188:pos x="1254808" y="1487584"/>
    <p188:txBody>
      <a:bodyPr/>
      <a:lstStyle/>
      <a:p>
        <a:r>
          <a:rPr lang="en-US"/>
          <a:t>TODO adjust links once new tutorials are pulled into WNTR</a:t>
        </a:r>
      </a:p>
    </p188:txBody>
  </p188:cm>
  <p188:cm id="{7407FB17-B088-4079-A8A0-26D1ADA954CC}" authorId="{C68F20BD-5FE6-94EC-7D02-7E480943A96B}" created="2025-02-24T17:53:58.419">
    <ac:deMkLst xmlns:ac="http://schemas.microsoft.com/office/drawing/2013/main/command">
      <pc:docMk xmlns:pc="http://schemas.microsoft.com/office/powerpoint/2013/main/command"/>
      <pc:sldMk xmlns:pc="http://schemas.microsoft.com/office/powerpoint/2013/main/command" cId="561752910" sldId="257"/>
      <ac:picMk id="12" creationId="{FD8B4872-C423-342A-1D7D-6FE2F7A06535}"/>
    </ac:deMkLst>
    <p188:txBody>
      <a:bodyPr/>
      <a:lstStyle/>
      <a:p>
        <a:r>
          <a:rPr lang="en-US"/>
          <a:t>Draft figure, waiting on updates to make disconnections clearer</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05011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28004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50851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8076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AFBD30-E760-4572-B462-738943907F1A}"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66560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AFBD30-E760-4572-B462-738943907F1A}"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341239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AFBD30-E760-4572-B462-738943907F1A}" type="datetimeFigureOut">
              <a:rPr lang="en-US" smtClean="0"/>
              <a:t>3/4/2025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1360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AFBD30-E760-4572-B462-738943907F1A}" type="datetimeFigureOut">
              <a:rPr lang="en-US" smtClean="0"/>
              <a:t>3/4/2025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51518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FBD30-E760-4572-B462-738943907F1A}" type="datetimeFigureOut">
              <a:rPr lang="en-US" smtClean="0"/>
              <a:t>3/4/2025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96379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83892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3/4/2025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25128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78AFBD30-E760-4572-B462-738943907F1A}" type="datetimeFigureOut">
              <a:rPr lang="en-US" smtClean="0"/>
              <a:t>3/4/2025</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FAA627AE-A9B2-437E-B494-B69D7FB30176}" type="slidenum">
              <a:rPr lang="en-US" smtClean="0"/>
              <a:t>‹#›</a:t>
            </a:fld>
            <a:endParaRPr lang="en-US"/>
          </a:p>
        </p:txBody>
      </p:sp>
    </p:spTree>
    <p:extLst>
      <p:ext uri="{BB962C8B-B14F-4D97-AF65-F5344CB8AC3E}">
        <p14:creationId xmlns:p14="http://schemas.microsoft.com/office/powerpoint/2010/main" val="507266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github.com/USEPA/WNTR/blob/main/examples/demos/getting_started.ipynb" TargetMode="External"/><Relationship Id="rId13" Type="http://schemas.openxmlformats.org/officeDocument/2006/relationships/hyperlink" Target="https://github.com/USEPA/WNTR/blob/main/examples/demos/geospatial_demo.ipynb" TargetMode="External"/><Relationship Id="rId18" Type="http://schemas.openxmlformats.org/officeDocument/2006/relationships/image" Target="../media/image6.png"/><Relationship Id="rId3" Type="http://schemas.openxmlformats.org/officeDocument/2006/relationships/hyperlink" Target="https://usepa.github.io/WNTR/examples.html#jupyter-notebook-examples" TargetMode="External"/><Relationship Id="rId7" Type="http://schemas.openxmlformats.org/officeDocument/2006/relationships/image" Target="../media/image4.jpg"/><Relationship Id="rId12" Type="http://schemas.openxmlformats.org/officeDocument/2006/relationships/hyperlink" Target="https://github.com/USEPA/WNTR/blob/main/examples/demos/earthquake_demo.ipynb" TargetMode="External"/><Relationship Id="rId17" Type="http://schemas.openxmlformats.org/officeDocument/2006/relationships/image" Target="../media/image5.png"/><Relationship Id="rId2" Type="http://schemas.microsoft.com/office/2018/10/relationships/comments" Target="../comments/modernComment_101_217BAB4E.xml"/><Relationship Id="rId16" Type="http://schemas.openxmlformats.org/officeDocument/2006/relationships/hyperlink" Target="https://usepa.github.io/WNTR/" TargetMode="Externa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hyperlink" Target="https://github.com/USEPA/WNTR/blob/main/examples/demos/fire_flow_demo.ipynb" TargetMode="External"/><Relationship Id="rId5" Type="http://schemas.openxmlformats.org/officeDocument/2006/relationships/image" Target="../media/image2.png"/><Relationship Id="rId15" Type="http://schemas.openxmlformats.org/officeDocument/2006/relationships/hyperlink" Target="https://github.com/USEPA/WNTR/blob/main/examples/demos/multisource-cl-decay.ipynb" TargetMode="External"/><Relationship Id="rId10" Type="http://schemas.openxmlformats.org/officeDocument/2006/relationships/hyperlink" Target="https://github.com/USEPA/WNTR/blob/main/examples/demos/pipe_break_demo.ipynb" TargetMode="External"/><Relationship Id="rId19"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hyperlink" Target="https://github.com/USEPA/WNTR/blob/main/examples/demos/basic_demo.ipynb" TargetMode="External"/><Relationship Id="rId14" Type="http://schemas.openxmlformats.org/officeDocument/2006/relationships/hyperlink" Target="https://github.com/USEPA/WNTR/blob/main/examples/demos/salt_water_intrusion_demo.ipynb"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8.pn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201853"/>
            <a:ext cx="7772400" cy="1980467"/>
          </a:xfrm>
          <a:prstGeom prst="rect">
            <a:avLst/>
          </a:prstGeom>
          <a:gradFill flip="none" rotWithShape="1">
            <a:gsLst>
              <a:gs pos="0">
                <a:schemeClr val="tx2"/>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521" dirty="0"/>
              <a:t> </a:t>
            </a:r>
          </a:p>
        </p:txBody>
      </p:sp>
      <p:sp>
        <p:nvSpPr>
          <p:cNvPr id="37" name="TextBox 36"/>
          <p:cNvSpPr txBox="1"/>
          <p:nvPr/>
        </p:nvSpPr>
        <p:spPr>
          <a:xfrm>
            <a:off x="140677" y="181681"/>
            <a:ext cx="6981092" cy="584775"/>
          </a:xfrm>
          <a:prstGeom prst="rect">
            <a:avLst/>
          </a:prstGeom>
          <a:noFill/>
        </p:spPr>
        <p:txBody>
          <a:bodyPr wrap="square" rtlCol="0">
            <a:spAutoFit/>
          </a:bodyPr>
          <a:lstStyle/>
          <a:p>
            <a:pPr algn="ctr"/>
            <a:r>
              <a:rPr lang="en-US" sz="3200" b="1" dirty="0"/>
              <a:t>Water Network Resilience Software</a:t>
            </a:r>
          </a:p>
        </p:txBody>
      </p:sp>
      <p:sp>
        <p:nvSpPr>
          <p:cNvPr id="39" name="TextBox 38"/>
          <p:cNvSpPr txBox="1"/>
          <p:nvPr/>
        </p:nvSpPr>
        <p:spPr>
          <a:xfrm>
            <a:off x="229684" y="1111796"/>
            <a:ext cx="7387268" cy="2129814"/>
          </a:xfrm>
          <a:prstGeom prst="rect">
            <a:avLst/>
          </a:prstGeom>
          <a:noFill/>
        </p:spPr>
        <p:txBody>
          <a:bodyPr wrap="square" lIns="91440" tIns="45720" rIns="91440" bIns="45720" rtlCol="0" anchor="t">
            <a:spAutoFit/>
          </a:bodyPr>
          <a:lstStyle/>
          <a:p>
            <a:r>
              <a:rPr lang="en-US" sz="1200" dirty="0"/>
              <a:t>The </a:t>
            </a:r>
            <a:r>
              <a:rPr lang="en-US" sz="1200" b="1" dirty="0"/>
              <a:t>Water Network Tool for Resilience (WNTR) </a:t>
            </a:r>
            <a:r>
              <a:rPr lang="en-US" sz="1200" dirty="0"/>
              <a:t>is an open-source Python package designed to simulate and analyze resilience of water distribution systems. The United States Environmental Protection Agency, in partnership with Sandia National Laboratories, developed WNTR to integrate multiple critical aspects of resilience modeling for water distribution systems into a single software framework. WNTR can be used to estimate infrastructure damage, evaluate preparedness strategies, prioritize response actions, and identify worse case scenarios and best practices for maintenance and operations. </a:t>
            </a:r>
          </a:p>
          <a:p>
            <a:endParaRPr lang="en-US" sz="1220" dirty="0"/>
          </a:p>
          <a:p>
            <a:r>
              <a:rPr lang="en-US" sz="1200" dirty="0"/>
              <a:t>WNTR comes with </a:t>
            </a:r>
            <a:r>
              <a:rPr lang="en-US" sz="1200" dirty="0" err="1"/>
              <a:t>Jupyter</a:t>
            </a:r>
            <a:r>
              <a:rPr lang="en-US" sz="1200" dirty="0"/>
              <a:t> notebook tutorials which illustrate basic usage of the software and how to execute a variety of analyses. </a:t>
            </a:r>
            <a:r>
              <a:rPr lang="en-US" sz="1200" dirty="0">
                <a:ea typeface="+mn-lt"/>
                <a:cs typeface="+mn-lt"/>
              </a:rPr>
              <a:t>Instructions for setting up </a:t>
            </a:r>
            <a:r>
              <a:rPr lang="en-US" sz="1200" dirty="0" err="1">
                <a:ea typeface="+mn-lt"/>
                <a:cs typeface="+mn-lt"/>
              </a:rPr>
              <a:t>Jupyter</a:t>
            </a:r>
            <a:r>
              <a:rPr lang="en-US" sz="1200" dirty="0">
                <a:ea typeface="+mn-lt"/>
                <a:cs typeface="+mn-lt"/>
              </a:rPr>
              <a:t> are available in the </a:t>
            </a:r>
            <a:r>
              <a:rPr lang="en-US" sz="1200" dirty="0">
                <a:hlinkClick r:id="rId3"/>
              </a:rPr>
              <a:t>WNTR</a:t>
            </a:r>
            <a:r>
              <a:rPr lang="en-US" sz="1200" dirty="0">
                <a:hlinkClick r:id="rId3"/>
              </a:rPr>
              <a:t> documentation</a:t>
            </a:r>
            <a:r>
              <a:rPr lang="en-US" sz="1200" dirty="0"/>
              <a:t>. The tutorials cover the following capabilities:</a:t>
            </a:r>
            <a:endParaRPr lang="en-US" sz="1200" dirty="0">
              <a:ea typeface="Calibri"/>
              <a:cs typeface="Calibri"/>
            </a:endParaRPr>
          </a:p>
          <a:p>
            <a:endParaRPr lang="en-US" sz="1220" dirty="0"/>
          </a:p>
        </p:txBody>
      </p:sp>
      <p:cxnSp>
        <p:nvCxnSpPr>
          <p:cNvPr id="40" name="Straight Connector 39"/>
          <p:cNvCxnSpPr/>
          <p:nvPr/>
        </p:nvCxnSpPr>
        <p:spPr>
          <a:xfrm>
            <a:off x="287393" y="817396"/>
            <a:ext cx="6592454"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Rectangle 5"/>
          <p:cNvSpPr>
            <a:spLocks noChangeArrowheads="1"/>
          </p:cNvSpPr>
          <p:nvPr/>
        </p:nvSpPr>
        <p:spPr bwMode="auto">
          <a:xfrm>
            <a:off x="1" y="482169"/>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6"/>
          <p:cNvSpPr>
            <a:spLocks noChangeArrowheads="1"/>
          </p:cNvSpPr>
          <p:nvPr/>
        </p:nvSpPr>
        <p:spPr bwMode="auto">
          <a:xfrm>
            <a:off x="1" y="1220241"/>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42"/>
          <p:cNvSpPr/>
          <p:nvPr/>
        </p:nvSpPr>
        <p:spPr>
          <a:xfrm>
            <a:off x="0" y="200925"/>
            <a:ext cx="7772400" cy="70386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3500" dirty="0"/>
          </a:p>
        </p:txBody>
      </p:sp>
      <p:sp>
        <p:nvSpPr>
          <p:cNvPr id="44" name="Rectangle 43"/>
          <p:cNvSpPr/>
          <p:nvPr/>
        </p:nvSpPr>
        <p:spPr>
          <a:xfrm>
            <a:off x="0" y="4"/>
            <a:ext cx="7772400" cy="163024"/>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5" name="Rectangle 44"/>
          <p:cNvSpPr/>
          <p:nvPr/>
        </p:nvSpPr>
        <p:spPr>
          <a:xfrm>
            <a:off x="0" y="195816"/>
            <a:ext cx="7772400" cy="40756"/>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46" name="Picture 45"/>
          <p:cNvPicPr>
            <a:picLocks noChangeAspect="1"/>
          </p:cNvPicPr>
          <p:nvPr/>
        </p:nvPicPr>
        <p:blipFill>
          <a:blip r:embed="rId4" cstate="print">
            <a:alphaModFix amt="56000"/>
            <a:extLst>
              <a:ext uri="{28A0092B-C50C-407E-A947-70E740481C1C}">
                <a14:useLocalDpi xmlns:a14="http://schemas.microsoft.com/office/drawing/2010/main" val="0"/>
              </a:ext>
            </a:extLst>
          </a:blip>
          <a:stretch>
            <a:fillRect/>
          </a:stretch>
        </p:blipFill>
        <p:spPr>
          <a:xfrm>
            <a:off x="0" y="209676"/>
            <a:ext cx="2085327" cy="695109"/>
          </a:xfrm>
          <a:prstGeom prst="rect">
            <a:avLst/>
          </a:prstGeom>
        </p:spPr>
      </p:pic>
      <p:sp>
        <p:nvSpPr>
          <p:cNvPr id="47" name="Rectangle 46"/>
          <p:cNvSpPr/>
          <p:nvPr/>
        </p:nvSpPr>
        <p:spPr>
          <a:xfrm>
            <a:off x="0" y="340045"/>
            <a:ext cx="5921560" cy="461665"/>
          </a:xfrm>
          <a:prstGeom prst="rect">
            <a:avLst/>
          </a:prstGeom>
        </p:spPr>
        <p:txBody>
          <a:bodyPr wrap="square" anchor="ctr">
            <a:spAutoFit/>
          </a:bodyPr>
          <a:lstStyle/>
          <a:p>
            <a:pPr algn="ctr">
              <a:spcBef>
                <a:spcPct val="0"/>
              </a:spcBef>
            </a:pPr>
            <a:r>
              <a:rPr lang="en-US" sz="2400" b="1" dirty="0">
                <a:solidFill>
                  <a:schemeClr val="bg1"/>
                </a:solidFill>
              </a:rPr>
              <a:t>Water Network Tool for Resilience Tutorials</a:t>
            </a:r>
          </a:p>
        </p:txBody>
      </p:sp>
      <p:sp>
        <p:nvSpPr>
          <p:cNvPr id="49" name="Rectangle 48"/>
          <p:cNvSpPr>
            <a:spLocks noChangeAspect="1"/>
          </p:cNvSpPr>
          <p:nvPr/>
        </p:nvSpPr>
        <p:spPr>
          <a:xfrm>
            <a:off x="0" y="9628622"/>
            <a:ext cx="7772400" cy="63485"/>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 name="Rectangle 49"/>
          <p:cNvSpPr>
            <a:spLocks noChangeAspect="1"/>
          </p:cNvSpPr>
          <p:nvPr/>
        </p:nvSpPr>
        <p:spPr>
          <a:xfrm>
            <a:off x="0" y="9724748"/>
            <a:ext cx="7772400" cy="354505"/>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64" name="TextBox 63"/>
          <p:cNvSpPr txBox="1"/>
          <p:nvPr/>
        </p:nvSpPr>
        <p:spPr>
          <a:xfrm>
            <a:off x="2077319" y="9757861"/>
            <a:ext cx="3619669" cy="276999"/>
          </a:xfrm>
          <a:prstGeom prst="rect">
            <a:avLst/>
          </a:prstGeom>
          <a:noFill/>
        </p:spPr>
        <p:txBody>
          <a:bodyPr wrap="square" lIns="0" tIns="0" rIns="0" bIns="0">
            <a:spAutoFit/>
          </a:bodyPr>
          <a:lstStyle/>
          <a:p>
            <a:pPr algn="ctr">
              <a:defRPr/>
            </a:pPr>
            <a:r>
              <a:rPr lang="en-US" sz="600" i="0" dirty="0">
                <a:solidFill>
                  <a:srgbClr val="010B13"/>
                </a:solidFill>
                <a:effectLst/>
              </a:rPr>
              <a:t>Sandia National Laboratories is a multi-mission laboratory managed and operated by National Technology &amp; Engineering Solutions of Sandia, LLC (NTESS), a wholly owned subsidiary of Honeywell International Inc., for the U.S. Department of Energy’s National Nuclear Security Administration (DOE/NNSA) under contract DE-NA0003525.</a:t>
            </a:r>
            <a:endParaRPr lang="en-US" sz="600" baseline="30000" dirty="0"/>
          </a:p>
        </p:txBody>
      </p:sp>
      <p:pic>
        <p:nvPicPr>
          <p:cNvPr id="65" name="Picture 6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0738" y="9779575"/>
            <a:ext cx="914400" cy="230124"/>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6843" y="9779313"/>
            <a:ext cx="1371600" cy="209405"/>
          </a:xfrm>
          <a:prstGeom prst="rect">
            <a:avLst/>
          </a:prstGeom>
        </p:spPr>
      </p:pic>
      <p:pic>
        <p:nvPicPr>
          <p:cNvPr id="4" name="Picture 3">
            <a:extLst>
              <a:ext uri="{FF2B5EF4-FFF2-40B4-BE49-F238E27FC236}">
                <a16:creationId xmlns:a16="http://schemas.microsoft.com/office/drawing/2014/main" id="{463B5A6E-48B5-720E-B8AD-F3C2C16674E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54402" y="342277"/>
            <a:ext cx="1677321" cy="457200"/>
          </a:xfrm>
          <a:prstGeom prst="rect">
            <a:avLst/>
          </a:prstGeom>
        </p:spPr>
      </p:pic>
      <p:sp>
        <p:nvSpPr>
          <p:cNvPr id="5" name="TextBox 4">
            <a:extLst>
              <a:ext uri="{FF2B5EF4-FFF2-40B4-BE49-F238E27FC236}">
                <a16:creationId xmlns:a16="http://schemas.microsoft.com/office/drawing/2014/main" id="{8C1780D8-1D6F-8730-647B-CB6798BC3A11}"/>
              </a:ext>
            </a:extLst>
          </p:cNvPr>
          <p:cNvSpPr txBox="1"/>
          <p:nvPr/>
        </p:nvSpPr>
        <p:spPr>
          <a:xfrm>
            <a:off x="222242" y="2997976"/>
            <a:ext cx="3565670" cy="3046988"/>
          </a:xfrm>
          <a:prstGeom prst="rect">
            <a:avLst/>
          </a:prstGeom>
          <a:noFill/>
        </p:spPr>
        <p:txBody>
          <a:bodyPr wrap="square" lIns="91440" tIns="45720" rIns="91440" bIns="45720" anchor="t">
            <a:spAutoFit/>
          </a:bodyPr>
          <a:lstStyle/>
          <a:p>
            <a:r>
              <a:rPr lang="en-US" sz="1200" b="1" dirty="0">
                <a:hlinkClick r:id="rId8"/>
              </a:rPr>
              <a:t>Getting started</a:t>
            </a:r>
            <a:r>
              <a:rPr lang="en-US" sz="1200" b="1"/>
              <a:t>: </a:t>
            </a:r>
            <a:r>
              <a:rPr lang="en-US" sz="1200"/>
              <a:t>Create a water network model from an EPANET INP file, simulate hydraulics, and plot simulation results</a:t>
            </a:r>
          </a:p>
          <a:p>
            <a:endParaRPr lang="en-US" sz="1200" dirty="0"/>
          </a:p>
          <a:p>
            <a:r>
              <a:rPr lang="en-US" sz="1200" b="1" dirty="0">
                <a:hlinkClick r:id="rId9"/>
              </a:rPr>
              <a:t>WNTR basics</a:t>
            </a:r>
            <a:r>
              <a:rPr lang="en-US" sz="1200" b="1" dirty="0"/>
              <a:t>: </a:t>
            </a:r>
            <a:r>
              <a:rPr lang="en-US" sz="1200" dirty="0"/>
              <a:t>Learn how to use additional WNTR capabilities to compute resilience metrics, define fragility curves, skeletonize water network models, and integrate GIS data</a:t>
            </a:r>
          </a:p>
          <a:p>
            <a:endParaRPr lang="en-US" sz="1200" dirty="0"/>
          </a:p>
          <a:p>
            <a:r>
              <a:rPr lang="en-US" sz="1200" b="1" dirty="0"/>
              <a:t>Model development</a:t>
            </a:r>
            <a:r>
              <a:rPr lang="en-US" sz="1200" dirty="0"/>
              <a:t>: Create a water network model from limited geospatial data</a:t>
            </a:r>
            <a:endParaRPr lang="en-US" sz="1200" b="1" dirty="0">
              <a:hlinkClick r:id="rId10"/>
            </a:endParaRPr>
          </a:p>
          <a:p>
            <a:endParaRPr lang="en-US" sz="1200" b="1" dirty="0">
              <a:hlinkClick r:id="rId10"/>
            </a:endParaRPr>
          </a:p>
          <a:p>
            <a:r>
              <a:rPr lang="en-US" sz="1200" b="1" dirty="0">
                <a:hlinkClick r:id="rId10"/>
              </a:rPr>
              <a:t>Pipe break analysis</a:t>
            </a:r>
            <a:r>
              <a:rPr lang="en-US" sz="1200" dirty="0"/>
              <a:t>: Run multiple hydraulic simulations to compute the impact of pipe breaks/closures on network pressure</a:t>
            </a:r>
          </a:p>
          <a:p>
            <a:endParaRPr lang="en-US" sz="1200" dirty="0"/>
          </a:p>
        </p:txBody>
      </p:sp>
      <p:sp>
        <p:nvSpPr>
          <p:cNvPr id="14" name="TextBox 13">
            <a:extLst>
              <a:ext uri="{FF2B5EF4-FFF2-40B4-BE49-F238E27FC236}">
                <a16:creationId xmlns:a16="http://schemas.microsoft.com/office/drawing/2014/main" id="{76DF32CB-BBA4-E078-EFD5-4B4AAE2D575E}"/>
              </a:ext>
            </a:extLst>
          </p:cNvPr>
          <p:cNvSpPr txBox="1"/>
          <p:nvPr/>
        </p:nvSpPr>
        <p:spPr>
          <a:xfrm>
            <a:off x="3899358" y="2997976"/>
            <a:ext cx="3566160" cy="3231654"/>
          </a:xfrm>
          <a:prstGeom prst="rect">
            <a:avLst/>
          </a:prstGeom>
          <a:noFill/>
        </p:spPr>
        <p:txBody>
          <a:bodyPr wrap="square" lIns="91440" tIns="45720" rIns="91440" bIns="45720" anchor="t">
            <a:spAutoFit/>
          </a:bodyPr>
          <a:lstStyle/>
          <a:p>
            <a:r>
              <a:rPr lang="en-US" sz="1200" b="1" dirty="0">
                <a:hlinkClick r:id="rId11"/>
              </a:rPr>
              <a:t>Fire flow analysis</a:t>
            </a:r>
            <a:r>
              <a:rPr lang="en-US" sz="1200" dirty="0"/>
              <a:t>: Run multiple hydraulic simulations with and without fire fighting flow demand to multiple fire hydrant nodes</a:t>
            </a:r>
          </a:p>
          <a:p>
            <a:endParaRPr lang="en-US" sz="1200" dirty="0"/>
          </a:p>
          <a:p>
            <a:r>
              <a:rPr lang="en-US" sz="1200" b="1" dirty="0">
                <a:hlinkClick r:id="rId12"/>
              </a:rPr>
              <a:t>Earthquake analysis</a:t>
            </a:r>
            <a:r>
              <a:rPr lang="en-US" sz="1200" dirty="0"/>
              <a:t>: Compute water service availability and population impacted by low pressure conditions from earthquake damage</a:t>
            </a:r>
          </a:p>
          <a:p>
            <a:endParaRPr lang="en-US" sz="1200" dirty="0"/>
          </a:p>
          <a:p>
            <a:r>
              <a:rPr lang="en-US" sz="1200" b="1" dirty="0">
                <a:hlinkClick r:id="rId13"/>
              </a:rPr>
              <a:t>Landslide analysis</a:t>
            </a:r>
            <a:r>
              <a:rPr lang="en-US" sz="1200" dirty="0"/>
              <a:t>: Use landslide inventory data to quantify potential water service disruptions from pipes damaged in a landslide</a:t>
            </a:r>
          </a:p>
          <a:p>
            <a:endParaRPr lang="en-US" sz="1200" dirty="0"/>
          </a:p>
          <a:p>
            <a:r>
              <a:rPr lang="en-US" sz="1200" b="1" dirty="0">
                <a:hlinkClick r:id="rId14"/>
              </a:rPr>
              <a:t>Salt water intrusion</a:t>
            </a:r>
            <a:r>
              <a:rPr lang="en-US" sz="1200" dirty="0"/>
              <a:t>: Use storm surge data to estimate salt intrusion to a system after a hurricane</a:t>
            </a:r>
            <a:endParaRPr lang="en-US" sz="1200" dirty="0">
              <a:ea typeface="Calibri"/>
              <a:cs typeface="Calibri"/>
            </a:endParaRPr>
          </a:p>
          <a:p>
            <a:endParaRPr lang="en-US" sz="1200" dirty="0">
              <a:ea typeface="Calibri"/>
              <a:cs typeface="Calibri"/>
            </a:endParaRPr>
          </a:p>
          <a:p>
            <a:r>
              <a:rPr lang="en-US" sz="1200" b="1" dirty="0">
                <a:ea typeface="Calibri"/>
                <a:cs typeface="Calibri"/>
                <a:hlinkClick r:id="rId15"/>
              </a:rPr>
              <a:t>Multispecies quality analysis</a:t>
            </a:r>
            <a:r>
              <a:rPr lang="en-US" sz="1200" b="1" dirty="0">
                <a:ea typeface="Calibri"/>
                <a:cs typeface="Calibri"/>
              </a:rPr>
              <a:t>: </a:t>
            </a:r>
            <a:r>
              <a:rPr lang="en-US" sz="1200" dirty="0">
                <a:ea typeface="Calibri"/>
                <a:cs typeface="Calibri"/>
              </a:rPr>
              <a:t>Run a chlorine decay quality analysis using advanced MSX features</a:t>
            </a:r>
          </a:p>
        </p:txBody>
      </p:sp>
      <p:sp>
        <p:nvSpPr>
          <p:cNvPr id="17" name="TextBox 16">
            <a:extLst>
              <a:ext uri="{FF2B5EF4-FFF2-40B4-BE49-F238E27FC236}">
                <a16:creationId xmlns:a16="http://schemas.microsoft.com/office/drawing/2014/main" id="{8787962F-93CE-05D2-40C5-1DCD0D3B657D}"/>
              </a:ext>
            </a:extLst>
          </p:cNvPr>
          <p:cNvSpPr txBox="1"/>
          <p:nvPr/>
        </p:nvSpPr>
        <p:spPr>
          <a:xfrm>
            <a:off x="221645" y="6092877"/>
            <a:ext cx="3199036" cy="400110"/>
          </a:xfrm>
          <a:prstGeom prst="rect">
            <a:avLst/>
          </a:prstGeom>
          <a:noFill/>
        </p:spPr>
        <p:txBody>
          <a:bodyPr wrap="square" rtlCol="0">
            <a:spAutoFit/>
          </a:bodyPr>
          <a:lstStyle/>
          <a:p>
            <a:pPr algn="ctr"/>
            <a:r>
              <a:rPr lang="en-US" sz="1000" dirty="0">
                <a:solidFill>
                  <a:srgbClr val="0070C0"/>
                </a:solidFill>
              </a:rPr>
              <a:t>The model development tutorial helps small utilities build models for resilience analysis</a:t>
            </a:r>
          </a:p>
        </p:txBody>
      </p:sp>
      <p:sp>
        <p:nvSpPr>
          <p:cNvPr id="18" name="TextBox 17">
            <a:extLst>
              <a:ext uri="{FF2B5EF4-FFF2-40B4-BE49-F238E27FC236}">
                <a16:creationId xmlns:a16="http://schemas.microsoft.com/office/drawing/2014/main" id="{6FC75C4C-3656-EAA5-5E9B-A54A0E476A6A}"/>
              </a:ext>
            </a:extLst>
          </p:cNvPr>
          <p:cNvSpPr txBox="1"/>
          <p:nvPr/>
        </p:nvSpPr>
        <p:spPr>
          <a:xfrm>
            <a:off x="4077531" y="6393214"/>
            <a:ext cx="3199036" cy="400110"/>
          </a:xfrm>
          <a:prstGeom prst="rect">
            <a:avLst/>
          </a:prstGeom>
          <a:noFill/>
        </p:spPr>
        <p:txBody>
          <a:bodyPr wrap="square" lIns="91440" tIns="45720" rIns="91440" bIns="45720" rtlCol="0" anchor="t">
            <a:spAutoFit/>
          </a:bodyPr>
          <a:lstStyle/>
          <a:p>
            <a:pPr algn="ctr"/>
            <a:r>
              <a:rPr lang="en-US" sz="1000" dirty="0">
                <a:solidFill>
                  <a:srgbClr val="0070C0"/>
                </a:solidFill>
              </a:rPr>
              <a:t>Landslide and salt water intrusion tutorials use geospatial hazard maps to define disruption scenarios</a:t>
            </a:r>
          </a:p>
        </p:txBody>
      </p:sp>
      <p:sp>
        <p:nvSpPr>
          <p:cNvPr id="22" name="TextBox 21">
            <a:extLst>
              <a:ext uri="{FF2B5EF4-FFF2-40B4-BE49-F238E27FC236}">
                <a16:creationId xmlns:a16="http://schemas.microsoft.com/office/drawing/2014/main" id="{CDACA5FA-5C00-C637-F94F-6AC4D9BE0557}"/>
              </a:ext>
            </a:extLst>
          </p:cNvPr>
          <p:cNvSpPr txBox="1"/>
          <p:nvPr/>
        </p:nvSpPr>
        <p:spPr>
          <a:xfrm>
            <a:off x="3768305" y="9267387"/>
            <a:ext cx="3823158" cy="276999"/>
          </a:xfrm>
          <a:prstGeom prst="rect">
            <a:avLst/>
          </a:prstGeom>
          <a:noFill/>
        </p:spPr>
        <p:txBody>
          <a:bodyPr wrap="square">
            <a:spAutoFit/>
          </a:bodyPr>
          <a:lstStyle/>
          <a:p>
            <a:r>
              <a:rPr lang="en-US" sz="1200" dirty="0"/>
              <a:t>For more information visit </a:t>
            </a:r>
            <a:r>
              <a:rPr lang="en-US" sz="1200" dirty="0">
                <a:hlinkClick r:id="rId16"/>
              </a:rPr>
              <a:t>https://usepa.github.io/WNTR/</a:t>
            </a:r>
            <a:endParaRPr lang="en-US" sz="1200" dirty="0"/>
          </a:p>
        </p:txBody>
      </p:sp>
      <p:pic>
        <p:nvPicPr>
          <p:cNvPr id="8" name="Picture 7">
            <a:extLst>
              <a:ext uri="{FF2B5EF4-FFF2-40B4-BE49-F238E27FC236}">
                <a16:creationId xmlns:a16="http://schemas.microsoft.com/office/drawing/2014/main" id="{B45002CB-F2D3-0187-4C80-7A8A3AEA6D7B}"/>
              </a:ext>
            </a:extLst>
          </p:cNvPr>
          <p:cNvPicPr>
            <a:picLocks noChangeAspect="1"/>
          </p:cNvPicPr>
          <p:nvPr/>
        </p:nvPicPr>
        <p:blipFill>
          <a:blip r:embed="rId17"/>
          <a:stretch>
            <a:fillRect/>
          </a:stretch>
        </p:blipFill>
        <p:spPr>
          <a:xfrm>
            <a:off x="4913522" y="6792103"/>
            <a:ext cx="2557911" cy="1197772"/>
          </a:xfrm>
          <a:prstGeom prst="rect">
            <a:avLst/>
          </a:prstGeom>
          <a:ln>
            <a:solidFill>
              <a:schemeClr val="tx1"/>
            </a:solidFill>
          </a:ln>
        </p:spPr>
      </p:pic>
      <p:pic>
        <p:nvPicPr>
          <p:cNvPr id="6" name="Picture 5">
            <a:extLst>
              <a:ext uri="{FF2B5EF4-FFF2-40B4-BE49-F238E27FC236}">
                <a16:creationId xmlns:a16="http://schemas.microsoft.com/office/drawing/2014/main" id="{B03A2B95-3D44-6A8B-3F50-D6119D8E09C8}"/>
              </a:ext>
            </a:extLst>
          </p:cNvPr>
          <p:cNvPicPr>
            <a:picLocks noChangeAspect="1"/>
          </p:cNvPicPr>
          <p:nvPr/>
        </p:nvPicPr>
        <p:blipFill>
          <a:blip r:embed="rId18"/>
          <a:stretch>
            <a:fillRect/>
          </a:stretch>
        </p:blipFill>
        <p:spPr>
          <a:xfrm>
            <a:off x="4088021" y="7751403"/>
            <a:ext cx="1830219" cy="1416129"/>
          </a:xfrm>
          <a:prstGeom prst="rect">
            <a:avLst/>
          </a:prstGeom>
          <a:ln w="12700">
            <a:solidFill>
              <a:schemeClr val="tx1"/>
            </a:solidFill>
          </a:ln>
        </p:spPr>
      </p:pic>
      <p:sp>
        <p:nvSpPr>
          <p:cNvPr id="2" name="TextBox 1">
            <a:extLst>
              <a:ext uri="{FF2B5EF4-FFF2-40B4-BE49-F238E27FC236}">
                <a16:creationId xmlns:a16="http://schemas.microsoft.com/office/drawing/2014/main" id="{270B481F-25BD-816E-E2DA-DD667C063A2A}"/>
              </a:ext>
            </a:extLst>
          </p:cNvPr>
          <p:cNvSpPr txBox="1"/>
          <p:nvPr/>
        </p:nvSpPr>
        <p:spPr>
          <a:xfrm>
            <a:off x="3363384" y="6886594"/>
            <a:ext cx="1642532" cy="8617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Calibri"/>
                <a:cs typeface="Calibri"/>
              </a:rPr>
              <a:t>Figure 2: Storm surge data layers are intersected with the junctions of a model to develop salt water intrusion scenarios.</a:t>
            </a:r>
          </a:p>
        </p:txBody>
      </p:sp>
      <p:sp>
        <p:nvSpPr>
          <p:cNvPr id="7" name="TextBox 6">
            <a:extLst>
              <a:ext uri="{FF2B5EF4-FFF2-40B4-BE49-F238E27FC236}">
                <a16:creationId xmlns:a16="http://schemas.microsoft.com/office/drawing/2014/main" id="{9C529F06-43F0-7CC0-1B28-35624C5C7924}"/>
              </a:ext>
            </a:extLst>
          </p:cNvPr>
          <p:cNvSpPr txBox="1"/>
          <p:nvPr/>
        </p:nvSpPr>
        <p:spPr>
          <a:xfrm>
            <a:off x="273926" y="8618771"/>
            <a:ext cx="31496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Calibri"/>
                <a:cs typeface="Calibri"/>
              </a:rPr>
              <a:t>Figure 1: Water distribution system pipe databases often lack the connectivity necessary to easily create a model (blue lines). WNTR provides functions creating connected networks from imperfect pipe data (red lines).</a:t>
            </a:r>
          </a:p>
        </p:txBody>
      </p:sp>
      <p:sp>
        <p:nvSpPr>
          <p:cNvPr id="10" name="TextBox 9">
            <a:extLst>
              <a:ext uri="{FF2B5EF4-FFF2-40B4-BE49-F238E27FC236}">
                <a16:creationId xmlns:a16="http://schemas.microsoft.com/office/drawing/2014/main" id="{80C98A58-8E4B-31D3-27CF-562D379AC8B2}"/>
              </a:ext>
            </a:extLst>
          </p:cNvPr>
          <p:cNvSpPr txBox="1"/>
          <p:nvPr/>
        </p:nvSpPr>
        <p:spPr>
          <a:xfrm>
            <a:off x="5920316" y="8077200"/>
            <a:ext cx="1566333"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rPr>
              <a:t>Figure 3: Landslide data is used to identify potential regions of disruption which are intersected with nearby pipes to determine system damage for each scenario.</a:t>
            </a:r>
            <a:endParaRPr lang="en-US" dirty="0"/>
          </a:p>
        </p:txBody>
      </p:sp>
      <p:pic>
        <p:nvPicPr>
          <p:cNvPr id="9" name="Picture 8">
            <a:extLst>
              <a:ext uri="{FF2B5EF4-FFF2-40B4-BE49-F238E27FC236}">
                <a16:creationId xmlns:a16="http://schemas.microsoft.com/office/drawing/2014/main" id="{BBF0A6DD-CDAE-F87C-8BB8-AD477F42A7FA}"/>
              </a:ext>
            </a:extLst>
          </p:cNvPr>
          <p:cNvPicPr>
            <a:picLocks noChangeAspect="1"/>
          </p:cNvPicPr>
          <p:nvPr/>
        </p:nvPicPr>
        <p:blipFill>
          <a:blip r:embed="rId19"/>
          <a:stretch>
            <a:fillRect/>
          </a:stretch>
        </p:blipFill>
        <p:spPr>
          <a:xfrm>
            <a:off x="363785" y="6445197"/>
            <a:ext cx="2923409" cy="2130061"/>
          </a:xfrm>
          <a:prstGeom prst="rect">
            <a:avLst/>
          </a:prstGeom>
        </p:spPr>
      </p:pic>
    </p:spTree>
    <p:extLst>
      <p:ext uri="{BB962C8B-B14F-4D97-AF65-F5344CB8AC3E}">
        <p14:creationId xmlns:p14="http://schemas.microsoft.com/office/powerpoint/2010/main" val="561752910"/>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15EF5B-3DCF-E44F-5504-171EBC095E59}"/>
              </a:ext>
            </a:extLst>
          </p:cNvPr>
          <p:cNvPicPr>
            <a:picLocks noChangeAspect="1"/>
          </p:cNvPicPr>
          <p:nvPr/>
        </p:nvPicPr>
        <p:blipFill>
          <a:blip r:embed="rId2"/>
          <a:stretch>
            <a:fillRect/>
          </a:stretch>
        </p:blipFill>
        <p:spPr>
          <a:xfrm>
            <a:off x="1205599" y="646831"/>
            <a:ext cx="1998947" cy="1579414"/>
          </a:xfrm>
          <a:prstGeom prst="rect">
            <a:avLst/>
          </a:prstGeom>
          <a:ln w="12700">
            <a:solidFill>
              <a:schemeClr val="tx1"/>
            </a:solidFill>
          </a:ln>
        </p:spPr>
      </p:pic>
      <p:pic>
        <p:nvPicPr>
          <p:cNvPr id="7" name="Picture 6">
            <a:extLst>
              <a:ext uri="{FF2B5EF4-FFF2-40B4-BE49-F238E27FC236}">
                <a16:creationId xmlns:a16="http://schemas.microsoft.com/office/drawing/2014/main" id="{806AA41F-C5E7-9328-C072-820883651435}"/>
              </a:ext>
            </a:extLst>
          </p:cNvPr>
          <p:cNvPicPr>
            <a:picLocks noChangeAspect="1"/>
          </p:cNvPicPr>
          <p:nvPr/>
        </p:nvPicPr>
        <p:blipFill>
          <a:blip r:embed="rId3"/>
          <a:stretch>
            <a:fillRect/>
          </a:stretch>
        </p:blipFill>
        <p:spPr>
          <a:xfrm>
            <a:off x="3553925" y="863657"/>
            <a:ext cx="3083783" cy="1834623"/>
          </a:xfrm>
          <a:prstGeom prst="rect">
            <a:avLst/>
          </a:prstGeom>
          <a:ln w="12700">
            <a:solidFill>
              <a:schemeClr val="tx1"/>
            </a:solidFill>
          </a:ln>
        </p:spPr>
      </p:pic>
      <p:pic>
        <p:nvPicPr>
          <p:cNvPr id="8" name="Picture 7">
            <a:extLst>
              <a:ext uri="{FF2B5EF4-FFF2-40B4-BE49-F238E27FC236}">
                <a16:creationId xmlns:a16="http://schemas.microsoft.com/office/drawing/2014/main" id="{02733151-A88B-08FF-0CDD-D3512E954315}"/>
              </a:ext>
            </a:extLst>
          </p:cNvPr>
          <p:cNvPicPr>
            <a:picLocks noChangeAspect="1"/>
          </p:cNvPicPr>
          <p:nvPr/>
        </p:nvPicPr>
        <p:blipFill>
          <a:blip r:embed="rId4"/>
          <a:stretch>
            <a:fillRect/>
          </a:stretch>
        </p:blipFill>
        <p:spPr>
          <a:xfrm>
            <a:off x="1840277" y="3112135"/>
            <a:ext cx="5601842" cy="1994309"/>
          </a:xfrm>
          <a:prstGeom prst="rect">
            <a:avLst/>
          </a:prstGeom>
        </p:spPr>
      </p:pic>
      <p:pic>
        <p:nvPicPr>
          <p:cNvPr id="2" name="Picture 1">
            <a:extLst>
              <a:ext uri="{FF2B5EF4-FFF2-40B4-BE49-F238E27FC236}">
                <a16:creationId xmlns:a16="http://schemas.microsoft.com/office/drawing/2014/main" id="{8FB34C73-9EDB-CDD1-E52A-056B451D7FD8}"/>
              </a:ext>
            </a:extLst>
          </p:cNvPr>
          <p:cNvPicPr>
            <a:picLocks noChangeAspect="1"/>
          </p:cNvPicPr>
          <p:nvPr/>
        </p:nvPicPr>
        <p:blipFill>
          <a:blip r:embed="rId5"/>
          <a:stretch>
            <a:fillRect/>
          </a:stretch>
        </p:blipFill>
        <p:spPr>
          <a:xfrm>
            <a:off x="2204233" y="2606376"/>
            <a:ext cx="3408036" cy="1566653"/>
          </a:xfrm>
          <a:prstGeom prst="rect">
            <a:avLst/>
          </a:prstGeom>
          <a:ln>
            <a:solidFill>
              <a:schemeClr val="tx1"/>
            </a:solidFill>
          </a:ln>
        </p:spPr>
      </p:pic>
      <p:pic>
        <p:nvPicPr>
          <p:cNvPr id="3" name="Picture 2">
            <a:extLst>
              <a:ext uri="{FF2B5EF4-FFF2-40B4-BE49-F238E27FC236}">
                <a16:creationId xmlns:a16="http://schemas.microsoft.com/office/drawing/2014/main" id="{0D6A40BD-FBF9-3DB2-B539-2CA9C6FF5FDA}"/>
              </a:ext>
            </a:extLst>
          </p:cNvPr>
          <p:cNvPicPr>
            <a:picLocks noChangeAspect="1"/>
          </p:cNvPicPr>
          <p:nvPr/>
        </p:nvPicPr>
        <p:blipFill>
          <a:blip r:embed="rId6"/>
          <a:stretch>
            <a:fillRect/>
          </a:stretch>
        </p:blipFill>
        <p:spPr>
          <a:xfrm>
            <a:off x="1206227" y="5105549"/>
            <a:ext cx="2609357" cy="1623863"/>
          </a:xfrm>
          <a:prstGeom prst="rect">
            <a:avLst/>
          </a:prstGeom>
        </p:spPr>
      </p:pic>
      <p:pic>
        <p:nvPicPr>
          <p:cNvPr id="6" name="Picture 5">
            <a:extLst>
              <a:ext uri="{FF2B5EF4-FFF2-40B4-BE49-F238E27FC236}">
                <a16:creationId xmlns:a16="http://schemas.microsoft.com/office/drawing/2014/main" id="{B97A8565-EAE3-3C79-2375-C4A9C6846769}"/>
              </a:ext>
            </a:extLst>
          </p:cNvPr>
          <p:cNvPicPr>
            <a:picLocks noChangeAspect="1"/>
          </p:cNvPicPr>
          <p:nvPr/>
        </p:nvPicPr>
        <p:blipFill>
          <a:blip r:embed="rId7"/>
          <a:stretch>
            <a:fillRect/>
          </a:stretch>
        </p:blipFill>
        <p:spPr>
          <a:xfrm>
            <a:off x="4398947" y="5609284"/>
            <a:ext cx="1813445" cy="2236110"/>
          </a:xfrm>
          <a:prstGeom prst="rect">
            <a:avLst/>
          </a:prstGeom>
        </p:spPr>
      </p:pic>
      <p:pic>
        <p:nvPicPr>
          <p:cNvPr id="4" name="Picture 3">
            <a:extLst>
              <a:ext uri="{FF2B5EF4-FFF2-40B4-BE49-F238E27FC236}">
                <a16:creationId xmlns:a16="http://schemas.microsoft.com/office/drawing/2014/main" id="{94CD882E-9B78-724D-6074-C703B579ECFF}"/>
              </a:ext>
            </a:extLst>
          </p:cNvPr>
          <p:cNvPicPr>
            <a:picLocks noChangeAspect="1"/>
          </p:cNvPicPr>
          <p:nvPr/>
        </p:nvPicPr>
        <p:blipFill>
          <a:blip r:embed="rId8"/>
          <a:stretch>
            <a:fillRect/>
          </a:stretch>
        </p:blipFill>
        <p:spPr>
          <a:xfrm>
            <a:off x="1470264" y="6957135"/>
            <a:ext cx="3461702" cy="2510335"/>
          </a:xfrm>
          <a:prstGeom prst="rect">
            <a:avLst/>
          </a:prstGeom>
        </p:spPr>
      </p:pic>
      <p:pic>
        <p:nvPicPr>
          <p:cNvPr id="9" name="Picture 8">
            <a:extLst>
              <a:ext uri="{FF2B5EF4-FFF2-40B4-BE49-F238E27FC236}">
                <a16:creationId xmlns:a16="http://schemas.microsoft.com/office/drawing/2014/main" id="{EA55E7EA-CE9B-FFCB-3B7B-E7A37908DFAE}"/>
              </a:ext>
            </a:extLst>
          </p:cNvPr>
          <p:cNvPicPr>
            <a:picLocks noChangeAspect="1"/>
          </p:cNvPicPr>
          <p:nvPr/>
        </p:nvPicPr>
        <p:blipFill>
          <a:blip r:embed="rId9"/>
          <a:stretch>
            <a:fillRect/>
          </a:stretch>
        </p:blipFill>
        <p:spPr>
          <a:xfrm>
            <a:off x="2375630" y="4138612"/>
            <a:ext cx="3018336" cy="1781175"/>
          </a:xfrm>
          <a:prstGeom prst="rect">
            <a:avLst/>
          </a:prstGeom>
        </p:spPr>
      </p:pic>
    </p:spTree>
    <p:extLst>
      <p:ext uri="{BB962C8B-B14F-4D97-AF65-F5344CB8AC3E}">
        <p14:creationId xmlns:p14="http://schemas.microsoft.com/office/powerpoint/2010/main" val="26511359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EsriMapsInfo xmlns="ESRI.ArcGIS.Mapping.OfficeIntegration.PowerPointInfo">
  <Version>Version1</Version>
  <RequiresSignIn>False</RequiresSignIn>
</EsriMapsInfo>
</file>

<file path=customXml/item3.xml><?xml version="1.0" encoding="utf-8"?>
<ct:contentTypeSchema xmlns:ct="http://schemas.microsoft.com/office/2006/metadata/contentType" xmlns:ma="http://schemas.microsoft.com/office/2006/metadata/properties/metaAttributes" ct:_="" ma:_="" ma:contentTypeName="Document" ma:contentTypeID="0x010100AC28686FBD4338489595DD7413329EE0" ma:contentTypeVersion="10" ma:contentTypeDescription="Create a new document." ma:contentTypeScope="" ma:versionID="efe20889d221db7351fa9f9f793f0500">
  <xsd:schema xmlns:xsd="http://www.w3.org/2001/XMLSchema" xmlns:xs="http://www.w3.org/2001/XMLSchema" xmlns:p="http://schemas.microsoft.com/office/2006/metadata/properties" xmlns:ns2="d50414f6-37ad-4088-828c-17732dfcb590" xmlns:ns3="b6537b32-d7a3-445d-a13e-f5ee99b6d44a" targetNamespace="http://schemas.microsoft.com/office/2006/metadata/properties" ma:root="true" ma:fieldsID="b74ad9af483442c1d01e11d21c2dc391" ns2:_="" ns3:_="">
    <xsd:import namespace="d50414f6-37ad-4088-828c-17732dfcb590"/>
    <xsd:import namespace="b6537b32-d7a3-445d-a13e-f5ee99b6d44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0414f6-37ad-4088-828c-17732dfcb5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6537b32-d7a3-445d-a13e-f5ee99b6d44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6D2F57-9D23-4F12-9393-CCE686D76C5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820E9AF-8DED-4D17-80AC-2052DB1506D3}">
  <ds:schemaRefs>
    <ds:schemaRef ds:uri="ESRI.ArcGIS.Mapping.OfficeIntegration.PowerPointInfo"/>
  </ds:schemaRefs>
</ds:datastoreItem>
</file>

<file path=customXml/itemProps3.xml><?xml version="1.0" encoding="utf-8"?>
<ds:datastoreItem xmlns:ds="http://schemas.openxmlformats.org/officeDocument/2006/customXml" ds:itemID="{4825FCDC-2F9E-4CAB-869D-6056AB2B27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0414f6-37ad-4088-828c-17732dfcb590"/>
    <ds:schemaRef ds:uri="b6537b32-d7a3-445d-a13e-f5ee99b6d4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50F7AA84-C36D-491A-A036-6A40FCF76D4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1005</TotalTime>
  <Words>382</Words>
  <Application>Microsoft Office PowerPoint</Application>
  <PresentationFormat>Custom</PresentationFormat>
  <Paragraphs>24</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Klise, Katherine A</dc:creator>
  <cp:lastModifiedBy>Klise, Kate A.</cp:lastModifiedBy>
  <cp:revision>323</cp:revision>
  <cp:lastPrinted>2018-03-13T14:03:33Z</cp:lastPrinted>
  <dcterms:created xsi:type="dcterms:W3CDTF">2017-04-19T17:05:05Z</dcterms:created>
  <dcterms:modified xsi:type="dcterms:W3CDTF">2025-03-04T17:58:24Z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0x010100AC28686FBD4338489595DD7413329EE0</vt:lpwstr>
  </property>
</Properties>
</file>