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922B-D5B1-EF6D-5887-3D2AC6E72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303A9-B965-564F-A276-DBAD7409F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309D-9622-DE34-8DA1-69E4A1D6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7FA-7920-2BC2-0F40-25105DC0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8061-6172-35D9-31D3-F20DFF69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FD83-681A-7F4E-CC26-721D0F7E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2CDD0-B841-EA67-C26A-362FAA03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C9F9-8E34-8159-656A-D55D6BE0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524A-9945-3474-CB63-FCB49BD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D1DE-6DE1-D5A5-3864-704BA9CE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5C720-2D5B-FF55-6FCB-4A2DDDBE4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472A-B9D4-50BE-A84C-088CA7506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09DD-0ABB-E70A-193D-564C9AB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929E-C5D0-6C4D-B261-7B510710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B65F-2BE7-A304-9976-BCF97C13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A557-F4E2-07F9-7522-537CDE38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1FE0-B703-5D20-23FF-9B150549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6786F-E183-4004-243C-9C29E331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BD4F-671E-C97A-8CC8-D41CC21B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C1AFC-01A8-3457-2BDC-BCDE1D8D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578A-9C97-FA24-0818-4AD381F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C2482-D3C4-0D29-19AC-759274F1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90883-3672-90AE-A25F-04730544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4F52-C77C-6054-336D-0694490C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12B1-010F-08F5-EA9F-92A47E66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A5A4-E6FA-F88F-FE34-3921D573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776E-D83F-06EF-FD06-8ABE46F9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96BE4-7BB7-B6AE-4235-73E3710A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202C-104C-FEAD-2B45-B772148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ECC3-8741-C1B3-73F4-5139C79C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1B2E-B392-B8B6-C860-14704FFE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597E-91E8-9F03-F3CB-2619AB8D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F8FD-B634-CD64-D073-D070C1E2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4C516-9326-B0EE-4D27-96823E61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4410-07AF-9BB3-7F99-2566C498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5466E-651E-F33E-69BC-48A09EE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28B1E-F4B6-6BF0-4F01-55834A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B5C21-AB37-A9D9-36C6-A2870156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F4853-32C5-1EED-3177-9214B2FE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E0B0-0B24-9640-2EBB-E4E452BD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51151-FBDC-748E-9109-5E31E768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92E6-57DD-71D3-7C0D-7C855D08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42E8-D21F-162F-7A91-D5103D24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8976A-C97A-233D-4F72-BB5228BB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45EAB-6FEB-7FAC-A379-394E0C58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C601-3C11-D812-C765-41CC2258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2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7A79-C97C-12A9-6C21-6418411A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1118-7617-71CE-78DB-34B41AC01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E8E27-BAF7-1800-748C-DEF5868C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C33B-BD63-1A7D-4D1E-6C05658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12391-934C-2EE8-6518-9957ACA8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6613-D6DF-E2AD-D6BF-ABF73C70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CD55-98D8-0576-E7F0-1F4BD9AD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2A25-3B48-6847-F16C-67F6AADAF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BE1CB-BC55-1069-6779-F4472CDA1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EE05D-599B-9ABB-C48A-6FD3744D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FF93C-9ADB-6BE8-5CDD-14144697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B6002-A1DC-D643-7D2D-2EBECCC7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AEED9-15C5-81C4-7D2E-5C14FB83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0E2D1-7A8D-FAB8-EE5A-27AA3A9F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8251-DBBE-3E42-34C8-ADA34693E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666D-FCE7-F257-16D7-51A843748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7240-AC33-F84D-D4CD-8BC123034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69B429-F97E-B964-F97B-C48B1C7BD162}"/>
              </a:ext>
            </a:extLst>
          </p:cNvPr>
          <p:cNvSpPr/>
          <p:nvPr/>
        </p:nvSpPr>
        <p:spPr>
          <a:xfrm>
            <a:off x="141316" y="2610195"/>
            <a:ext cx="1424427" cy="113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Birth cohort,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D&amp;B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E31DB-B3DA-19DF-4F5F-779EC888321B}"/>
              </a:ext>
            </a:extLst>
          </p:cNvPr>
          <p:cNvSpPr/>
          <p:nvPr/>
        </p:nvSpPr>
        <p:spPr>
          <a:xfrm>
            <a:off x="2065664" y="2610194"/>
            <a:ext cx="820190" cy="1130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cleaning/filtering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2D590-7981-7A72-B753-75CADDAFA703}"/>
              </a:ext>
            </a:extLst>
          </p:cNvPr>
          <p:cNvSpPr/>
          <p:nvPr/>
        </p:nvSpPr>
        <p:spPr>
          <a:xfrm>
            <a:off x="2965988" y="2610194"/>
            <a:ext cx="970537" cy="1130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data files with desired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70CE3-ADB4-49BD-F4FB-74615C9D0406}"/>
              </a:ext>
            </a:extLst>
          </p:cNvPr>
          <p:cNvSpPr/>
          <p:nvPr/>
        </p:nvSpPr>
        <p:spPr>
          <a:xfrm>
            <a:off x="6846708" y="2610192"/>
            <a:ext cx="820190" cy="1130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20C67-01B6-5AB9-0DCE-902A87B6AC78}"/>
              </a:ext>
            </a:extLst>
          </p:cNvPr>
          <p:cNvSpPr/>
          <p:nvPr/>
        </p:nvSpPr>
        <p:spPr>
          <a:xfrm>
            <a:off x="7756724" y="2610192"/>
            <a:ext cx="820190" cy="1130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data file, merged by birth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AF4DF-FA12-7179-8FFD-1152DE67A15A}"/>
              </a:ext>
            </a:extLst>
          </p:cNvPr>
          <p:cNvSpPr/>
          <p:nvPr/>
        </p:nvSpPr>
        <p:spPr>
          <a:xfrm>
            <a:off x="4880192" y="1008610"/>
            <a:ext cx="1424427" cy="113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 raw data (USDA Food Access, ACS)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0E961-6113-B712-B827-EF9B8B15992F}"/>
              </a:ext>
            </a:extLst>
          </p:cNvPr>
          <p:cNvSpPr/>
          <p:nvPr/>
        </p:nvSpPr>
        <p:spPr>
          <a:xfrm>
            <a:off x="4423614" y="2610193"/>
            <a:ext cx="913156" cy="1130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exposure variables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files, ArcGIS shape files)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2A285-72AF-30F4-EC16-18349D410D0D}"/>
              </a:ext>
            </a:extLst>
          </p:cNvPr>
          <p:cNvSpPr/>
          <p:nvPr/>
        </p:nvSpPr>
        <p:spPr>
          <a:xfrm>
            <a:off x="5444726" y="2610192"/>
            <a:ext cx="970537" cy="1130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ArcGIS files (.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shx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R 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A6A721-1A75-34FA-1655-AAC2BDB64EAA}"/>
              </a:ext>
            </a:extLst>
          </p:cNvPr>
          <p:cNvCxnSpPr/>
          <p:nvPr/>
        </p:nvCxnSpPr>
        <p:spPr>
          <a:xfrm>
            <a:off x="1645920" y="3175456"/>
            <a:ext cx="34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D0FF9-DA96-E0DD-9B7A-5EB0A6CD62D5}"/>
              </a:ext>
            </a:extLst>
          </p:cNvPr>
          <p:cNvCxnSpPr/>
          <p:nvPr/>
        </p:nvCxnSpPr>
        <p:spPr>
          <a:xfrm>
            <a:off x="4001193" y="3175456"/>
            <a:ext cx="34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670D00-9AC7-C4FD-B9FF-C15E447759C3}"/>
              </a:ext>
            </a:extLst>
          </p:cNvPr>
          <p:cNvCxnSpPr/>
          <p:nvPr/>
        </p:nvCxnSpPr>
        <p:spPr>
          <a:xfrm>
            <a:off x="6505886" y="3169908"/>
            <a:ext cx="34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DD65D5-2906-7EC3-B042-4B4B4D165DA7}"/>
              </a:ext>
            </a:extLst>
          </p:cNvPr>
          <p:cNvCxnSpPr>
            <a:cxnSpLocks/>
          </p:cNvCxnSpPr>
          <p:nvPr/>
        </p:nvCxnSpPr>
        <p:spPr>
          <a:xfrm>
            <a:off x="6335475" y="1618203"/>
            <a:ext cx="821783" cy="86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C005D-4D2E-54BA-5637-8ED92276D439}"/>
              </a:ext>
            </a:extLst>
          </p:cNvPr>
          <p:cNvSpPr/>
          <p:nvPr/>
        </p:nvSpPr>
        <p:spPr>
          <a:xfrm>
            <a:off x="799289" y="4813071"/>
            <a:ext cx="189926" cy="25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FFC7D-8EB4-CCB8-EDC0-0344B73AA28E}"/>
              </a:ext>
            </a:extLst>
          </p:cNvPr>
          <p:cNvSpPr/>
          <p:nvPr/>
        </p:nvSpPr>
        <p:spPr>
          <a:xfrm>
            <a:off x="799289" y="5119254"/>
            <a:ext cx="189926" cy="252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2D6955-12CF-78D6-1CDE-46677059E4C3}"/>
              </a:ext>
            </a:extLst>
          </p:cNvPr>
          <p:cNvSpPr/>
          <p:nvPr/>
        </p:nvSpPr>
        <p:spPr>
          <a:xfrm>
            <a:off x="799289" y="5425437"/>
            <a:ext cx="189926" cy="252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380419-5F32-E98B-2410-6F82C5573FB8}"/>
              </a:ext>
            </a:extLst>
          </p:cNvPr>
          <p:cNvSpPr/>
          <p:nvPr/>
        </p:nvSpPr>
        <p:spPr>
          <a:xfrm>
            <a:off x="799289" y="5733011"/>
            <a:ext cx="189926" cy="252150"/>
          </a:xfrm>
          <a:prstGeom prst="rect">
            <a:avLst/>
          </a:prstGeom>
          <a:solidFill>
            <a:srgbClr val="EABC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ACC6C-827E-29C0-DBDC-5B7CC7A497E6}"/>
              </a:ext>
            </a:extLst>
          </p:cNvPr>
          <p:cNvSpPr txBox="1"/>
          <p:nvPr/>
        </p:nvSpPr>
        <p:spPr>
          <a:xfrm>
            <a:off x="1113905" y="4813071"/>
            <a:ext cx="453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(downloaded for publicly available data, retrieved from EQI team)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5C4B61-45AD-E758-5597-5A77A4FC3F75}"/>
              </a:ext>
            </a:extLst>
          </p:cNvPr>
          <p:cNvSpPr txBox="1"/>
          <p:nvPr/>
        </p:nvSpPr>
        <p:spPr>
          <a:xfrm>
            <a:off x="1113905" y="5092691"/>
            <a:ext cx="453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(R, ArcGIS scripts)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7BDDCC-A2D4-675A-C8C1-02D8F73FCC09}"/>
              </a:ext>
            </a:extLst>
          </p:cNvPr>
          <p:cNvSpPr txBox="1"/>
          <p:nvPr/>
        </p:nvSpPr>
        <p:spPr>
          <a:xfrm>
            <a:off x="1113905" y="5398994"/>
            <a:ext cx="453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(internal for our uses)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A0FD6B-7F60-988A-E939-B3D8E3A13E05}"/>
              </a:ext>
            </a:extLst>
          </p:cNvPr>
          <p:cNvSpPr txBox="1"/>
          <p:nvPr/>
        </p:nvSpPr>
        <p:spPr>
          <a:xfrm>
            <a:off x="1113905" y="5734397"/>
            <a:ext cx="453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(final)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D9D38D-B19E-3FA5-CFBC-18194CAD2526}"/>
              </a:ext>
            </a:extLst>
          </p:cNvPr>
          <p:cNvSpPr txBox="1"/>
          <p:nvPr/>
        </p:nvSpPr>
        <p:spPr>
          <a:xfrm>
            <a:off x="482138" y="2139139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FEEC5-8DF1-8556-F91C-624C97EDBCB9}"/>
              </a:ext>
            </a:extLst>
          </p:cNvPr>
          <p:cNvSpPr txBox="1"/>
          <p:nvPr/>
        </p:nvSpPr>
        <p:spPr>
          <a:xfrm>
            <a:off x="5444836" y="588128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DD0DC9-5B70-6D46-FA23-D673E640C4DC}"/>
              </a:ext>
            </a:extLst>
          </p:cNvPr>
          <p:cNvSpPr txBox="1"/>
          <p:nvPr/>
        </p:nvSpPr>
        <p:spPr>
          <a:xfrm>
            <a:off x="2271446" y="2139139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6FDF84-6343-417D-438A-F1649059412F}"/>
              </a:ext>
            </a:extLst>
          </p:cNvPr>
          <p:cNvSpPr txBox="1"/>
          <p:nvPr/>
        </p:nvSpPr>
        <p:spPr>
          <a:xfrm>
            <a:off x="4672373" y="2183832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43E570-3ACE-FB29-D723-F10B79AA3B5F}"/>
              </a:ext>
            </a:extLst>
          </p:cNvPr>
          <p:cNvSpPr txBox="1"/>
          <p:nvPr/>
        </p:nvSpPr>
        <p:spPr>
          <a:xfrm>
            <a:off x="7153053" y="2196881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3_</a:t>
            </a:r>
          </a:p>
        </p:txBody>
      </p:sp>
    </p:spTree>
    <p:extLst>
      <p:ext uri="{BB962C8B-B14F-4D97-AF65-F5344CB8AC3E}">
        <p14:creationId xmlns:p14="http://schemas.microsoft.com/office/powerpoint/2010/main" val="213863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Kulikowski, Nichole</dc:creator>
  <cp:lastModifiedBy>Kulikowski, Nichole</cp:lastModifiedBy>
  <cp:revision>3</cp:revision>
  <dcterms:created xsi:type="dcterms:W3CDTF">2023-04-13T14:06:39Z</dcterms:created>
  <dcterms:modified xsi:type="dcterms:W3CDTF">2023-04-13T15:38:26Z</dcterms:modified>
</cp:coreProperties>
</file>