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sldIdLst>
    <p:sldId id="256" r:id="rId2"/>
  </p:sldIdLst>
  <p:sldSz cx="5486400" cy="5486400"/>
  <p:notesSz cx="6858000" cy="9144000"/>
  <p:embeddedFontLst>
    <p:embeddedFont>
      <p:font typeface="Aharoni" panose="02010803020104030203" pitchFamily="2" charset="-79"/>
      <p:bold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1" autoAdjust="0"/>
    <p:restoredTop sz="94660"/>
  </p:normalViewPr>
  <p:slideViewPr>
    <p:cSldViewPr snapToGrid="0">
      <p:cViewPr>
        <p:scale>
          <a:sx n="125" d="100"/>
          <a:sy n="125" d="100"/>
        </p:scale>
        <p:origin x="2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rales, Mark" userId="27e314b7-fb39-4cfb-b12e-31726d904234" providerId="ADAL" clId="{C2244F84-468A-4BC1-85CA-EB99BB86D607}"/>
    <pc:docChg chg="modSld modMainMaster">
      <pc:chgData name="Corrales, Mark" userId="27e314b7-fb39-4cfb-b12e-31726d904234" providerId="ADAL" clId="{C2244F84-468A-4BC1-85CA-EB99BB86D607}" dt="2022-09-29T13:45:54.114" v="6" actId="14100"/>
      <pc:docMkLst>
        <pc:docMk/>
      </pc:docMkLst>
      <pc:sldChg chg="modSp mod">
        <pc:chgData name="Corrales, Mark" userId="27e314b7-fb39-4cfb-b12e-31726d904234" providerId="ADAL" clId="{C2244F84-468A-4BC1-85CA-EB99BB86D607}" dt="2022-09-29T13:45:54.114" v="6" actId="14100"/>
        <pc:sldMkLst>
          <pc:docMk/>
          <pc:sldMk cId="2245266475" sldId="256"/>
        </pc:sldMkLst>
        <pc:spChg chg="mod">
          <ac:chgData name="Corrales, Mark" userId="27e314b7-fb39-4cfb-b12e-31726d904234" providerId="ADAL" clId="{C2244F84-468A-4BC1-85CA-EB99BB86D607}" dt="2022-09-29T13:45:54.114" v="6" actId="14100"/>
          <ac:spMkLst>
            <pc:docMk/>
            <pc:sldMk cId="2245266475" sldId="256"/>
            <ac:spMk id="2" creationId="{B491BB95-4264-4579-A268-C54A26E33126}"/>
          </ac:spMkLst>
        </pc:spChg>
        <pc:spChg chg="mod">
          <ac:chgData name="Corrales, Mark" userId="27e314b7-fb39-4cfb-b12e-31726d904234" providerId="ADAL" clId="{C2244F84-468A-4BC1-85CA-EB99BB86D607}" dt="2022-09-29T13:45:16.081" v="5" actId="1076"/>
          <ac:spMkLst>
            <pc:docMk/>
            <pc:sldMk cId="2245266475" sldId="256"/>
            <ac:spMk id="4" creationId="{F4ADEF6D-B130-4DDC-B366-3E2846A0F66E}"/>
          </ac:spMkLst>
        </pc:spChg>
      </pc:sldChg>
      <pc:sldMasterChg chg="modSp modSldLayout">
        <pc:chgData name="Corrales, Mark" userId="27e314b7-fb39-4cfb-b12e-31726d904234" providerId="ADAL" clId="{C2244F84-468A-4BC1-85CA-EB99BB86D607}" dt="2022-09-29T13:43:57.839" v="3"/>
        <pc:sldMasterMkLst>
          <pc:docMk/>
          <pc:sldMasterMk cId="2046460003" sldId="2147483648"/>
        </pc:sldMasterMkLst>
        <pc:spChg chg="mod">
          <ac:chgData name="Corrales, Mark" userId="27e314b7-fb39-4cfb-b12e-31726d904234" providerId="ADAL" clId="{C2244F84-468A-4BC1-85CA-EB99BB86D607}" dt="2022-09-29T13:43:57.839" v="3"/>
          <ac:spMkLst>
            <pc:docMk/>
            <pc:sldMasterMk cId="2046460003" sldId="2147483648"/>
            <ac:spMk id="2" creationId="{4C1A3B3D-AE00-4FD8-9A92-80092AD3CDC9}"/>
          </ac:spMkLst>
        </pc:spChg>
        <pc:spChg chg="mod">
          <ac:chgData name="Corrales, Mark" userId="27e314b7-fb39-4cfb-b12e-31726d904234" providerId="ADAL" clId="{C2244F84-468A-4BC1-85CA-EB99BB86D607}" dt="2022-09-29T13:43:57.839" v="3"/>
          <ac:spMkLst>
            <pc:docMk/>
            <pc:sldMasterMk cId="2046460003" sldId="2147483648"/>
            <ac:spMk id="3" creationId="{C2EE6168-5299-4E66-85C7-739B391898D2}"/>
          </ac:spMkLst>
        </pc:spChg>
        <pc:spChg chg="mod">
          <ac:chgData name="Corrales, Mark" userId="27e314b7-fb39-4cfb-b12e-31726d904234" providerId="ADAL" clId="{C2244F84-468A-4BC1-85CA-EB99BB86D607}" dt="2022-09-29T13:43:57.839" v="3"/>
          <ac:spMkLst>
            <pc:docMk/>
            <pc:sldMasterMk cId="2046460003" sldId="2147483648"/>
            <ac:spMk id="4" creationId="{737F3C67-F402-44E2-95CA-F25166B4D8D5}"/>
          </ac:spMkLst>
        </pc:spChg>
        <pc:spChg chg="mod">
          <ac:chgData name="Corrales, Mark" userId="27e314b7-fb39-4cfb-b12e-31726d904234" providerId="ADAL" clId="{C2244F84-468A-4BC1-85CA-EB99BB86D607}" dt="2022-09-29T13:43:57.839" v="3"/>
          <ac:spMkLst>
            <pc:docMk/>
            <pc:sldMasterMk cId="2046460003" sldId="2147483648"/>
            <ac:spMk id="5" creationId="{14DFE7D0-5C2A-4D0B-84E8-95F8C4430145}"/>
          </ac:spMkLst>
        </pc:spChg>
        <pc:spChg chg="mod">
          <ac:chgData name="Corrales, Mark" userId="27e314b7-fb39-4cfb-b12e-31726d904234" providerId="ADAL" clId="{C2244F84-468A-4BC1-85CA-EB99BB86D607}" dt="2022-09-29T13:43:57.839" v="3"/>
          <ac:spMkLst>
            <pc:docMk/>
            <pc:sldMasterMk cId="2046460003" sldId="2147483648"/>
            <ac:spMk id="6" creationId="{BDBCCF5A-0863-490E-A3D2-01128657A567}"/>
          </ac:spMkLst>
        </pc:spChg>
        <pc:sldLayoutChg chg="modSp">
          <pc:chgData name="Corrales, Mark" userId="27e314b7-fb39-4cfb-b12e-31726d904234" providerId="ADAL" clId="{C2244F84-468A-4BC1-85CA-EB99BB86D607}" dt="2022-09-29T13:43:57.839" v="3"/>
          <pc:sldLayoutMkLst>
            <pc:docMk/>
            <pc:sldMasterMk cId="2046460003" sldId="2147483648"/>
            <pc:sldLayoutMk cId="1133002144" sldId="2147483649"/>
          </pc:sldLayoutMkLst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1133002144" sldId="2147483649"/>
              <ac:spMk id="2" creationId="{08C0434D-A15E-461E-B8FB-9288318D2B1A}"/>
            </ac:spMkLst>
          </pc:spChg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1133002144" sldId="2147483649"/>
              <ac:spMk id="3" creationId="{A331C91D-B4B5-41BE-AF96-0C0FD2C05403}"/>
            </ac:spMkLst>
          </pc:spChg>
        </pc:sldLayoutChg>
        <pc:sldLayoutChg chg="modSp">
          <pc:chgData name="Corrales, Mark" userId="27e314b7-fb39-4cfb-b12e-31726d904234" providerId="ADAL" clId="{C2244F84-468A-4BC1-85CA-EB99BB86D607}" dt="2022-09-29T13:43:57.839" v="3"/>
          <pc:sldLayoutMkLst>
            <pc:docMk/>
            <pc:sldMasterMk cId="2046460003" sldId="2147483648"/>
            <pc:sldLayoutMk cId="1502377102" sldId="2147483651"/>
          </pc:sldLayoutMkLst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1502377102" sldId="2147483651"/>
              <ac:spMk id="2" creationId="{4082E7A0-5ECA-41D2-93AB-9E50B303A706}"/>
            </ac:spMkLst>
          </pc:spChg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1502377102" sldId="2147483651"/>
              <ac:spMk id="3" creationId="{D97AE0F4-0C67-4573-927A-7234F93BE763}"/>
            </ac:spMkLst>
          </pc:spChg>
        </pc:sldLayoutChg>
        <pc:sldLayoutChg chg="modSp">
          <pc:chgData name="Corrales, Mark" userId="27e314b7-fb39-4cfb-b12e-31726d904234" providerId="ADAL" clId="{C2244F84-468A-4BC1-85CA-EB99BB86D607}" dt="2022-09-29T13:43:57.839" v="3"/>
          <pc:sldLayoutMkLst>
            <pc:docMk/>
            <pc:sldMasterMk cId="2046460003" sldId="2147483648"/>
            <pc:sldLayoutMk cId="2229127017" sldId="2147483652"/>
          </pc:sldLayoutMkLst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2229127017" sldId="2147483652"/>
              <ac:spMk id="3" creationId="{52B98BAC-0E8A-4324-B0C4-C3BFF5B97FB5}"/>
            </ac:spMkLst>
          </pc:spChg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2229127017" sldId="2147483652"/>
              <ac:spMk id="4" creationId="{3BC892D8-B972-4009-9F9D-C3B6C1CC1FD0}"/>
            </ac:spMkLst>
          </pc:spChg>
        </pc:sldLayoutChg>
        <pc:sldLayoutChg chg="modSp">
          <pc:chgData name="Corrales, Mark" userId="27e314b7-fb39-4cfb-b12e-31726d904234" providerId="ADAL" clId="{C2244F84-468A-4BC1-85CA-EB99BB86D607}" dt="2022-09-29T13:43:57.839" v="3"/>
          <pc:sldLayoutMkLst>
            <pc:docMk/>
            <pc:sldMasterMk cId="2046460003" sldId="2147483648"/>
            <pc:sldLayoutMk cId="1399552779" sldId="2147483653"/>
          </pc:sldLayoutMkLst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1399552779" sldId="2147483653"/>
              <ac:spMk id="2" creationId="{99A0402D-E1D4-459D-94D6-ECCFBD3AB25B}"/>
            </ac:spMkLst>
          </pc:spChg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1399552779" sldId="2147483653"/>
              <ac:spMk id="3" creationId="{F10CE39C-981D-4843-A3E6-977D0FBA3A9D}"/>
            </ac:spMkLst>
          </pc:spChg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1399552779" sldId="2147483653"/>
              <ac:spMk id="4" creationId="{2195D084-9883-4CBE-8D76-86A9C9242DA6}"/>
            </ac:spMkLst>
          </pc:spChg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1399552779" sldId="2147483653"/>
              <ac:spMk id="5" creationId="{D6B79464-C2A3-4E20-9C59-FB4A91DB5F7F}"/>
            </ac:spMkLst>
          </pc:spChg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1399552779" sldId="2147483653"/>
              <ac:spMk id="6" creationId="{F638FAE6-8621-478A-9816-F5929F1414AF}"/>
            </ac:spMkLst>
          </pc:spChg>
        </pc:sldLayoutChg>
        <pc:sldLayoutChg chg="modSp">
          <pc:chgData name="Corrales, Mark" userId="27e314b7-fb39-4cfb-b12e-31726d904234" providerId="ADAL" clId="{C2244F84-468A-4BC1-85CA-EB99BB86D607}" dt="2022-09-29T13:43:57.839" v="3"/>
          <pc:sldLayoutMkLst>
            <pc:docMk/>
            <pc:sldMasterMk cId="2046460003" sldId="2147483648"/>
            <pc:sldLayoutMk cId="1776398466" sldId="2147483656"/>
          </pc:sldLayoutMkLst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1776398466" sldId="2147483656"/>
              <ac:spMk id="2" creationId="{2E5C9909-54AA-4EC9-8636-DC3089CAB7DA}"/>
            </ac:spMkLst>
          </pc:spChg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1776398466" sldId="2147483656"/>
              <ac:spMk id="3" creationId="{7F48295D-5DDF-4B1A-B32A-5971408D3720}"/>
            </ac:spMkLst>
          </pc:spChg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1776398466" sldId="2147483656"/>
              <ac:spMk id="4" creationId="{ACB11DA0-1BDF-4C8D-8C63-893253AC88F6}"/>
            </ac:spMkLst>
          </pc:spChg>
        </pc:sldLayoutChg>
        <pc:sldLayoutChg chg="modSp">
          <pc:chgData name="Corrales, Mark" userId="27e314b7-fb39-4cfb-b12e-31726d904234" providerId="ADAL" clId="{C2244F84-468A-4BC1-85CA-EB99BB86D607}" dt="2022-09-29T13:43:57.839" v="3"/>
          <pc:sldLayoutMkLst>
            <pc:docMk/>
            <pc:sldMasterMk cId="2046460003" sldId="2147483648"/>
            <pc:sldLayoutMk cId="1095228669" sldId="2147483657"/>
          </pc:sldLayoutMkLst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1095228669" sldId="2147483657"/>
              <ac:spMk id="2" creationId="{6FDB7260-3D13-4784-B0E2-29E3A51AF6AF}"/>
            </ac:spMkLst>
          </pc:spChg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1095228669" sldId="2147483657"/>
              <ac:spMk id="3" creationId="{4FBDBA88-160E-4747-B7BC-607C17913561}"/>
            </ac:spMkLst>
          </pc:spChg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1095228669" sldId="2147483657"/>
              <ac:spMk id="4" creationId="{0954FFBF-2908-4BD3-97A4-E586F170D6DD}"/>
            </ac:spMkLst>
          </pc:spChg>
        </pc:sldLayoutChg>
        <pc:sldLayoutChg chg="modSp">
          <pc:chgData name="Corrales, Mark" userId="27e314b7-fb39-4cfb-b12e-31726d904234" providerId="ADAL" clId="{C2244F84-468A-4BC1-85CA-EB99BB86D607}" dt="2022-09-29T13:43:57.839" v="3"/>
          <pc:sldLayoutMkLst>
            <pc:docMk/>
            <pc:sldMasterMk cId="2046460003" sldId="2147483648"/>
            <pc:sldLayoutMk cId="3409367021" sldId="2147483659"/>
          </pc:sldLayoutMkLst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3409367021" sldId="2147483659"/>
              <ac:spMk id="2" creationId="{282566C8-D944-46C8-9AEE-AA9A68376242}"/>
            </ac:spMkLst>
          </pc:spChg>
          <pc:spChg chg="mod">
            <ac:chgData name="Corrales, Mark" userId="27e314b7-fb39-4cfb-b12e-31726d904234" providerId="ADAL" clId="{C2244F84-468A-4BC1-85CA-EB99BB86D607}" dt="2022-09-29T13:43:57.839" v="3"/>
            <ac:spMkLst>
              <pc:docMk/>
              <pc:sldMasterMk cId="2046460003" sldId="2147483648"/>
              <pc:sldLayoutMk cId="3409367021" sldId="2147483659"/>
              <ac:spMk id="3" creationId="{2149B191-DAE2-42E2-A066-66BE363838CD}"/>
            </ac:spMkLst>
          </pc:spChg>
        </pc:sldLayoutChg>
      </pc:sldMasterChg>
      <pc:sldMasterChg chg="modSp modSldLayout">
        <pc:chgData name="Corrales, Mark" userId="27e314b7-fb39-4cfb-b12e-31726d904234" providerId="ADAL" clId="{C2244F84-468A-4BC1-85CA-EB99BB86D607}" dt="2022-09-29T13:44:54.909" v="4"/>
        <pc:sldMasterMkLst>
          <pc:docMk/>
          <pc:sldMasterMk cId="3568034310" sldId="2147483672"/>
        </pc:sldMasterMkLst>
        <pc:spChg chg="mod">
          <ac:chgData name="Corrales, Mark" userId="27e314b7-fb39-4cfb-b12e-31726d904234" providerId="ADAL" clId="{C2244F84-468A-4BC1-85CA-EB99BB86D607}" dt="2022-09-29T13:44:54.909" v="4"/>
          <ac:spMkLst>
            <pc:docMk/>
            <pc:sldMasterMk cId="3568034310" sldId="2147483672"/>
            <ac:spMk id="2" creationId="{00000000-0000-0000-0000-000000000000}"/>
          </ac:spMkLst>
        </pc:spChg>
        <pc:spChg chg="mod">
          <ac:chgData name="Corrales, Mark" userId="27e314b7-fb39-4cfb-b12e-31726d904234" providerId="ADAL" clId="{C2244F84-468A-4BC1-85CA-EB99BB86D607}" dt="2022-09-29T13:44:54.909" v="4"/>
          <ac:spMkLst>
            <pc:docMk/>
            <pc:sldMasterMk cId="3568034310" sldId="2147483672"/>
            <ac:spMk id="3" creationId="{00000000-0000-0000-0000-000000000000}"/>
          </ac:spMkLst>
        </pc:spChg>
        <pc:spChg chg="mod">
          <ac:chgData name="Corrales, Mark" userId="27e314b7-fb39-4cfb-b12e-31726d904234" providerId="ADAL" clId="{C2244F84-468A-4BC1-85CA-EB99BB86D607}" dt="2022-09-29T13:44:54.909" v="4"/>
          <ac:spMkLst>
            <pc:docMk/>
            <pc:sldMasterMk cId="3568034310" sldId="2147483672"/>
            <ac:spMk id="4" creationId="{00000000-0000-0000-0000-000000000000}"/>
          </ac:spMkLst>
        </pc:spChg>
        <pc:spChg chg="mod">
          <ac:chgData name="Corrales, Mark" userId="27e314b7-fb39-4cfb-b12e-31726d904234" providerId="ADAL" clId="{C2244F84-468A-4BC1-85CA-EB99BB86D607}" dt="2022-09-29T13:44:54.909" v="4"/>
          <ac:spMkLst>
            <pc:docMk/>
            <pc:sldMasterMk cId="3568034310" sldId="2147483672"/>
            <ac:spMk id="5" creationId="{00000000-0000-0000-0000-000000000000}"/>
          </ac:spMkLst>
        </pc:spChg>
        <pc:spChg chg="mod">
          <ac:chgData name="Corrales, Mark" userId="27e314b7-fb39-4cfb-b12e-31726d904234" providerId="ADAL" clId="{C2244F84-468A-4BC1-85CA-EB99BB86D607}" dt="2022-09-29T13:44:54.909" v="4"/>
          <ac:spMkLst>
            <pc:docMk/>
            <pc:sldMasterMk cId="3568034310" sldId="2147483672"/>
            <ac:spMk id="6" creationId="{00000000-0000-0000-0000-000000000000}"/>
          </ac:spMkLst>
        </pc:spChg>
        <pc:sldLayoutChg chg="modSp">
          <pc:chgData name="Corrales, Mark" userId="27e314b7-fb39-4cfb-b12e-31726d904234" providerId="ADAL" clId="{C2244F84-468A-4BC1-85CA-EB99BB86D607}" dt="2022-09-29T13:44:54.909" v="4"/>
          <pc:sldLayoutMkLst>
            <pc:docMk/>
            <pc:sldMasterMk cId="3568034310" sldId="2147483672"/>
            <pc:sldLayoutMk cId="236142138" sldId="2147483673"/>
          </pc:sldLayoutMkLst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236142138" sldId="2147483673"/>
              <ac:spMk id="2" creationId="{00000000-0000-0000-0000-000000000000}"/>
            </ac:spMkLst>
          </pc:spChg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236142138" sldId="2147483673"/>
              <ac:spMk id="3" creationId="{00000000-0000-0000-0000-000000000000}"/>
            </ac:spMkLst>
          </pc:spChg>
        </pc:sldLayoutChg>
        <pc:sldLayoutChg chg="modSp">
          <pc:chgData name="Corrales, Mark" userId="27e314b7-fb39-4cfb-b12e-31726d904234" providerId="ADAL" clId="{C2244F84-468A-4BC1-85CA-EB99BB86D607}" dt="2022-09-29T13:44:54.909" v="4"/>
          <pc:sldLayoutMkLst>
            <pc:docMk/>
            <pc:sldMasterMk cId="3568034310" sldId="2147483672"/>
            <pc:sldLayoutMk cId="2923836793" sldId="2147483675"/>
          </pc:sldLayoutMkLst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2923836793" sldId="2147483675"/>
              <ac:spMk id="2" creationId="{00000000-0000-0000-0000-000000000000}"/>
            </ac:spMkLst>
          </pc:spChg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2923836793" sldId="2147483675"/>
              <ac:spMk id="3" creationId="{00000000-0000-0000-0000-000000000000}"/>
            </ac:spMkLst>
          </pc:spChg>
        </pc:sldLayoutChg>
        <pc:sldLayoutChg chg="modSp">
          <pc:chgData name="Corrales, Mark" userId="27e314b7-fb39-4cfb-b12e-31726d904234" providerId="ADAL" clId="{C2244F84-468A-4BC1-85CA-EB99BB86D607}" dt="2022-09-29T13:44:54.909" v="4"/>
          <pc:sldLayoutMkLst>
            <pc:docMk/>
            <pc:sldMasterMk cId="3568034310" sldId="2147483672"/>
            <pc:sldLayoutMk cId="309458608" sldId="2147483676"/>
          </pc:sldLayoutMkLst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309458608" sldId="2147483676"/>
              <ac:spMk id="3" creationId="{00000000-0000-0000-0000-000000000000}"/>
            </ac:spMkLst>
          </pc:spChg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309458608" sldId="2147483676"/>
              <ac:spMk id="4" creationId="{00000000-0000-0000-0000-000000000000}"/>
            </ac:spMkLst>
          </pc:spChg>
        </pc:sldLayoutChg>
        <pc:sldLayoutChg chg="modSp">
          <pc:chgData name="Corrales, Mark" userId="27e314b7-fb39-4cfb-b12e-31726d904234" providerId="ADAL" clId="{C2244F84-468A-4BC1-85CA-EB99BB86D607}" dt="2022-09-29T13:44:54.909" v="4"/>
          <pc:sldLayoutMkLst>
            <pc:docMk/>
            <pc:sldMasterMk cId="3568034310" sldId="2147483672"/>
            <pc:sldLayoutMk cId="1726468979" sldId="2147483677"/>
          </pc:sldLayoutMkLst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1726468979" sldId="2147483677"/>
              <ac:spMk id="2" creationId="{00000000-0000-0000-0000-000000000000}"/>
            </ac:spMkLst>
          </pc:spChg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1726468979" sldId="2147483677"/>
              <ac:spMk id="3" creationId="{00000000-0000-0000-0000-000000000000}"/>
            </ac:spMkLst>
          </pc:spChg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1726468979" sldId="2147483677"/>
              <ac:spMk id="4" creationId="{00000000-0000-0000-0000-000000000000}"/>
            </ac:spMkLst>
          </pc:spChg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1726468979" sldId="2147483677"/>
              <ac:spMk id="5" creationId="{00000000-0000-0000-0000-000000000000}"/>
            </ac:spMkLst>
          </pc:spChg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1726468979" sldId="2147483677"/>
              <ac:spMk id="6" creationId="{00000000-0000-0000-0000-000000000000}"/>
            </ac:spMkLst>
          </pc:spChg>
        </pc:sldLayoutChg>
        <pc:sldLayoutChg chg="modSp">
          <pc:chgData name="Corrales, Mark" userId="27e314b7-fb39-4cfb-b12e-31726d904234" providerId="ADAL" clId="{C2244F84-468A-4BC1-85CA-EB99BB86D607}" dt="2022-09-29T13:44:54.909" v="4"/>
          <pc:sldLayoutMkLst>
            <pc:docMk/>
            <pc:sldMasterMk cId="3568034310" sldId="2147483672"/>
            <pc:sldLayoutMk cId="3094859640" sldId="2147483680"/>
          </pc:sldLayoutMkLst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3094859640" sldId="2147483680"/>
              <ac:spMk id="2" creationId="{00000000-0000-0000-0000-000000000000}"/>
            </ac:spMkLst>
          </pc:spChg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3094859640" sldId="2147483680"/>
              <ac:spMk id="3" creationId="{00000000-0000-0000-0000-000000000000}"/>
            </ac:spMkLst>
          </pc:spChg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3094859640" sldId="2147483680"/>
              <ac:spMk id="4" creationId="{00000000-0000-0000-0000-000000000000}"/>
            </ac:spMkLst>
          </pc:spChg>
        </pc:sldLayoutChg>
        <pc:sldLayoutChg chg="modSp">
          <pc:chgData name="Corrales, Mark" userId="27e314b7-fb39-4cfb-b12e-31726d904234" providerId="ADAL" clId="{C2244F84-468A-4BC1-85CA-EB99BB86D607}" dt="2022-09-29T13:44:54.909" v="4"/>
          <pc:sldLayoutMkLst>
            <pc:docMk/>
            <pc:sldMasterMk cId="3568034310" sldId="2147483672"/>
            <pc:sldLayoutMk cId="2137965249" sldId="2147483681"/>
          </pc:sldLayoutMkLst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2137965249" sldId="2147483681"/>
              <ac:spMk id="2" creationId="{00000000-0000-0000-0000-000000000000}"/>
            </ac:spMkLst>
          </pc:spChg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2137965249" sldId="2147483681"/>
              <ac:spMk id="3" creationId="{00000000-0000-0000-0000-000000000000}"/>
            </ac:spMkLst>
          </pc:spChg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2137965249" sldId="2147483681"/>
              <ac:spMk id="4" creationId="{00000000-0000-0000-0000-000000000000}"/>
            </ac:spMkLst>
          </pc:spChg>
        </pc:sldLayoutChg>
        <pc:sldLayoutChg chg="modSp">
          <pc:chgData name="Corrales, Mark" userId="27e314b7-fb39-4cfb-b12e-31726d904234" providerId="ADAL" clId="{C2244F84-468A-4BC1-85CA-EB99BB86D607}" dt="2022-09-29T13:44:54.909" v="4"/>
          <pc:sldLayoutMkLst>
            <pc:docMk/>
            <pc:sldMasterMk cId="3568034310" sldId="2147483672"/>
            <pc:sldLayoutMk cId="527469928" sldId="2147483683"/>
          </pc:sldLayoutMkLst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527469928" sldId="2147483683"/>
              <ac:spMk id="2" creationId="{00000000-0000-0000-0000-000000000000}"/>
            </ac:spMkLst>
          </pc:spChg>
          <pc:spChg chg="mod">
            <ac:chgData name="Corrales, Mark" userId="27e314b7-fb39-4cfb-b12e-31726d904234" providerId="ADAL" clId="{C2244F84-468A-4BC1-85CA-EB99BB86D607}" dt="2022-09-29T13:44:54.909" v="4"/>
            <ac:spMkLst>
              <pc:docMk/>
              <pc:sldMasterMk cId="3568034310" sldId="2147483672"/>
              <pc:sldLayoutMk cId="527469928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9455-C61A-4F96-8098-B4D5B64A1A05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D3BD-0E1B-4B13-BB5C-BA3875A8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9455-C61A-4F96-8098-B4D5B64A1A05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D3BD-0E1B-4B13-BB5C-BA3875A8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4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9455-C61A-4F96-8098-B4D5B64A1A05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D3BD-0E1B-4B13-BB5C-BA3875A8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8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9455-C61A-4F96-8098-B4D5B64A1A05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D3BD-0E1B-4B13-BB5C-BA3875A8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9455-C61A-4F96-8098-B4D5B64A1A05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D3BD-0E1B-4B13-BB5C-BA3875A8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2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9455-C61A-4F96-8098-B4D5B64A1A05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D3BD-0E1B-4B13-BB5C-BA3875A8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8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9455-C61A-4F96-8098-B4D5B64A1A05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D3BD-0E1B-4B13-BB5C-BA3875A8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9455-C61A-4F96-8098-B4D5B64A1A05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D3BD-0E1B-4B13-BB5C-BA3875A8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9455-C61A-4F96-8098-B4D5B64A1A05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D3BD-0E1B-4B13-BB5C-BA3875A8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3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9455-C61A-4F96-8098-B4D5B64A1A05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D3BD-0E1B-4B13-BB5C-BA3875A8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2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9455-C61A-4F96-8098-B4D5B64A1A05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DD3BD-0E1B-4B13-BB5C-BA3875A8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9455-C61A-4F96-8098-B4D5B64A1A05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DD3BD-0E1B-4B13-BB5C-BA3875A8D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8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4ADEF6D-B130-4DDC-B366-3E2846A0F66E}"/>
              </a:ext>
            </a:extLst>
          </p:cNvPr>
          <p:cNvSpPr>
            <a:spLocks noChangeAspect="1"/>
          </p:cNvSpPr>
          <p:nvPr/>
        </p:nvSpPr>
        <p:spPr>
          <a:xfrm>
            <a:off x="1518785" y="1241440"/>
            <a:ext cx="2542099" cy="25420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9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1BB95-4264-4579-A268-C54A26E33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208" y="1593340"/>
            <a:ext cx="2262722" cy="2351315"/>
          </a:xfrm>
        </p:spPr>
        <p:txBody>
          <a:bodyPr>
            <a:noAutofit/>
          </a:bodyPr>
          <a:lstStyle/>
          <a:p>
            <a:r>
              <a:rPr lang="en-US" sz="17057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EJ</a:t>
            </a:r>
          </a:p>
        </p:txBody>
      </p:sp>
    </p:spTree>
    <p:extLst>
      <p:ext uri="{BB962C8B-B14F-4D97-AF65-F5344CB8AC3E}">
        <p14:creationId xmlns:p14="http://schemas.microsoft.com/office/powerpoint/2010/main" val="224526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Aharoni</vt:lpstr>
      <vt:lpstr>Calibri Light</vt:lpstr>
      <vt:lpstr>Calibri</vt:lpstr>
      <vt:lpstr>Office Theme</vt:lpstr>
      <vt:lpstr>EJ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</dc:title>
  <dc:creator>Corrales, Mark</dc:creator>
  <cp:lastModifiedBy>Corrales, Mark</cp:lastModifiedBy>
  <cp:revision>1</cp:revision>
  <dcterms:created xsi:type="dcterms:W3CDTF">2022-09-28T21:36:10Z</dcterms:created>
  <dcterms:modified xsi:type="dcterms:W3CDTF">2022-09-29T13:46:08Z</dcterms:modified>
</cp:coreProperties>
</file>