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8"/>
  </p:sldMasterIdLst>
  <p:notesMasterIdLst>
    <p:notesMasterId r:id="rId77"/>
  </p:notesMasterIdLst>
  <p:sldIdLst>
    <p:sldId id="256" r:id="rId59"/>
    <p:sldId id="257" r:id="rId60"/>
    <p:sldId id="258" r:id="rId61"/>
    <p:sldId id="274" r:id="rId62"/>
    <p:sldId id="273" r:id="rId63"/>
    <p:sldId id="259" r:id="rId64"/>
    <p:sldId id="262" r:id="rId65"/>
    <p:sldId id="265" r:id="rId66"/>
    <p:sldId id="260" r:id="rId67"/>
    <p:sldId id="269" r:id="rId68"/>
    <p:sldId id="270" r:id="rId69"/>
    <p:sldId id="272" r:id="rId70"/>
    <p:sldId id="268" r:id="rId71"/>
    <p:sldId id="263" r:id="rId72"/>
    <p:sldId id="266" r:id="rId73"/>
    <p:sldId id="267" r:id="rId74"/>
    <p:sldId id="264" r:id="rId75"/>
    <p:sldId id="27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5" autoAdjust="0"/>
    <p:restoredTop sz="78960" autoAdjust="0"/>
  </p:normalViewPr>
  <p:slideViewPr>
    <p:cSldViewPr snapToGrid="0">
      <p:cViewPr varScale="1">
        <p:scale>
          <a:sx n="58" d="100"/>
          <a:sy n="58" d="100"/>
        </p:scale>
        <p:origin x="14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5.xml"/><Relationship Id="rId68" Type="http://schemas.openxmlformats.org/officeDocument/2006/relationships/slide" Target="slides/slide10.xml"/><Relationship Id="rId76" Type="http://schemas.openxmlformats.org/officeDocument/2006/relationships/slide" Target="slides/slide18.xml"/><Relationship Id="rId7" Type="http://schemas.openxmlformats.org/officeDocument/2006/relationships/customXml" Target="../customXml/item7.xml"/><Relationship Id="rId71"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Master" Target="slideMasters/slideMaster1.xml"/><Relationship Id="rId66" Type="http://schemas.openxmlformats.org/officeDocument/2006/relationships/slide" Target="slides/slide8.xml"/><Relationship Id="rId74" Type="http://schemas.openxmlformats.org/officeDocument/2006/relationships/slide" Target="slides/slide16.xml"/><Relationship Id="rId79"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slide" Target="slides/slide3.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2.xml"/><Relationship Id="rId65" Type="http://schemas.openxmlformats.org/officeDocument/2006/relationships/slide" Target="slides/slide7.xml"/><Relationship Id="rId73" Type="http://schemas.openxmlformats.org/officeDocument/2006/relationships/slide" Target="slides/slide15.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6.xml"/><Relationship Id="rId69" Type="http://schemas.openxmlformats.org/officeDocument/2006/relationships/slide" Target="slides/slide11.xml"/><Relationship Id="rId77"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4.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1.xml"/><Relationship Id="rId67" Type="http://schemas.openxmlformats.org/officeDocument/2006/relationships/slide" Target="slides/slide9.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 Target="slides/slide4.xml"/><Relationship Id="rId70" Type="http://schemas.openxmlformats.org/officeDocument/2006/relationships/slide" Target="slides/slide12.xml"/><Relationship Id="rId75"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04B588-CA55-4778-BDD4-5550FE84D3A4}"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AEB800E6-97D4-431F-AF30-0966A6245F84}">
      <dgm:prSet phldrT="[Text]" custT="1"/>
      <dgm:spPr/>
      <dgm:t>
        <a:bodyPr/>
        <a:lstStyle/>
        <a:p>
          <a:r>
            <a:rPr lang="en-US" sz="1400" dirty="0"/>
            <a:t>Identify Target Area</a:t>
          </a:r>
        </a:p>
      </dgm:t>
    </dgm:pt>
    <dgm:pt modelId="{642E4964-172B-473F-83CC-6E1E70EC2856}" type="parTrans" cxnId="{02CC3A19-F3B4-429E-A858-DA87CF712A7F}">
      <dgm:prSet/>
      <dgm:spPr/>
      <dgm:t>
        <a:bodyPr/>
        <a:lstStyle/>
        <a:p>
          <a:endParaRPr lang="en-US" sz="1400"/>
        </a:p>
      </dgm:t>
    </dgm:pt>
    <dgm:pt modelId="{41909DD0-98A5-4F8C-9662-CA9E6EC4D447}" type="sibTrans" cxnId="{02CC3A19-F3B4-429E-A858-DA87CF712A7F}">
      <dgm:prSet/>
      <dgm:spPr>
        <a:solidFill>
          <a:schemeClr val="accent1">
            <a:lumMod val="50000"/>
          </a:schemeClr>
        </a:solidFill>
        <a:ln>
          <a:solidFill>
            <a:schemeClr val="bg1"/>
          </a:solidFill>
        </a:ln>
      </dgm:spPr>
      <dgm:t>
        <a:bodyPr/>
        <a:lstStyle/>
        <a:p>
          <a:endParaRPr lang="en-US" sz="1400"/>
        </a:p>
      </dgm:t>
    </dgm:pt>
    <dgm:pt modelId="{A2A261EE-BC02-4212-A1CC-B86FEA60CE46}">
      <dgm:prSet phldrT="[Text]" custT="1"/>
      <dgm:spPr/>
      <dgm:t>
        <a:bodyPr/>
        <a:lstStyle/>
        <a:p>
          <a:r>
            <a:rPr lang="en-US" sz="1400" dirty="0"/>
            <a:t>Find “All Relevant Data”</a:t>
          </a:r>
        </a:p>
      </dgm:t>
    </dgm:pt>
    <dgm:pt modelId="{690135D0-BDB5-4B94-B70B-191F2A8B9C05}" type="parTrans" cxnId="{D690FFC5-BC38-4CDF-8F26-B215D9900DB5}">
      <dgm:prSet/>
      <dgm:spPr/>
      <dgm:t>
        <a:bodyPr/>
        <a:lstStyle/>
        <a:p>
          <a:endParaRPr lang="en-US" sz="1400"/>
        </a:p>
      </dgm:t>
    </dgm:pt>
    <dgm:pt modelId="{95E642CB-723E-43CB-A3F0-54509887790C}" type="sibTrans" cxnId="{D690FFC5-BC38-4CDF-8F26-B215D9900DB5}">
      <dgm:prSet/>
      <dgm:spPr>
        <a:solidFill>
          <a:schemeClr val="accent1">
            <a:lumMod val="50000"/>
          </a:schemeClr>
        </a:solidFill>
        <a:ln>
          <a:solidFill>
            <a:schemeClr val="bg1"/>
          </a:solidFill>
        </a:ln>
      </dgm:spPr>
      <dgm:t>
        <a:bodyPr/>
        <a:lstStyle/>
        <a:p>
          <a:endParaRPr lang="en-US" sz="1400"/>
        </a:p>
      </dgm:t>
    </dgm:pt>
    <dgm:pt modelId="{EC6793C4-C10B-47EF-B054-048B375D7DE7}">
      <dgm:prSet phldrT="[Text]" custT="1"/>
      <dgm:spPr/>
      <dgm:t>
        <a:bodyPr/>
        <a:lstStyle/>
        <a:p>
          <a:r>
            <a:rPr lang="en-US" sz="1400" dirty="0"/>
            <a:t>Screen All Data for Quality</a:t>
          </a:r>
        </a:p>
      </dgm:t>
    </dgm:pt>
    <dgm:pt modelId="{B1951036-BBF2-4399-BA7F-49844FD1CC87}" type="parTrans" cxnId="{F3311E3B-3474-4FDC-AE7D-8196AD5521CE}">
      <dgm:prSet/>
      <dgm:spPr/>
      <dgm:t>
        <a:bodyPr/>
        <a:lstStyle/>
        <a:p>
          <a:endParaRPr lang="en-US" sz="1400"/>
        </a:p>
      </dgm:t>
    </dgm:pt>
    <dgm:pt modelId="{72BECF6A-8FD2-4FA2-97FA-A31E5D8D4293}" type="sibTrans" cxnId="{F3311E3B-3474-4FDC-AE7D-8196AD5521CE}">
      <dgm:prSet/>
      <dgm:spPr>
        <a:solidFill>
          <a:schemeClr val="accent1">
            <a:lumMod val="50000"/>
          </a:schemeClr>
        </a:solidFill>
        <a:ln>
          <a:solidFill>
            <a:schemeClr val="bg1"/>
          </a:solidFill>
        </a:ln>
      </dgm:spPr>
      <dgm:t>
        <a:bodyPr/>
        <a:lstStyle/>
        <a:p>
          <a:endParaRPr lang="en-US" sz="1400"/>
        </a:p>
      </dgm:t>
    </dgm:pt>
    <dgm:pt modelId="{B27A1DFB-A620-4402-94B9-76CA7BB12E0A}">
      <dgm:prSet phldrT="[Text]" custT="1"/>
      <dgm:spPr/>
      <dgm:t>
        <a:bodyPr/>
        <a:lstStyle/>
        <a:p>
          <a:r>
            <a:rPr lang="en-US" sz="1400" dirty="0"/>
            <a:t>Compare Data against </a:t>
          </a:r>
          <a:r>
            <a:rPr lang="en-US" sz="1400" dirty="0" err="1"/>
            <a:t>citeria</a:t>
          </a:r>
          <a:endParaRPr lang="en-US" sz="1400" dirty="0"/>
        </a:p>
      </dgm:t>
    </dgm:pt>
    <dgm:pt modelId="{75EE3268-44FA-4FA4-883B-BE8532275A54}" type="parTrans" cxnId="{FF8AE0BA-8CFC-4B57-AAFC-85559C01B93C}">
      <dgm:prSet/>
      <dgm:spPr/>
      <dgm:t>
        <a:bodyPr/>
        <a:lstStyle/>
        <a:p>
          <a:endParaRPr lang="en-US" sz="1400"/>
        </a:p>
      </dgm:t>
    </dgm:pt>
    <dgm:pt modelId="{88EB2FD0-A580-47ED-BD07-99802B0BE293}" type="sibTrans" cxnId="{FF8AE0BA-8CFC-4B57-AAFC-85559C01B93C}">
      <dgm:prSet/>
      <dgm:spPr>
        <a:solidFill>
          <a:schemeClr val="accent1">
            <a:lumMod val="50000"/>
          </a:schemeClr>
        </a:solidFill>
        <a:ln>
          <a:solidFill>
            <a:schemeClr val="bg1"/>
          </a:solidFill>
        </a:ln>
      </dgm:spPr>
      <dgm:t>
        <a:bodyPr/>
        <a:lstStyle/>
        <a:p>
          <a:endParaRPr lang="en-US" sz="1400"/>
        </a:p>
      </dgm:t>
    </dgm:pt>
    <dgm:pt modelId="{173A3412-17F9-4310-8DC5-6FF3E1000A9B}">
      <dgm:prSet phldrT="[Text]" custT="1"/>
      <dgm:spPr/>
      <dgm:t>
        <a:bodyPr/>
        <a:lstStyle/>
        <a:p>
          <a:r>
            <a:rPr lang="en-US" sz="1400" dirty="0"/>
            <a:t>Determine if water is impaired</a:t>
          </a:r>
        </a:p>
      </dgm:t>
    </dgm:pt>
    <dgm:pt modelId="{3248981E-BF87-4F32-B813-65716F29A6DB}" type="parTrans" cxnId="{7A9CDA2B-A540-4AB3-9109-1334FCE6D4A8}">
      <dgm:prSet/>
      <dgm:spPr/>
      <dgm:t>
        <a:bodyPr/>
        <a:lstStyle/>
        <a:p>
          <a:endParaRPr lang="en-US" sz="1400"/>
        </a:p>
      </dgm:t>
    </dgm:pt>
    <dgm:pt modelId="{757CB111-F9CF-400B-B45A-A9158A788088}" type="sibTrans" cxnId="{7A9CDA2B-A540-4AB3-9109-1334FCE6D4A8}">
      <dgm:prSet/>
      <dgm:spPr>
        <a:solidFill>
          <a:schemeClr val="accent1">
            <a:lumMod val="50000"/>
          </a:schemeClr>
        </a:solidFill>
        <a:ln>
          <a:solidFill>
            <a:schemeClr val="bg1"/>
          </a:solidFill>
        </a:ln>
      </dgm:spPr>
      <dgm:t>
        <a:bodyPr/>
        <a:lstStyle/>
        <a:p>
          <a:endParaRPr lang="en-US" sz="1400"/>
        </a:p>
      </dgm:t>
    </dgm:pt>
    <dgm:pt modelId="{28ADA8F1-749B-4958-8225-EC389A150A13}">
      <dgm:prSet phldrT="[Text]" custT="1"/>
      <dgm:spPr/>
      <dgm:t>
        <a:bodyPr/>
        <a:lstStyle/>
        <a:p>
          <a:r>
            <a:rPr lang="en-US" sz="1400" dirty="0"/>
            <a:t>List water and develop restoration plan</a:t>
          </a:r>
        </a:p>
      </dgm:t>
    </dgm:pt>
    <dgm:pt modelId="{3A6AC53B-37F3-49C0-A5DE-6270994143D8}" type="parTrans" cxnId="{B96BA7A5-FA5D-4E79-AD30-7611867037F6}">
      <dgm:prSet/>
      <dgm:spPr/>
      <dgm:t>
        <a:bodyPr/>
        <a:lstStyle/>
        <a:p>
          <a:endParaRPr lang="en-US" sz="1400"/>
        </a:p>
      </dgm:t>
    </dgm:pt>
    <dgm:pt modelId="{F743A3DE-9651-4916-92C4-8C3BC1877BA9}" type="sibTrans" cxnId="{B96BA7A5-FA5D-4E79-AD30-7611867037F6}">
      <dgm:prSet/>
      <dgm:spPr>
        <a:solidFill>
          <a:schemeClr val="accent1">
            <a:lumMod val="50000"/>
          </a:schemeClr>
        </a:solidFill>
        <a:ln>
          <a:solidFill>
            <a:schemeClr val="bg1"/>
          </a:solidFill>
        </a:ln>
      </dgm:spPr>
      <dgm:t>
        <a:bodyPr/>
        <a:lstStyle/>
        <a:p>
          <a:endParaRPr lang="en-US" sz="1400"/>
        </a:p>
      </dgm:t>
    </dgm:pt>
    <dgm:pt modelId="{22B8E6E8-EA33-4C4F-8228-DEB463C97642}">
      <dgm:prSet phldrT="[Text]" custT="1"/>
      <dgm:spPr/>
      <dgm:t>
        <a:bodyPr/>
        <a:lstStyle/>
        <a:p>
          <a:r>
            <a:rPr lang="en-US" sz="1400" dirty="0"/>
            <a:t>TMDL development</a:t>
          </a:r>
        </a:p>
      </dgm:t>
    </dgm:pt>
    <dgm:pt modelId="{3F8342EF-5691-4D7F-B2CC-7F0036D1F9BE}" type="parTrans" cxnId="{9B04A572-AEE2-4B27-8D52-E97605F188C4}">
      <dgm:prSet/>
      <dgm:spPr/>
      <dgm:t>
        <a:bodyPr/>
        <a:lstStyle/>
        <a:p>
          <a:endParaRPr lang="en-US" sz="1400"/>
        </a:p>
      </dgm:t>
    </dgm:pt>
    <dgm:pt modelId="{C3CE4516-E5EE-4C6A-B0E4-D043CD1EC764}" type="sibTrans" cxnId="{9B04A572-AEE2-4B27-8D52-E97605F188C4}">
      <dgm:prSet/>
      <dgm:spPr>
        <a:solidFill>
          <a:schemeClr val="accent1">
            <a:lumMod val="50000"/>
          </a:schemeClr>
        </a:solidFill>
        <a:ln>
          <a:solidFill>
            <a:schemeClr val="bg1"/>
          </a:solidFill>
        </a:ln>
      </dgm:spPr>
      <dgm:t>
        <a:bodyPr/>
        <a:lstStyle/>
        <a:p>
          <a:endParaRPr lang="en-US" sz="1400"/>
        </a:p>
      </dgm:t>
    </dgm:pt>
    <dgm:pt modelId="{0AE84DE5-60F4-447E-B34E-F59EA165DC30}">
      <dgm:prSet phldrT="[Text]" custT="1"/>
      <dgm:spPr/>
      <dgm:t>
        <a:bodyPr/>
        <a:lstStyle/>
        <a:p>
          <a:r>
            <a:rPr lang="en-US" sz="1400" dirty="0"/>
            <a:t>Restoration</a:t>
          </a:r>
        </a:p>
      </dgm:t>
    </dgm:pt>
    <dgm:pt modelId="{B81E78B7-580B-40E6-A227-C4A31CFBA39F}" type="parTrans" cxnId="{1578EE49-0245-47EF-911D-2B86925B208F}">
      <dgm:prSet/>
      <dgm:spPr/>
      <dgm:t>
        <a:bodyPr/>
        <a:lstStyle/>
        <a:p>
          <a:endParaRPr lang="en-US" sz="1400"/>
        </a:p>
      </dgm:t>
    </dgm:pt>
    <dgm:pt modelId="{7B11875F-09F1-4B41-829E-71F600DCA773}" type="sibTrans" cxnId="{1578EE49-0245-47EF-911D-2B86925B208F}">
      <dgm:prSet/>
      <dgm:spPr>
        <a:solidFill>
          <a:schemeClr val="accent1">
            <a:lumMod val="50000"/>
          </a:schemeClr>
        </a:solidFill>
        <a:ln>
          <a:solidFill>
            <a:schemeClr val="bg1"/>
          </a:solidFill>
        </a:ln>
      </dgm:spPr>
      <dgm:t>
        <a:bodyPr/>
        <a:lstStyle/>
        <a:p>
          <a:endParaRPr lang="en-US" sz="1400"/>
        </a:p>
      </dgm:t>
    </dgm:pt>
    <dgm:pt modelId="{AF05D255-B541-46A4-B914-CF44E3306E0E}">
      <dgm:prSet phldrT="[Text]" custT="1"/>
      <dgm:spPr/>
      <dgm:t>
        <a:bodyPr/>
        <a:lstStyle/>
        <a:p>
          <a:r>
            <a:rPr lang="en-US" sz="1400" dirty="0"/>
            <a:t>Monitoring to Measure effectiveness</a:t>
          </a:r>
        </a:p>
      </dgm:t>
    </dgm:pt>
    <dgm:pt modelId="{7A4513F9-1B07-4979-8C8B-1AC0B1920A2E}" type="parTrans" cxnId="{C116D7A9-88FD-492C-88F5-F4A53717F8F9}">
      <dgm:prSet/>
      <dgm:spPr/>
      <dgm:t>
        <a:bodyPr/>
        <a:lstStyle/>
        <a:p>
          <a:endParaRPr lang="en-US" sz="1400"/>
        </a:p>
      </dgm:t>
    </dgm:pt>
    <dgm:pt modelId="{BF4A0797-6524-48FF-8BA6-CB2169BB6B1A}" type="sibTrans" cxnId="{C116D7A9-88FD-492C-88F5-F4A53717F8F9}">
      <dgm:prSet/>
      <dgm:spPr/>
      <dgm:t>
        <a:bodyPr/>
        <a:lstStyle/>
        <a:p>
          <a:endParaRPr lang="en-US" sz="1400"/>
        </a:p>
      </dgm:t>
    </dgm:pt>
    <dgm:pt modelId="{403F7534-A7AE-4B8A-AA08-0B758FA5DC57}">
      <dgm:prSet custT="1"/>
      <dgm:spPr/>
      <dgm:t>
        <a:bodyPr/>
        <a:lstStyle/>
        <a:p>
          <a:r>
            <a:rPr lang="en-US" sz="1400" dirty="0"/>
            <a:t>Develop Monitoring Plan</a:t>
          </a:r>
        </a:p>
      </dgm:t>
    </dgm:pt>
    <dgm:pt modelId="{E7665D19-AEAD-4B01-8859-B37848F60760}" type="parTrans" cxnId="{4D96A3F1-58A6-45C0-AED8-B4ACDC9A4B1A}">
      <dgm:prSet/>
      <dgm:spPr/>
      <dgm:t>
        <a:bodyPr/>
        <a:lstStyle/>
        <a:p>
          <a:endParaRPr lang="en-US" sz="1400"/>
        </a:p>
      </dgm:t>
    </dgm:pt>
    <dgm:pt modelId="{9DA2026F-555D-41B6-A7A5-C636B2D71A39}" type="sibTrans" cxnId="{4D96A3F1-58A6-45C0-AED8-B4ACDC9A4B1A}">
      <dgm:prSet/>
      <dgm:spPr>
        <a:solidFill>
          <a:schemeClr val="accent1">
            <a:lumMod val="50000"/>
          </a:schemeClr>
        </a:solidFill>
        <a:ln>
          <a:solidFill>
            <a:schemeClr val="bg1"/>
          </a:solidFill>
        </a:ln>
      </dgm:spPr>
      <dgm:t>
        <a:bodyPr/>
        <a:lstStyle/>
        <a:p>
          <a:endParaRPr lang="en-US" sz="1400"/>
        </a:p>
      </dgm:t>
    </dgm:pt>
    <dgm:pt modelId="{2A8DA3E8-DB2A-4761-8E3E-DFE2595C6C48}">
      <dgm:prSet custT="1"/>
      <dgm:spPr/>
      <dgm:t>
        <a:bodyPr/>
        <a:lstStyle/>
        <a:p>
          <a:r>
            <a:rPr lang="en-US" sz="1400" dirty="0"/>
            <a:t>Collect Data</a:t>
          </a:r>
        </a:p>
      </dgm:t>
    </dgm:pt>
    <dgm:pt modelId="{6FE02065-4236-45CE-BD8D-4352166CC781}" type="parTrans" cxnId="{C57E2547-1B0C-4EFD-9689-8DAB36352D18}">
      <dgm:prSet/>
      <dgm:spPr/>
      <dgm:t>
        <a:bodyPr/>
        <a:lstStyle/>
        <a:p>
          <a:endParaRPr lang="en-US" sz="1400"/>
        </a:p>
      </dgm:t>
    </dgm:pt>
    <dgm:pt modelId="{3606C851-B80A-4794-8EB1-39BCB36C2C94}" type="sibTrans" cxnId="{C57E2547-1B0C-4EFD-9689-8DAB36352D18}">
      <dgm:prSet/>
      <dgm:spPr>
        <a:solidFill>
          <a:schemeClr val="accent1">
            <a:lumMod val="50000"/>
          </a:schemeClr>
        </a:solidFill>
        <a:ln>
          <a:solidFill>
            <a:schemeClr val="bg1"/>
          </a:solidFill>
        </a:ln>
      </dgm:spPr>
      <dgm:t>
        <a:bodyPr/>
        <a:lstStyle/>
        <a:p>
          <a:endParaRPr lang="en-US" sz="1400"/>
        </a:p>
      </dgm:t>
    </dgm:pt>
    <dgm:pt modelId="{B2F7A213-7E91-4D22-81F2-C73EEC4455EA}">
      <dgm:prSet custT="1"/>
      <dgm:spPr/>
      <dgm:t>
        <a:bodyPr/>
        <a:lstStyle/>
        <a:p>
          <a:r>
            <a:rPr lang="en-US" sz="1400" dirty="0"/>
            <a:t>Share Data through WQX/WQP</a:t>
          </a:r>
        </a:p>
      </dgm:t>
    </dgm:pt>
    <dgm:pt modelId="{D51D827B-7D50-412C-A1F9-33FA49635340}" type="parTrans" cxnId="{5379F90B-02FB-4F6A-A4F8-C58CF261BCD4}">
      <dgm:prSet/>
      <dgm:spPr/>
      <dgm:t>
        <a:bodyPr/>
        <a:lstStyle/>
        <a:p>
          <a:endParaRPr lang="en-US" sz="1400"/>
        </a:p>
      </dgm:t>
    </dgm:pt>
    <dgm:pt modelId="{C7B4F1C6-EB10-47DF-9A67-B5F000402C08}" type="sibTrans" cxnId="{5379F90B-02FB-4F6A-A4F8-C58CF261BCD4}">
      <dgm:prSet/>
      <dgm:spPr>
        <a:solidFill>
          <a:schemeClr val="accent1">
            <a:lumMod val="50000"/>
          </a:schemeClr>
        </a:solidFill>
        <a:ln>
          <a:solidFill>
            <a:schemeClr val="bg1"/>
          </a:solidFill>
        </a:ln>
      </dgm:spPr>
      <dgm:t>
        <a:bodyPr/>
        <a:lstStyle/>
        <a:p>
          <a:endParaRPr lang="en-US" sz="1400"/>
        </a:p>
      </dgm:t>
    </dgm:pt>
    <dgm:pt modelId="{D4333D20-08EF-426C-BF79-C7EEF9ECA50F}" type="pres">
      <dgm:prSet presAssocID="{D104B588-CA55-4778-BDD4-5550FE84D3A4}" presName="diagram" presStyleCnt="0">
        <dgm:presLayoutVars>
          <dgm:dir/>
          <dgm:resizeHandles/>
        </dgm:presLayoutVars>
      </dgm:prSet>
      <dgm:spPr/>
    </dgm:pt>
    <dgm:pt modelId="{34035808-188E-447A-857A-CCA7D0A568C4}" type="pres">
      <dgm:prSet presAssocID="{AEB800E6-97D4-431F-AF30-0966A6245F84}" presName="firstNode" presStyleLbl="node1" presStyleIdx="0" presStyleCnt="12" custScaleX="95978" custScaleY="91898" custLinFactNeighborX="-1236" custLinFactNeighborY="-4943">
        <dgm:presLayoutVars>
          <dgm:bulletEnabled val="1"/>
        </dgm:presLayoutVars>
      </dgm:prSet>
      <dgm:spPr/>
    </dgm:pt>
    <dgm:pt modelId="{627BBEFB-884B-4F8A-832A-8972C705F036}" type="pres">
      <dgm:prSet presAssocID="{41909DD0-98A5-4F8C-9662-CA9E6EC4D447}" presName="sibTrans" presStyleLbl="sibTrans2D1" presStyleIdx="0" presStyleCnt="11"/>
      <dgm:spPr/>
    </dgm:pt>
    <dgm:pt modelId="{5BA7495D-9E49-4DDA-B347-9B86BCDB7A61}" type="pres">
      <dgm:prSet presAssocID="{403F7534-A7AE-4B8A-AA08-0B758FA5DC57}" presName="middleNode" presStyleCnt="0"/>
      <dgm:spPr/>
    </dgm:pt>
    <dgm:pt modelId="{DCC1E6D5-8C9B-42F9-885E-0EBAC84654B7}" type="pres">
      <dgm:prSet presAssocID="{403F7534-A7AE-4B8A-AA08-0B758FA5DC57}" presName="padding" presStyleLbl="node1" presStyleIdx="0" presStyleCnt="12"/>
      <dgm:spPr/>
    </dgm:pt>
    <dgm:pt modelId="{F9093752-559A-4FFB-A1CE-3BCBCB66CE74}" type="pres">
      <dgm:prSet presAssocID="{403F7534-A7AE-4B8A-AA08-0B758FA5DC57}" presName="shape" presStyleLbl="node1" presStyleIdx="1" presStyleCnt="12" custScaleX="149716" custScaleY="144724">
        <dgm:presLayoutVars>
          <dgm:bulletEnabled val="1"/>
        </dgm:presLayoutVars>
      </dgm:prSet>
      <dgm:spPr/>
    </dgm:pt>
    <dgm:pt modelId="{017431EC-97BC-4C63-BB34-97B448F753FC}" type="pres">
      <dgm:prSet presAssocID="{9DA2026F-555D-41B6-A7A5-C636B2D71A39}" presName="sibTrans" presStyleLbl="sibTrans2D1" presStyleIdx="1" presStyleCnt="11"/>
      <dgm:spPr/>
    </dgm:pt>
    <dgm:pt modelId="{C00F3BDD-B505-4BDF-BC9F-9C6019FA96AA}" type="pres">
      <dgm:prSet presAssocID="{2A8DA3E8-DB2A-4761-8E3E-DFE2595C6C48}" presName="middleNode" presStyleCnt="0"/>
      <dgm:spPr/>
    </dgm:pt>
    <dgm:pt modelId="{ECC93A4B-5475-4694-B43F-80F6C9B7EE57}" type="pres">
      <dgm:prSet presAssocID="{2A8DA3E8-DB2A-4761-8E3E-DFE2595C6C48}" presName="padding" presStyleLbl="node1" presStyleIdx="1" presStyleCnt="12"/>
      <dgm:spPr/>
    </dgm:pt>
    <dgm:pt modelId="{19E42DC3-D48C-4A70-830D-C5699EFFE495}" type="pres">
      <dgm:prSet presAssocID="{2A8DA3E8-DB2A-4761-8E3E-DFE2595C6C48}" presName="shape" presStyleLbl="node1" presStyleIdx="2" presStyleCnt="12" custScaleX="136428" custScaleY="135121" custLinFactNeighborX="5559">
        <dgm:presLayoutVars>
          <dgm:bulletEnabled val="1"/>
        </dgm:presLayoutVars>
      </dgm:prSet>
      <dgm:spPr/>
    </dgm:pt>
    <dgm:pt modelId="{D4077F57-8FAF-4ED1-9A16-927E78FF36A9}" type="pres">
      <dgm:prSet presAssocID="{3606C851-B80A-4794-8EB1-39BCB36C2C94}" presName="sibTrans" presStyleLbl="sibTrans2D1" presStyleIdx="2" presStyleCnt="11"/>
      <dgm:spPr/>
    </dgm:pt>
    <dgm:pt modelId="{7B3A2BED-C9BE-42FB-A647-48BE2CE3D8E8}" type="pres">
      <dgm:prSet presAssocID="{B2F7A213-7E91-4D22-81F2-C73EEC4455EA}" presName="middleNode" presStyleCnt="0"/>
      <dgm:spPr/>
    </dgm:pt>
    <dgm:pt modelId="{AFA759FA-1EF3-443E-A974-BCA83316A4A0}" type="pres">
      <dgm:prSet presAssocID="{B2F7A213-7E91-4D22-81F2-C73EEC4455EA}" presName="padding" presStyleLbl="node1" presStyleIdx="2" presStyleCnt="12"/>
      <dgm:spPr/>
    </dgm:pt>
    <dgm:pt modelId="{CA93C573-B362-4A10-9D47-60BC5479E978}" type="pres">
      <dgm:prSet presAssocID="{B2F7A213-7E91-4D22-81F2-C73EEC4455EA}" presName="shape" presStyleLbl="node1" presStyleIdx="3" presStyleCnt="12" custScaleX="157780" custScaleY="149783" custLinFactNeighborX="15522">
        <dgm:presLayoutVars>
          <dgm:bulletEnabled val="1"/>
        </dgm:presLayoutVars>
      </dgm:prSet>
      <dgm:spPr/>
    </dgm:pt>
    <dgm:pt modelId="{CD81FC00-E1F3-4C3B-8D98-4553DDA12149}" type="pres">
      <dgm:prSet presAssocID="{C7B4F1C6-EB10-47DF-9A67-B5F000402C08}" presName="sibTrans" presStyleLbl="sibTrans2D1" presStyleIdx="3" presStyleCnt="11"/>
      <dgm:spPr/>
    </dgm:pt>
    <dgm:pt modelId="{0979A5FB-CD8E-41A3-AE77-54A373584788}" type="pres">
      <dgm:prSet presAssocID="{A2A261EE-BC02-4212-A1CC-B86FEA60CE46}" presName="middleNode" presStyleCnt="0"/>
      <dgm:spPr/>
    </dgm:pt>
    <dgm:pt modelId="{B9AC28E0-C68B-421C-ADCE-4A7546465071}" type="pres">
      <dgm:prSet presAssocID="{A2A261EE-BC02-4212-A1CC-B86FEA60CE46}" presName="padding" presStyleLbl="node1" presStyleIdx="3" presStyleCnt="12"/>
      <dgm:spPr/>
    </dgm:pt>
    <dgm:pt modelId="{8F9F9751-FCA5-4F62-951E-8EA1A0BC02DE}" type="pres">
      <dgm:prSet presAssocID="{A2A261EE-BC02-4212-A1CC-B86FEA60CE46}" presName="shape" presStyleLbl="node1" presStyleIdx="4" presStyleCnt="12" custScaleX="158713" custScaleY="155783" custLinFactNeighborX="8554" custLinFactNeighborY="6416">
        <dgm:presLayoutVars>
          <dgm:bulletEnabled val="1"/>
        </dgm:presLayoutVars>
      </dgm:prSet>
      <dgm:spPr/>
    </dgm:pt>
    <dgm:pt modelId="{55EB4F4A-8DBA-4976-8B82-1CDAE6A535BB}" type="pres">
      <dgm:prSet presAssocID="{95E642CB-723E-43CB-A3F0-54509887790C}" presName="sibTrans" presStyleLbl="sibTrans2D1" presStyleIdx="4" presStyleCnt="11"/>
      <dgm:spPr/>
    </dgm:pt>
    <dgm:pt modelId="{7A70B2F9-7CD0-43E7-B9E9-80B30B3DCAB9}" type="pres">
      <dgm:prSet presAssocID="{EC6793C4-C10B-47EF-B054-048B375D7DE7}" presName="middleNode" presStyleCnt="0"/>
      <dgm:spPr/>
    </dgm:pt>
    <dgm:pt modelId="{5492C072-BB72-4334-950C-F0902662BF56}" type="pres">
      <dgm:prSet presAssocID="{EC6793C4-C10B-47EF-B054-048B375D7DE7}" presName="padding" presStyleLbl="node1" presStyleIdx="4" presStyleCnt="12"/>
      <dgm:spPr/>
    </dgm:pt>
    <dgm:pt modelId="{A3227CA5-8073-4107-8ACE-B87FB7079154}" type="pres">
      <dgm:prSet presAssocID="{EC6793C4-C10B-47EF-B054-048B375D7DE7}" presName="shape" presStyleLbl="node1" presStyleIdx="5" presStyleCnt="12" custScaleX="142529" custScaleY="135911">
        <dgm:presLayoutVars>
          <dgm:bulletEnabled val="1"/>
        </dgm:presLayoutVars>
      </dgm:prSet>
      <dgm:spPr/>
    </dgm:pt>
    <dgm:pt modelId="{E71579C5-4729-40B0-AF6D-CB6236FBA5EA}" type="pres">
      <dgm:prSet presAssocID="{72BECF6A-8FD2-4FA2-97FA-A31E5D8D4293}" presName="sibTrans" presStyleLbl="sibTrans2D1" presStyleIdx="5" presStyleCnt="11"/>
      <dgm:spPr/>
    </dgm:pt>
    <dgm:pt modelId="{0A2A5499-D2E9-4CF7-B930-8CFD0F888E6A}" type="pres">
      <dgm:prSet presAssocID="{B27A1DFB-A620-4402-94B9-76CA7BB12E0A}" presName="middleNode" presStyleCnt="0"/>
      <dgm:spPr/>
    </dgm:pt>
    <dgm:pt modelId="{E62CEE6B-D2A1-4EB1-9D4C-C98C96F99E7F}" type="pres">
      <dgm:prSet presAssocID="{B27A1DFB-A620-4402-94B9-76CA7BB12E0A}" presName="padding" presStyleLbl="node1" presStyleIdx="5" presStyleCnt="12"/>
      <dgm:spPr/>
    </dgm:pt>
    <dgm:pt modelId="{E99914FF-FC66-4544-A6FA-7359A5A833E2}" type="pres">
      <dgm:prSet presAssocID="{B27A1DFB-A620-4402-94B9-76CA7BB12E0A}" presName="shape" presStyleLbl="node1" presStyleIdx="6" presStyleCnt="12" custScaleX="153999" custScaleY="150056">
        <dgm:presLayoutVars>
          <dgm:bulletEnabled val="1"/>
        </dgm:presLayoutVars>
      </dgm:prSet>
      <dgm:spPr/>
    </dgm:pt>
    <dgm:pt modelId="{EBC425B4-5C2B-420F-A133-84ABD2C686E6}" type="pres">
      <dgm:prSet presAssocID="{88EB2FD0-A580-47ED-BD07-99802B0BE293}" presName="sibTrans" presStyleLbl="sibTrans2D1" presStyleIdx="6" presStyleCnt="11"/>
      <dgm:spPr/>
    </dgm:pt>
    <dgm:pt modelId="{13538CAF-C602-4BDC-A132-C4A21911D4D7}" type="pres">
      <dgm:prSet presAssocID="{173A3412-17F9-4310-8DC5-6FF3E1000A9B}" presName="middleNode" presStyleCnt="0"/>
      <dgm:spPr/>
    </dgm:pt>
    <dgm:pt modelId="{50E81340-F046-4B1D-A21A-224159F4BCC8}" type="pres">
      <dgm:prSet presAssocID="{173A3412-17F9-4310-8DC5-6FF3E1000A9B}" presName="padding" presStyleLbl="node1" presStyleIdx="6" presStyleCnt="12"/>
      <dgm:spPr/>
    </dgm:pt>
    <dgm:pt modelId="{9766E3B2-19E4-456B-8F87-B1B1FA764E40}" type="pres">
      <dgm:prSet presAssocID="{173A3412-17F9-4310-8DC5-6FF3E1000A9B}" presName="shape" presStyleLbl="node1" presStyleIdx="7" presStyleCnt="12" custScaleX="150225" custScaleY="145195">
        <dgm:presLayoutVars>
          <dgm:bulletEnabled val="1"/>
        </dgm:presLayoutVars>
      </dgm:prSet>
      <dgm:spPr/>
    </dgm:pt>
    <dgm:pt modelId="{441CD072-2DC8-4EE3-91E7-93DA5E954404}" type="pres">
      <dgm:prSet presAssocID="{757CB111-F9CF-400B-B45A-A9158A788088}" presName="sibTrans" presStyleLbl="sibTrans2D1" presStyleIdx="7" presStyleCnt="11"/>
      <dgm:spPr/>
    </dgm:pt>
    <dgm:pt modelId="{2DB23FEF-6CAC-44E5-A96F-F2DF26A13159}" type="pres">
      <dgm:prSet presAssocID="{28ADA8F1-749B-4958-8225-EC389A150A13}" presName="middleNode" presStyleCnt="0"/>
      <dgm:spPr/>
    </dgm:pt>
    <dgm:pt modelId="{567FAB5B-56C7-476E-8DD8-9C4C4EA18D2C}" type="pres">
      <dgm:prSet presAssocID="{28ADA8F1-749B-4958-8225-EC389A150A13}" presName="padding" presStyleLbl="node1" presStyleIdx="7" presStyleCnt="12"/>
      <dgm:spPr/>
    </dgm:pt>
    <dgm:pt modelId="{D26B331D-BE0A-4FB8-B299-EB36176C5BDD}" type="pres">
      <dgm:prSet presAssocID="{28ADA8F1-749B-4958-8225-EC389A150A13}" presName="shape" presStyleLbl="node1" presStyleIdx="8" presStyleCnt="12" custScaleX="150225" custScaleY="147942">
        <dgm:presLayoutVars>
          <dgm:bulletEnabled val="1"/>
        </dgm:presLayoutVars>
      </dgm:prSet>
      <dgm:spPr/>
    </dgm:pt>
    <dgm:pt modelId="{DB35A458-5B19-4E0D-AE8E-D2547643FD4C}" type="pres">
      <dgm:prSet presAssocID="{F743A3DE-9651-4916-92C4-8C3BC1877BA9}" presName="sibTrans" presStyleLbl="sibTrans2D1" presStyleIdx="8" presStyleCnt="11"/>
      <dgm:spPr/>
    </dgm:pt>
    <dgm:pt modelId="{B3763247-BEE8-4798-808B-2959FA5D5CE6}" type="pres">
      <dgm:prSet presAssocID="{22B8E6E8-EA33-4C4F-8228-DEB463C97642}" presName="middleNode" presStyleCnt="0"/>
      <dgm:spPr/>
    </dgm:pt>
    <dgm:pt modelId="{30BE6FB5-DDD6-4CAC-94BA-A0C2F608902D}" type="pres">
      <dgm:prSet presAssocID="{22B8E6E8-EA33-4C4F-8228-DEB463C97642}" presName="padding" presStyleLbl="node1" presStyleIdx="8" presStyleCnt="12"/>
      <dgm:spPr/>
    </dgm:pt>
    <dgm:pt modelId="{A2806F78-4AD5-4867-B59D-9819CC1C3667}" type="pres">
      <dgm:prSet presAssocID="{22B8E6E8-EA33-4C4F-8228-DEB463C97642}" presName="shape" presStyleLbl="node1" presStyleIdx="9" presStyleCnt="12" custScaleX="165246" custScaleY="151535" custLinFactNeighborX="9298">
        <dgm:presLayoutVars>
          <dgm:bulletEnabled val="1"/>
        </dgm:presLayoutVars>
      </dgm:prSet>
      <dgm:spPr/>
    </dgm:pt>
    <dgm:pt modelId="{9078EE8F-4A83-46FE-9CC5-C58FC0D3A637}" type="pres">
      <dgm:prSet presAssocID="{C3CE4516-E5EE-4C6A-B0E4-D043CD1EC764}" presName="sibTrans" presStyleLbl="sibTrans2D1" presStyleIdx="9" presStyleCnt="11"/>
      <dgm:spPr/>
    </dgm:pt>
    <dgm:pt modelId="{6A12C524-8091-440F-A451-A2C6B7525564}" type="pres">
      <dgm:prSet presAssocID="{0AE84DE5-60F4-447E-B34E-F59EA165DC30}" presName="middleNode" presStyleCnt="0"/>
      <dgm:spPr/>
    </dgm:pt>
    <dgm:pt modelId="{D86DCD23-701D-4144-A129-4AB46E3B4ECB}" type="pres">
      <dgm:prSet presAssocID="{0AE84DE5-60F4-447E-B34E-F59EA165DC30}" presName="padding" presStyleLbl="node1" presStyleIdx="9" presStyleCnt="12"/>
      <dgm:spPr/>
    </dgm:pt>
    <dgm:pt modelId="{AA62F3ED-D587-4B18-B9D3-3483868CB318}" type="pres">
      <dgm:prSet presAssocID="{0AE84DE5-60F4-447E-B34E-F59EA165DC30}" presName="shape" presStyleLbl="node1" presStyleIdx="10" presStyleCnt="12" custScaleX="152792" custScaleY="142049" custLinFactNeighborX="7520" custLinFactNeighborY="1817">
        <dgm:presLayoutVars>
          <dgm:bulletEnabled val="1"/>
        </dgm:presLayoutVars>
      </dgm:prSet>
      <dgm:spPr/>
    </dgm:pt>
    <dgm:pt modelId="{66B82BAF-BF65-4C79-B776-16516ED4CB28}" type="pres">
      <dgm:prSet presAssocID="{7B11875F-09F1-4B41-829E-71F600DCA773}" presName="sibTrans" presStyleLbl="sibTrans2D1" presStyleIdx="10" presStyleCnt="11"/>
      <dgm:spPr/>
    </dgm:pt>
    <dgm:pt modelId="{A671DAEE-BD01-4C44-89C7-0F9DEDB85CD1}" type="pres">
      <dgm:prSet presAssocID="{AF05D255-B541-46A4-B914-CF44E3306E0E}" presName="lastNode" presStyleLbl="node1" presStyleIdx="11" presStyleCnt="12" custScaleX="104829" custScaleY="103455" custLinFactNeighborX="2903" custLinFactNeighborY="-8559">
        <dgm:presLayoutVars>
          <dgm:bulletEnabled val="1"/>
        </dgm:presLayoutVars>
      </dgm:prSet>
      <dgm:spPr/>
    </dgm:pt>
  </dgm:ptLst>
  <dgm:cxnLst>
    <dgm:cxn modelId="{8A53B19C-0852-4007-84CA-5F9BFDA24366}" type="presOf" srcId="{403F7534-A7AE-4B8A-AA08-0B758FA5DC57}" destId="{F9093752-559A-4FFB-A1CE-3BCBCB66CE74}" srcOrd="0" destOrd="0" presId="urn:microsoft.com/office/officeart/2005/8/layout/bProcess2"/>
    <dgm:cxn modelId="{C116D7A9-88FD-492C-88F5-F4A53717F8F9}" srcId="{D104B588-CA55-4778-BDD4-5550FE84D3A4}" destId="{AF05D255-B541-46A4-B914-CF44E3306E0E}" srcOrd="11" destOrd="0" parTransId="{7A4513F9-1B07-4979-8C8B-1AC0B1920A2E}" sibTransId="{BF4A0797-6524-48FF-8BA6-CB2169BB6B1A}"/>
    <dgm:cxn modelId="{1578EE49-0245-47EF-911D-2B86925B208F}" srcId="{D104B588-CA55-4778-BDD4-5550FE84D3A4}" destId="{0AE84DE5-60F4-447E-B34E-F59EA165DC30}" srcOrd="10" destOrd="0" parTransId="{B81E78B7-580B-40E6-A227-C4A31CFBA39F}" sibTransId="{7B11875F-09F1-4B41-829E-71F600DCA773}"/>
    <dgm:cxn modelId="{F3311E3B-3474-4FDC-AE7D-8196AD5521CE}" srcId="{D104B588-CA55-4778-BDD4-5550FE84D3A4}" destId="{EC6793C4-C10B-47EF-B054-048B375D7DE7}" srcOrd="5" destOrd="0" parTransId="{B1951036-BBF2-4399-BA7F-49844FD1CC87}" sibTransId="{72BECF6A-8FD2-4FA2-97FA-A31E5D8D4293}"/>
    <dgm:cxn modelId="{FDE3083F-9ED7-476B-8478-5643D64B37BC}" type="presOf" srcId="{173A3412-17F9-4310-8DC5-6FF3E1000A9B}" destId="{9766E3B2-19E4-456B-8F87-B1B1FA764E40}" srcOrd="0" destOrd="0" presId="urn:microsoft.com/office/officeart/2005/8/layout/bProcess2"/>
    <dgm:cxn modelId="{3E5DDE1B-72E5-4C32-A27F-7AA205A23F16}" type="presOf" srcId="{B2F7A213-7E91-4D22-81F2-C73EEC4455EA}" destId="{CA93C573-B362-4A10-9D47-60BC5479E978}" srcOrd="0" destOrd="0" presId="urn:microsoft.com/office/officeart/2005/8/layout/bProcess2"/>
    <dgm:cxn modelId="{DC8383AC-BF65-4B54-9AD2-2845B92A5157}" type="presOf" srcId="{F743A3DE-9651-4916-92C4-8C3BC1877BA9}" destId="{DB35A458-5B19-4E0D-AE8E-D2547643FD4C}" srcOrd="0" destOrd="0" presId="urn:microsoft.com/office/officeart/2005/8/layout/bProcess2"/>
    <dgm:cxn modelId="{B96BA7A5-FA5D-4E79-AD30-7611867037F6}" srcId="{D104B588-CA55-4778-BDD4-5550FE84D3A4}" destId="{28ADA8F1-749B-4958-8225-EC389A150A13}" srcOrd="8" destOrd="0" parTransId="{3A6AC53B-37F3-49C0-A5DE-6270994143D8}" sibTransId="{F743A3DE-9651-4916-92C4-8C3BC1877BA9}"/>
    <dgm:cxn modelId="{7E52B113-CC20-40DD-B9E1-B2083D67561C}" type="presOf" srcId="{72BECF6A-8FD2-4FA2-97FA-A31E5D8D4293}" destId="{E71579C5-4729-40B0-AF6D-CB6236FBA5EA}" srcOrd="0" destOrd="0" presId="urn:microsoft.com/office/officeart/2005/8/layout/bProcess2"/>
    <dgm:cxn modelId="{3189C29F-8AF6-4021-9635-903F3D56949D}" type="presOf" srcId="{28ADA8F1-749B-4958-8225-EC389A150A13}" destId="{D26B331D-BE0A-4FB8-B299-EB36176C5BDD}" srcOrd="0" destOrd="0" presId="urn:microsoft.com/office/officeart/2005/8/layout/bProcess2"/>
    <dgm:cxn modelId="{5AC0AC39-06B8-4D8F-97C2-8F4D35336F89}" type="presOf" srcId="{88EB2FD0-A580-47ED-BD07-99802B0BE293}" destId="{EBC425B4-5C2B-420F-A133-84ABD2C686E6}" srcOrd="0" destOrd="0" presId="urn:microsoft.com/office/officeart/2005/8/layout/bProcess2"/>
    <dgm:cxn modelId="{69638AD3-F22C-46A4-AF0E-24D0A0DBC38A}" type="presOf" srcId="{95E642CB-723E-43CB-A3F0-54509887790C}" destId="{55EB4F4A-8DBA-4976-8B82-1CDAE6A535BB}" srcOrd="0" destOrd="0" presId="urn:microsoft.com/office/officeart/2005/8/layout/bProcess2"/>
    <dgm:cxn modelId="{C57E2547-1B0C-4EFD-9689-8DAB36352D18}" srcId="{D104B588-CA55-4778-BDD4-5550FE84D3A4}" destId="{2A8DA3E8-DB2A-4761-8E3E-DFE2595C6C48}" srcOrd="2" destOrd="0" parTransId="{6FE02065-4236-45CE-BD8D-4352166CC781}" sibTransId="{3606C851-B80A-4794-8EB1-39BCB36C2C94}"/>
    <dgm:cxn modelId="{F7D61E0C-F203-4521-B740-237C498166C3}" type="presOf" srcId="{0AE84DE5-60F4-447E-B34E-F59EA165DC30}" destId="{AA62F3ED-D587-4B18-B9D3-3483868CB318}" srcOrd="0" destOrd="0" presId="urn:microsoft.com/office/officeart/2005/8/layout/bProcess2"/>
    <dgm:cxn modelId="{9B04A572-AEE2-4B27-8D52-E97605F188C4}" srcId="{D104B588-CA55-4778-BDD4-5550FE84D3A4}" destId="{22B8E6E8-EA33-4C4F-8228-DEB463C97642}" srcOrd="9" destOrd="0" parTransId="{3F8342EF-5691-4D7F-B2CC-7F0036D1F9BE}" sibTransId="{C3CE4516-E5EE-4C6A-B0E4-D043CD1EC764}"/>
    <dgm:cxn modelId="{7A307B55-E475-49D5-9E06-D13B19392B86}" type="presOf" srcId="{2A8DA3E8-DB2A-4761-8E3E-DFE2595C6C48}" destId="{19E42DC3-D48C-4A70-830D-C5699EFFE495}" srcOrd="0" destOrd="0" presId="urn:microsoft.com/office/officeart/2005/8/layout/bProcess2"/>
    <dgm:cxn modelId="{ECD9B6AE-19D3-4D3C-943B-E6ABD6032FC8}" type="presOf" srcId="{41909DD0-98A5-4F8C-9662-CA9E6EC4D447}" destId="{627BBEFB-884B-4F8A-832A-8972C705F036}" srcOrd="0" destOrd="0" presId="urn:microsoft.com/office/officeart/2005/8/layout/bProcess2"/>
    <dgm:cxn modelId="{B72264A6-299D-4297-BCE0-381E9AA87582}" type="presOf" srcId="{A2A261EE-BC02-4212-A1CC-B86FEA60CE46}" destId="{8F9F9751-FCA5-4F62-951E-8EA1A0BC02DE}" srcOrd="0" destOrd="0" presId="urn:microsoft.com/office/officeart/2005/8/layout/bProcess2"/>
    <dgm:cxn modelId="{A6A526ED-E830-4850-BB46-430DC3AF2EE4}" type="presOf" srcId="{AF05D255-B541-46A4-B914-CF44E3306E0E}" destId="{A671DAEE-BD01-4C44-89C7-0F9DEDB85CD1}" srcOrd="0" destOrd="0" presId="urn:microsoft.com/office/officeart/2005/8/layout/bProcess2"/>
    <dgm:cxn modelId="{FF8AE0BA-8CFC-4B57-AAFC-85559C01B93C}" srcId="{D104B588-CA55-4778-BDD4-5550FE84D3A4}" destId="{B27A1DFB-A620-4402-94B9-76CA7BB12E0A}" srcOrd="6" destOrd="0" parTransId="{75EE3268-44FA-4FA4-883B-BE8532275A54}" sibTransId="{88EB2FD0-A580-47ED-BD07-99802B0BE293}"/>
    <dgm:cxn modelId="{FAE23B55-F619-45BD-B008-EF026E3E979C}" type="presOf" srcId="{757CB111-F9CF-400B-B45A-A9158A788088}" destId="{441CD072-2DC8-4EE3-91E7-93DA5E954404}" srcOrd="0" destOrd="0" presId="urn:microsoft.com/office/officeart/2005/8/layout/bProcess2"/>
    <dgm:cxn modelId="{CD9E6EFB-BAE5-4D4F-83CC-88C9BB0C94A3}" type="presOf" srcId="{AEB800E6-97D4-431F-AF30-0966A6245F84}" destId="{34035808-188E-447A-857A-CCA7D0A568C4}" srcOrd="0" destOrd="0" presId="urn:microsoft.com/office/officeart/2005/8/layout/bProcess2"/>
    <dgm:cxn modelId="{BFEEC3C9-1EC6-4F94-947A-83D3EA8F26BA}" type="presOf" srcId="{D104B588-CA55-4778-BDD4-5550FE84D3A4}" destId="{D4333D20-08EF-426C-BF79-C7EEF9ECA50F}" srcOrd="0" destOrd="0" presId="urn:microsoft.com/office/officeart/2005/8/layout/bProcess2"/>
    <dgm:cxn modelId="{BE21B9C5-E605-4975-A1B2-ADBD48DEE5C2}" type="presOf" srcId="{EC6793C4-C10B-47EF-B054-048B375D7DE7}" destId="{A3227CA5-8073-4107-8ACE-B87FB7079154}" srcOrd="0" destOrd="0" presId="urn:microsoft.com/office/officeart/2005/8/layout/bProcess2"/>
    <dgm:cxn modelId="{E082C85A-382C-4BDF-8A1B-151746977F53}" type="presOf" srcId="{3606C851-B80A-4794-8EB1-39BCB36C2C94}" destId="{D4077F57-8FAF-4ED1-9A16-927E78FF36A9}" srcOrd="0" destOrd="0" presId="urn:microsoft.com/office/officeart/2005/8/layout/bProcess2"/>
    <dgm:cxn modelId="{07238BF1-B58C-4DCC-A4B5-8BBE68A9221D}" type="presOf" srcId="{9DA2026F-555D-41B6-A7A5-C636B2D71A39}" destId="{017431EC-97BC-4C63-BB34-97B448F753FC}" srcOrd="0" destOrd="0" presId="urn:microsoft.com/office/officeart/2005/8/layout/bProcess2"/>
    <dgm:cxn modelId="{5379F90B-02FB-4F6A-A4F8-C58CF261BCD4}" srcId="{D104B588-CA55-4778-BDD4-5550FE84D3A4}" destId="{B2F7A213-7E91-4D22-81F2-C73EEC4455EA}" srcOrd="3" destOrd="0" parTransId="{D51D827B-7D50-412C-A1F9-33FA49635340}" sibTransId="{C7B4F1C6-EB10-47DF-9A67-B5F000402C08}"/>
    <dgm:cxn modelId="{4D96A3F1-58A6-45C0-AED8-B4ACDC9A4B1A}" srcId="{D104B588-CA55-4778-BDD4-5550FE84D3A4}" destId="{403F7534-A7AE-4B8A-AA08-0B758FA5DC57}" srcOrd="1" destOrd="0" parTransId="{E7665D19-AEAD-4B01-8859-B37848F60760}" sibTransId="{9DA2026F-555D-41B6-A7A5-C636B2D71A39}"/>
    <dgm:cxn modelId="{5829C955-6A83-4A08-A915-215AFC85D89F}" type="presOf" srcId="{7B11875F-09F1-4B41-829E-71F600DCA773}" destId="{66B82BAF-BF65-4C79-B776-16516ED4CB28}" srcOrd="0" destOrd="0" presId="urn:microsoft.com/office/officeart/2005/8/layout/bProcess2"/>
    <dgm:cxn modelId="{B83506DB-3D79-42EF-823A-12FB1BC59B1E}" type="presOf" srcId="{C7B4F1C6-EB10-47DF-9A67-B5F000402C08}" destId="{CD81FC00-E1F3-4C3B-8D98-4553DDA12149}" srcOrd="0" destOrd="0" presId="urn:microsoft.com/office/officeart/2005/8/layout/bProcess2"/>
    <dgm:cxn modelId="{D2212A01-F9F0-47BD-A1C1-FA3DFCD9E430}" type="presOf" srcId="{B27A1DFB-A620-4402-94B9-76CA7BB12E0A}" destId="{E99914FF-FC66-4544-A6FA-7359A5A833E2}" srcOrd="0" destOrd="0" presId="urn:microsoft.com/office/officeart/2005/8/layout/bProcess2"/>
    <dgm:cxn modelId="{D690FFC5-BC38-4CDF-8F26-B215D9900DB5}" srcId="{D104B588-CA55-4778-BDD4-5550FE84D3A4}" destId="{A2A261EE-BC02-4212-A1CC-B86FEA60CE46}" srcOrd="4" destOrd="0" parTransId="{690135D0-BDB5-4B94-B70B-191F2A8B9C05}" sibTransId="{95E642CB-723E-43CB-A3F0-54509887790C}"/>
    <dgm:cxn modelId="{1A088B57-C973-4697-A5CE-56E370C1FCAD}" type="presOf" srcId="{22B8E6E8-EA33-4C4F-8228-DEB463C97642}" destId="{A2806F78-4AD5-4867-B59D-9819CC1C3667}" srcOrd="0" destOrd="0" presId="urn:microsoft.com/office/officeart/2005/8/layout/bProcess2"/>
    <dgm:cxn modelId="{7A9CDA2B-A540-4AB3-9109-1334FCE6D4A8}" srcId="{D104B588-CA55-4778-BDD4-5550FE84D3A4}" destId="{173A3412-17F9-4310-8DC5-6FF3E1000A9B}" srcOrd="7" destOrd="0" parTransId="{3248981E-BF87-4F32-B813-65716F29A6DB}" sibTransId="{757CB111-F9CF-400B-B45A-A9158A788088}"/>
    <dgm:cxn modelId="{7E0729B0-F662-4FE3-87A0-A26371942721}" type="presOf" srcId="{C3CE4516-E5EE-4C6A-B0E4-D043CD1EC764}" destId="{9078EE8F-4A83-46FE-9CC5-C58FC0D3A637}" srcOrd="0" destOrd="0" presId="urn:microsoft.com/office/officeart/2005/8/layout/bProcess2"/>
    <dgm:cxn modelId="{02CC3A19-F3B4-429E-A858-DA87CF712A7F}" srcId="{D104B588-CA55-4778-BDD4-5550FE84D3A4}" destId="{AEB800E6-97D4-431F-AF30-0966A6245F84}" srcOrd="0" destOrd="0" parTransId="{642E4964-172B-473F-83CC-6E1E70EC2856}" sibTransId="{41909DD0-98A5-4F8C-9662-CA9E6EC4D447}"/>
    <dgm:cxn modelId="{45462AAD-C88A-424B-A5BE-B6368F4039B1}" type="presParOf" srcId="{D4333D20-08EF-426C-BF79-C7EEF9ECA50F}" destId="{34035808-188E-447A-857A-CCA7D0A568C4}" srcOrd="0" destOrd="0" presId="urn:microsoft.com/office/officeart/2005/8/layout/bProcess2"/>
    <dgm:cxn modelId="{D164FFFF-61D8-4D63-8293-460FFC9A558B}" type="presParOf" srcId="{D4333D20-08EF-426C-BF79-C7EEF9ECA50F}" destId="{627BBEFB-884B-4F8A-832A-8972C705F036}" srcOrd="1" destOrd="0" presId="urn:microsoft.com/office/officeart/2005/8/layout/bProcess2"/>
    <dgm:cxn modelId="{F279DED0-B978-4F76-A4F9-CD18ABD31001}" type="presParOf" srcId="{D4333D20-08EF-426C-BF79-C7EEF9ECA50F}" destId="{5BA7495D-9E49-4DDA-B347-9B86BCDB7A61}" srcOrd="2" destOrd="0" presId="urn:microsoft.com/office/officeart/2005/8/layout/bProcess2"/>
    <dgm:cxn modelId="{16B6D573-A9B6-4F98-8E23-8827C4F350FC}" type="presParOf" srcId="{5BA7495D-9E49-4DDA-B347-9B86BCDB7A61}" destId="{DCC1E6D5-8C9B-42F9-885E-0EBAC84654B7}" srcOrd="0" destOrd="0" presId="urn:microsoft.com/office/officeart/2005/8/layout/bProcess2"/>
    <dgm:cxn modelId="{8B7AD554-CEF9-4D2F-9725-6A44BC2F6BFD}" type="presParOf" srcId="{5BA7495D-9E49-4DDA-B347-9B86BCDB7A61}" destId="{F9093752-559A-4FFB-A1CE-3BCBCB66CE74}" srcOrd="1" destOrd="0" presId="urn:microsoft.com/office/officeart/2005/8/layout/bProcess2"/>
    <dgm:cxn modelId="{EC4D8484-907A-497E-84B4-E8022AD98506}" type="presParOf" srcId="{D4333D20-08EF-426C-BF79-C7EEF9ECA50F}" destId="{017431EC-97BC-4C63-BB34-97B448F753FC}" srcOrd="3" destOrd="0" presId="urn:microsoft.com/office/officeart/2005/8/layout/bProcess2"/>
    <dgm:cxn modelId="{284D711E-3D31-457C-A396-EDE487658C6A}" type="presParOf" srcId="{D4333D20-08EF-426C-BF79-C7EEF9ECA50F}" destId="{C00F3BDD-B505-4BDF-BC9F-9C6019FA96AA}" srcOrd="4" destOrd="0" presId="urn:microsoft.com/office/officeart/2005/8/layout/bProcess2"/>
    <dgm:cxn modelId="{5F423D3F-457A-4CA9-BB5C-3A9E48C3E57F}" type="presParOf" srcId="{C00F3BDD-B505-4BDF-BC9F-9C6019FA96AA}" destId="{ECC93A4B-5475-4694-B43F-80F6C9B7EE57}" srcOrd="0" destOrd="0" presId="urn:microsoft.com/office/officeart/2005/8/layout/bProcess2"/>
    <dgm:cxn modelId="{681A7529-5591-4048-A89A-364F145594EC}" type="presParOf" srcId="{C00F3BDD-B505-4BDF-BC9F-9C6019FA96AA}" destId="{19E42DC3-D48C-4A70-830D-C5699EFFE495}" srcOrd="1" destOrd="0" presId="urn:microsoft.com/office/officeart/2005/8/layout/bProcess2"/>
    <dgm:cxn modelId="{FC47F6FC-FF95-4A72-8941-C04D7E6D8B3F}" type="presParOf" srcId="{D4333D20-08EF-426C-BF79-C7EEF9ECA50F}" destId="{D4077F57-8FAF-4ED1-9A16-927E78FF36A9}" srcOrd="5" destOrd="0" presId="urn:microsoft.com/office/officeart/2005/8/layout/bProcess2"/>
    <dgm:cxn modelId="{1BF2FFC9-D76D-4FE4-B0EB-EB4484664F1C}" type="presParOf" srcId="{D4333D20-08EF-426C-BF79-C7EEF9ECA50F}" destId="{7B3A2BED-C9BE-42FB-A647-48BE2CE3D8E8}" srcOrd="6" destOrd="0" presId="urn:microsoft.com/office/officeart/2005/8/layout/bProcess2"/>
    <dgm:cxn modelId="{A5D7BDF5-78F1-4F23-9CC3-456039F57DB8}" type="presParOf" srcId="{7B3A2BED-C9BE-42FB-A647-48BE2CE3D8E8}" destId="{AFA759FA-1EF3-443E-A974-BCA83316A4A0}" srcOrd="0" destOrd="0" presId="urn:microsoft.com/office/officeart/2005/8/layout/bProcess2"/>
    <dgm:cxn modelId="{66EB7C0F-C0B5-462E-9FB5-0C9DAB4BEBB9}" type="presParOf" srcId="{7B3A2BED-C9BE-42FB-A647-48BE2CE3D8E8}" destId="{CA93C573-B362-4A10-9D47-60BC5479E978}" srcOrd="1" destOrd="0" presId="urn:microsoft.com/office/officeart/2005/8/layout/bProcess2"/>
    <dgm:cxn modelId="{99FAABCE-A677-48C6-A347-1D2E91F94F2F}" type="presParOf" srcId="{D4333D20-08EF-426C-BF79-C7EEF9ECA50F}" destId="{CD81FC00-E1F3-4C3B-8D98-4553DDA12149}" srcOrd="7" destOrd="0" presId="urn:microsoft.com/office/officeart/2005/8/layout/bProcess2"/>
    <dgm:cxn modelId="{64913381-DFA4-462D-96D0-92814A4716B3}" type="presParOf" srcId="{D4333D20-08EF-426C-BF79-C7EEF9ECA50F}" destId="{0979A5FB-CD8E-41A3-AE77-54A373584788}" srcOrd="8" destOrd="0" presId="urn:microsoft.com/office/officeart/2005/8/layout/bProcess2"/>
    <dgm:cxn modelId="{7BE3DC6E-95C5-49EE-A914-597378CDDC28}" type="presParOf" srcId="{0979A5FB-CD8E-41A3-AE77-54A373584788}" destId="{B9AC28E0-C68B-421C-ADCE-4A7546465071}" srcOrd="0" destOrd="0" presId="urn:microsoft.com/office/officeart/2005/8/layout/bProcess2"/>
    <dgm:cxn modelId="{0C0929F5-EBDB-4E04-9EB3-4C28B8416346}" type="presParOf" srcId="{0979A5FB-CD8E-41A3-AE77-54A373584788}" destId="{8F9F9751-FCA5-4F62-951E-8EA1A0BC02DE}" srcOrd="1" destOrd="0" presId="urn:microsoft.com/office/officeart/2005/8/layout/bProcess2"/>
    <dgm:cxn modelId="{87F23A97-AB2A-46CE-9B55-2CCEC26FFEAE}" type="presParOf" srcId="{D4333D20-08EF-426C-BF79-C7EEF9ECA50F}" destId="{55EB4F4A-8DBA-4976-8B82-1CDAE6A535BB}" srcOrd="9" destOrd="0" presId="urn:microsoft.com/office/officeart/2005/8/layout/bProcess2"/>
    <dgm:cxn modelId="{3A25AC79-638D-4C13-890C-3655C55DFEA6}" type="presParOf" srcId="{D4333D20-08EF-426C-BF79-C7EEF9ECA50F}" destId="{7A70B2F9-7CD0-43E7-B9E9-80B30B3DCAB9}" srcOrd="10" destOrd="0" presId="urn:microsoft.com/office/officeart/2005/8/layout/bProcess2"/>
    <dgm:cxn modelId="{F9C23874-307C-4A93-B2B1-1ABA7F1C2354}" type="presParOf" srcId="{7A70B2F9-7CD0-43E7-B9E9-80B30B3DCAB9}" destId="{5492C072-BB72-4334-950C-F0902662BF56}" srcOrd="0" destOrd="0" presId="urn:microsoft.com/office/officeart/2005/8/layout/bProcess2"/>
    <dgm:cxn modelId="{DA42FE97-CDE8-437D-8D50-F1D3A5D24FC8}" type="presParOf" srcId="{7A70B2F9-7CD0-43E7-B9E9-80B30B3DCAB9}" destId="{A3227CA5-8073-4107-8ACE-B87FB7079154}" srcOrd="1" destOrd="0" presId="urn:microsoft.com/office/officeart/2005/8/layout/bProcess2"/>
    <dgm:cxn modelId="{CA5F15E9-43D6-4C5E-9573-525808E3F1AB}" type="presParOf" srcId="{D4333D20-08EF-426C-BF79-C7EEF9ECA50F}" destId="{E71579C5-4729-40B0-AF6D-CB6236FBA5EA}" srcOrd="11" destOrd="0" presId="urn:microsoft.com/office/officeart/2005/8/layout/bProcess2"/>
    <dgm:cxn modelId="{CEE45A7D-BEA1-4516-BE63-CDF9A4D205EA}" type="presParOf" srcId="{D4333D20-08EF-426C-BF79-C7EEF9ECA50F}" destId="{0A2A5499-D2E9-4CF7-B930-8CFD0F888E6A}" srcOrd="12" destOrd="0" presId="urn:microsoft.com/office/officeart/2005/8/layout/bProcess2"/>
    <dgm:cxn modelId="{EB6B307A-EE74-4047-A8FE-6D5E02D13643}" type="presParOf" srcId="{0A2A5499-D2E9-4CF7-B930-8CFD0F888E6A}" destId="{E62CEE6B-D2A1-4EB1-9D4C-C98C96F99E7F}" srcOrd="0" destOrd="0" presId="urn:microsoft.com/office/officeart/2005/8/layout/bProcess2"/>
    <dgm:cxn modelId="{CD17F296-C0A3-4FF4-9967-A1812CA07927}" type="presParOf" srcId="{0A2A5499-D2E9-4CF7-B930-8CFD0F888E6A}" destId="{E99914FF-FC66-4544-A6FA-7359A5A833E2}" srcOrd="1" destOrd="0" presId="urn:microsoft.com/office/officeart/2005/8/layout/bProcess2"/>
    <dgm:cxn modelId="{05197B24-6B84-4A4C-BB37-2720CC776838}" type="presParOf" srcId="{D4333D20-08EF-426C-BF79-C7EEF9ECA50F}" destId="{EBC425B4-5C2B-420F-A133-84ABD2C686E6}" srcOrd="13" destOrd="0" presId="urn:microsoft.com/office/officeart/2005/8/layout/bProcess2"/>
    <dgm:cxn modelId="{D2A62A33-FB66-48C5-A1BE-F63EAF1AA499}" type="presParOf" srcId="{D4333D20-08EF-426C-BF79-C7EEF9ECA50F}" destId="{13538CAF-C602-4BDC-A132-C4A21911D4D7}" srcOrd="14" destOrd="0" presId="urn:microsoft.com/office/officeart/2005/8/layout/bProcess2"/>
    <dgm:cxn modelId="{29CF87A0-9095-40B6-A7DA-BA452E31CD56}" type="presParOf" srcId="{13538CAF-C602-4BDC-A132-C4A21911D4D7}" destId="{50E81340-F046-4B1D-A21A-224159F4BCC8}" srcOrd="0" destOrd="0" presId="urn:microsoft.com/office/officeart/2005/8/layout/bProcess2"/>
    <dgm:cxn modelId="{EA896142-5798-4D5D-BC73-467224E3D3A7}" type="presParOf" srcId="{13538CAF-C602-4BDC-A132-C4A21911D4D7}" destId="{9766E3B2-19E4-456B-8F87-B1B1FA764E40}" srcOrd="1" destOrd="0" presId="urn:microsoft.com/office/officeart/2005/8/layout/bProcess2"/>
    <dgm:cxn modelId="{759A5677-2D70-4AB1-9218-97DFFC2B9E24}" type="presParOf" srcId="{D4333D20-08EF-426C-BF79-C7EEF9ECA50F}" destId="{441CD072-2DC8-4EE3-91E7-93DA5E954404}" srcOrd="15" destOrd="0" presId="urn:microsoft.com/office/officeart/2005/8/layout/bProcess2"/>
    <dgm:cxn modelId="{2C3821BE-2645-4D6A-8514-236B14166099}" type="presParOf" srcId="{D4333D20-08EF-426C-BF79-C7EEF9ECA50F}" destId="{2DB23FEF-6CAC-44E5-A96F-F2DF26A13159}" srcOrd="16" destOrd="0" presId="urn:microsoft.com/office/officeart/2005/8/layout/bProcess2"/>
    <dgm:cxn modelId="{DAC58451-F38D-4C52-9216-6991D6A5DCF3}" type="presParOf" srcId="{2DB23FEF-6CAC-44E5-A96F-F2DF26A13159}" destId="{567FAB5B-56C7-476E-8DD8-9C4C4EA18D2C}" srcOrd="0" destOrd="0" presId="urn:microsoft.com/office/officeart/2005/8/layout/bProcess2"/>
    <dgm:cxn modelId="{6215AC50-DB45-4CB8-9C5E-57126357B1B9}" type="presParOf" srcId="{2DB23FEF-6CAC-44E5-A96F-F2DF26A13159}" destId="{D26B331D-BE0A-4FB8-B299-EB36176C5BDD}" srcOrd="1" destOrd="0" presId="urn:microsoft.com/office/officeart/2005/8/layout/bProcess2"/>
    <dgm:cxn modelId="{08BFD0BC-AD81-4E77-BB14-11824F9113CC}" type="presParOf" srcId="{D4333D20-08EF-426C-BF79-C7EEF9ECA50F}" destId="{DB35A458-5B19-4E0D-AE8E-D2547643FD4C}" srcOrd="17" destOrd="0" presId="urn:microsoft.com/office/officeart/2005/8/layout/bProcess2"/>
    <dgm:cxn modelId="{AE5C7BD7-1447-4089-8812-4710F64F2A45}" type="presParOf" srcId="{D4333D20-08EF-426C-BF79-C7EEF9ECA50F}" destId="{B3763247-BEE8-4798-808B-2959FA5D5CE6}" srcOrd="18" destOrd="0" presId="urn:microsoft.com/office/officeart/2005/8/layout/bProcess2"/>
    <dgm:cxn modelId="{C12440FD-C561-44D6-8820-AD29FCBF41F2}" type="presParOf" srcId="{B3763247-BEE8-4798-808B-2959FA5D5CE6}" destId="{30BE6FB5-DDD6-4CAC-94BA-A0C2F608902D}" srcOrd="0" destOrd="0" presId="urn:microsoft.com/office/officeart/2005/8/layout/bProcess2"/>
    <dgm:cxn modelId="{8D320E94-F28C-417F-8A32-72723B3460B7}" type="presParOf" srcId="{B3763247-BEE8-4798-808B-2959FA5D5CE6}" destId="{A2806F78-4AD5-4867-B59D-9819CC1C3667}" srcOrd="1" destOrd="0" presId="urn:microsoft.com/office/officeart/2005/8/layout/bProcess2"/>
    <dgm:cxn modelId="{D02F7D56-482E-4182-91C3-0C2F8D037439}" type="presParOf" srcId="{D4333D20-08EF-426C-BF79-C7EEF9ECA50F}" destId="{9078EE8F-4A83-46FE-9CC5-C58FC0D3A637}" srcOrd="19" destOrd="0" presId="urn:microsoft.com/office/officeart/2005/8/layout/bProcess2"/>
    <dgm:cxn modelId="{E3FDB392-F6BF-420A-9E8F-2F89C8CABF5E}" type="presParOf" srcId="{D4333D20-08EF-426C-BF79-C7EEF9ECA50F}" destId="{6A12C524-8091-440F-A451-A2C6B7525564}" srcOrd="20" destOrd="0" presId="urn:microsoft.com/office/officeart/2005/8/layout/bProcess2"/>
    <dgm:cxn modelId="{8B8C8430-3156-4D50-BC35-8625B733509F}" type="presParOf" srcId="{6A12C524-8091-440F-A451-A2C6B7525564}" destId="{D86DCD23-701D-4144-A129-4AB46E3B4ECB}" srcOrd="0" destOrd="0" presId="urn:microsoft.com/office/officeart/2005/8/layout/bProcess2"/>
    <dgm:cxn modelId="{F50BD19A-EE5D-4732-B96F-60F6469614C6}" type="presParOf" srcId="{6A12C524-8091-440F-A451-A2C6B7525564}" destId="{AA62F3ED-D587-4B18-B9D3-3483868CB318}" srcOrd="1" destOrd="0" presId="urn:microsoft.com/office/officeart/2005/8/layout/bProcess2"/>
    <dgm:cxn modelId="{1D24B4D4-7546-4740-9B77-CAF457836BAF}" type="presParOf" srcId="{D4333D20-08EF-426C-BF79-C7EEF9ECA50F}" destId="{66B82BAF-BF65-4C79-B776-16516ED4CB28}" srcOrd="21" destOrd="0" presId="urn:microsoft.com/office/officeart/2005/8/layout/bProcess2"/>
    <dgm:cxn modelId="{C27A9123-E307-467E-9937-D0BE1D0EAA89}" type="presParOf" srcId="{D4333D20-08EF-426C-BF79-C7EEF9ECA50F}" destId="{A671DAEE-BD01-4C44-89C7-0F9DEDB85CD1}" srcOrd="2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D785497-D236-48F7-A7F4-E417733B3FA5}"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171695F1-AB24-4EFF-BF12-A111AB2BC5E7}">
      <dgm:prSet phldrT="[Text]"/>
      <dgm:spPr/>
      <dgm:t>
        <a:bodyPr/>
        <a:lstStyle/>
        <a:p>
          <a:r>
            <a:rPr lang="en-US" dirty="0"/>
            <a:t>Output of Data Discovery Tool</a:t>
          </a:r>
        </a:p>
      </dgm:t>
    </dgm:pt>
    <dgm:pt modelId="{23ABB96D-5B9C-4AE4-9DB7-1B8D60EB03E9}" type="parTrans" cxnId="{E049E523-2FBB-4FC8-BECE-049EEC58E7EA}">
      <dgm:prSet/>
      <dgm:spPr/>
      <dgm:t>
        <a:bodyPr/>
        <a:lstStyle/>
        <a:p>
          <a:endParaRPr lang="en-US"/>
        </a:p>
      </dgm:t>
    </dgm:pt>
    <dgm:pt modelId="{A792763B-A804-4CE5-A4BC-9EE5DEAA1A10}" type="sibTrans" cxnId="{E049E523-2FBB-4FC8-BECE-049EEC58E7EA}">
      <dgm:prSet/>
      <dgm:spPr>
        <a:noFill/>
      </dgm:spPr>
      <dgm:t>
        <a:bodyPr/>
        <a:lstStyle/>
        <a:p>
          <a:endParaRPr lang="en-US"/>
        </a:p>
      </dgm:t>
    </dgm:pt>
    <dgm:pt modelId="{C7128A90-1C2C-4336-89AA-FAC6619E7FCD}">
      <dgm:prSet phldrT="[Text]"/>
      <dgm:spPr/>
      <dgm:t>
        <a:bodyPr/>
        <a:lstStyle/>
        <a:p>
          <a:r>
            <a:rPr lang="en-US" dirty="0"/>
            <a:t>Input for Data Analysis Tool</a:t>
          </a:r>
        </a:p>
      </dgm:t>
    </dgm:pt>
    <dgm:pt modelId="{60A34F2F-6E34-4C42-B203-EA35C66B0540}" type="parTrans" cxnId="{14BB96EA-A5EE-4E8E-B79F-960B843FFAEC}">
      <dgm:prSet/>
      <dgm:spPr/>
      <dgm:t>
        <a:bodyPr/>
        <a:lstStyle/>
        <a:p>
          <a:endParaRPr lang="en-US"/>
        </a:p>
      </dgm:t>
    </dgm:pt>
    <dgm:pt modelId="{F6F85CBB-BD2D-4AE4-8615-03BAE6F5870F}" type="sibTrans" cxnId="{14BB96EA-A5EE-4E8E-B79F-960B843FFAEC}">
      <dgm:prSet/>
      <dgm:spPr>
        <a:noFill/>
      </dgm:spPr>
      <dgm:t>
        <a:bodyPr/>
        <a:lstStyle/>
        <a:p>
          <a:endParaRPr lang="en-US"/>
        </a:p>
      </dgm:t>
    </dgm:pt>
    <dgm:pt modelId="{3206114A-0211-4595-B278-86EA035B926E}" type="pres">
      <dgm:prSet presAssocID="{CD785497-D236-48F7-A7F4-E417733B3FA5}" presName="Name0" presStyleCnt="0">
        <dgm:presLayoutVars>
          <dgm:chMax val="7"/>
          <dgm:chPref val="5"/>
        </dgm:presLayoutVars>
      </dgm:prSet>
      <dgm:spPr/>
    </dgm:pt>
    <dgm:pt modelId="{A5815611-00C3-47FE-88B0-B9ED1887BCBC}" type="pres">
      <dgm:prSet presAssocID="{CD785497-D236-48F7-A7F4-E417733B3FA5}" presName="arrowNode" presStyleLbl="node1" presStyleIdx="0" presStyleCnt="1" custScaleX="69421" custScaleY="54112" custLinFactNeighborX="28265" custLinFactNeighborY="-17182"/>
      <dgm:spPr/>
    </dgm:pt>
    <dgm:pt modelId="{B18B4A3E-244D-48E6-B033-4BF5A50C820A}" type="pres">
      <dgm:prSet presAssocID="{171695F1-AB24-4EFF-BF12-A111AB2BC5E7}" presName="txNode1" presStyleLbl="revTx" presStyleIdx="0" presStyleCnt="2" custLinFactX="90725" custLinFactNeighborX="100000" custLinFactNeighborY="3835">
        <dgm:presLayoutVars>
          <dgm:bulletEnabled val="1"/>
        </dgm:presLayoutVars>
      </dgm:prSet>
      <dgm:spPr/>
    </dgm:pt>
    <dgm:pt modelId="{C25AE97F-EA46-4B36-B002-80EDE5F9534C}" type="pres">
      <dgm:prSet presAssocID="{C7128A90-1C2C-4336-89AA-FAC6619E7FCD}" presName="txNode2" presStyleLbl="revTx" presStyleIdx="1" presStyleCnt="2" custLinFactY="-100000" custLinFactNeighborX="-54669" custLinFactNeighborY="-191477">
        <dgm:presLayoutVars>
          <dgm:bulletEnabled val="1"/>
        </dgm:presLayoutVars>
      </dgm:prSet>
      <dgm:spPr/>
    </dgm:pt>
  </dgm:ptLst>
  <dgm:cxnLst>
    <dgm:cxn modelId="{14BB96EA-A5EE-4E8E-B79F-960B843FFAEC}" srcId="{CD785497-D236-48F7-A7F4-E417733B3FA5}" destId="{C7128A90-1C2C-4336-89AA-FAC6619E7FCD}" srcOrd="1" destOrd="0" parTransId="{60A34F2F-6E34-4C42-B203-EA35C66B0540}" sibTransId="{F6F85CBB-BD2D-4AE4-8615-03BAE6F5870F}"/>
    <dgm:cxn modelId="{B145A18F-B07F-4521-BC66-87D21A476B3C}" type="presOf" srcId="{C7128A90-1C2C-4336-89AA-FAC6619E7FCD}" destId="{C25AE97F-EA46-4B36-B002-80EDE5F9534C}" srcOrd="0" destOrd="0" presId="urn:microsoft.com/office/officeart/2009/3/layout/DescendingProcess"/>
    <dgm:cxn modelId="{BBA7CC27-D192-40BF-B2AF-AC678BB58F70}" type="presOf" srcId="{171695F1-AB24-4EFF-BF12-A111AB2BC5E7}" destId="{B18B4A3E-244D-48E6-B033-4BF5A50C820A}" srcOrd="0" destOrd="0" presId="urn:microsoft.com/office/officeart/2009/3/layout/DescendingProcess"/>
    <dgm:cxn modelId="{E049E523-2FBB-4FC8-BECE-049EEC58E7EA}" srcId="{CD785497-D236-48F7-A7F4-E417733B3FA5}" destId="{171695F1-AB24-4EFF-BF12-A111AB2BC5E7}" srcOrd="0" destOrd="0" parTransId="{23ABB96D-5B9C-4AE4-9DB7-1B8D60EB03E9}" sibTransId="{A792763B-A804-4CE5-A4BC-9EE5DEAA1A10}"/>
    <dgm:cxn modelId="{1619C0AD-A24D-4777-9833-34A16524F67C}" type="presOf" srcId="{CD785497-D236-48F7-A7F4-E417733B3FA5}" destId="{3206114A-0211-4595-B278-86EA035B926E}" srcOrd="0" destOrd="0" presId="urn:microsoft.com/office/officeart/2009/3/layout/DescendingProcess"/>
    <dgm:cxn modelId="{AB356EF4-DE40-4EE8-97F8-D1DED168891E}" type="presParOf" srcId="{3206114A-0211-4595-B278-86EA035B926E}" destId="{A5815611-00C3-47FE-88B0-B9ED1887BCBC}" srcOrd="0" destOrd="0" presId="urn:microsoft.com/office/officeart/2009/3/layout/DescendingProcess"/>
    <dgm:cxn modelId="{9FD09C86-C698-4859-87F1-42025CA56DDB}" type="presParOf" srcId="{3206114A-0211-4595-B278-86EA035B926E}" destId="{B18B4A3E-244D-48E6-B033-4BF5A50C820A}" srcOrd="1" destOrd="0" presId="urn:microsoft.com/office/officeart/2009/3/layout/DescendingProcess"/>
    <dgm:cxn modelId="{75B2F40D-C275-41F1-A6B8-E0EE5FEEB9E4}" type="presParOf" srcId="{3206114A-0211-4595-B278-86EA035B926E}" destId="{C25AE97F-EA46-4B36-B002-80EDE5F9534C}" srcOrd="2" destOrd="0" presId="urn:microsoft.com/office/officeart/2009/3/layout/Descending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35808-188E-447A-857A-CCA7D0A568C4}">
      <dsp:nvSpPr>
        <dsp:cNvPr id="0" name=""/>
        <dsp:cNvSpPr/>
      </dsp:nvSpPr>
      <dsp:spPr>
        <a:xfrm>
          <a:off x="992618" y="165628"/>
          <a:ext cx="1359258" cy="130147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Identify Target Area</a:t>
          </a:r>
        </a:p>
      </dsp:txBody>
      <dsp:txXfrm>
        <a:off x="1191677" y="356225"/>
        <a:ext cx="961140" cy="920283"/>
      </dsp:txXfrm>
    </dsp:sp>
    <dsp:sp modelId="{627BBEFB-884B-4F8A-832A-8972C705F036}">
      <dsp:nvSpPr>
        <dsp:cNvPr id="0" name=""/>
        <dsp:cNvSpPr/>
      </dsp:nvSpPr>
      <dsp:spPr>
        <a:xfrm rot="10768733">
          <a:off x="1433072" y="1653021"/>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F9093752-559A-4FFB-A1CE-3BCBCB66CE74}">
      <dsp:nvSpPr>
        <dsp:cNvPr id="0" name=""/>
        <dsp:cNvSpPr/>
      </dsp:nvSpPr>
      <dsp:spPr>
        <a:xfrm>
          <a:off x="982629" y="2057351"/>
          <a:ext cx="1414244" cy="136708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Develop Monitoring Plan</a:t>
          </a:r>
        </a:p>
      </dsp:txBody>
      <dsp:txXfrm>
        <a:off x="1189740" y="2257557"/>
        <a:ext cx="1000022" cy="966677"/>
      </dsp:txXfrm>
    </dsp:sp>
    <dsp:sp modelId="{017431EC-97BC-4C63-BB34-97B448F753FC}">
      <dsp:nvSpPr>
        <dsp:cNvPr id="0" name=""/>
        <dsp:cNvSpPr/>
      </dsp:nvSpPr>
      <dsp:spPr>
        <a:xfrm rot="10705604">
          <a:off x="1468972" y="3610308"/>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19E42DC3-D48C-4A70-830D-C5699EFFE495}">
      <dsp:nvSpPr>
        <dsp:cNvPr id="0" name=""/>
        <dsp:cNvSpPr/>
      </dsp:nvSpPr>
      <dsp:spPr>
        <a:xfrm>
          <a:off x="1097901" y="4014603"/>
          <a:ext cx="1288723" cy="127637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Collect Data</a:t>
          </a:r>
        </a:p>
      </dsp:txBody>
      <dsp:txXfrm>
        <a:off x="1286630" y="4201524"/>
        <a:ext cx="911265" cy="902535"/>
      </dsp:txXfrm>
    </dsp:sp>
    <dsp:sp modelId="{D4077F57-8FAF-4ED1-9A16-927E78FF36A9}">
      <dsp:nvSpPr>
        <dsp:cNvPr id="0" name=""/>
        <dsp:cNvSpPr/>
      </dsp:nvSpPr>
      <dsp:spPr>
        <a:xfrm rot="5400000">
          <a:off x="2580527" y="4537031"/>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CA93C573-B362-4A10-9D47-60BC5479E978}">
      <dsp:nvSpPr>
        <dsp:cNvPr id="0" name=""/>
        <dsp:cNvSpPr/>
      </dsp:nvSpPr>
      <dsp:spPr>
        <a:xfrm>
          <a:off x="3257001" y="3945353"/>
          <a:ext cx="1490418" cy="141487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Share Data through WQX/WQP</a:t>
          </a:r>
        </a:p>
      </dsp:txBody>
      <dsp:txXfrm>
        <a:off x="3475268" y="4152557"/>
        <a:ext cx="1053884" cy="1000469"/>
      </dsp:txXfrm>
    </dsp:sp>
    <dsp:sp modelId="{CD81FC00-E1F3-4C3B-8D98-4553DDA12149}">
      <dsp:nvSpPr>
        <dsp:cNvPr id="0" name=""/>
        <dsp:cNvSpPr/>
      </dsp:nvSpPr>
      <dsp:spPr>
        <a:xfrm rot="21479623">
          <a:off x="3721728" y="3605151"/>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8F9F9751-FCA5-4F62-951E-8EA1A0BC02DE}">
      <dsp:nvSpPr>
        <dsp:cNvPr id="0" name=""/>
        <dsp:cNvSpPr/>
      </dsp:nvSpPr>
      <dsp:spPr>
        <a:xfrm>
          <a:off x="3186774" y="2038058"/>
          <a:ext cx="1499231" cy="147155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Find “All Relevant Data”</a:t>
          </a:r>
        </a:p>
      </dsp:txBody>
      <dsp:txXfrm>
        <a:off x="3406331" y="2253562"/>
        <a:ext cx="1060117" cy="1040546"/>
      </dsp:txXfrm>
    </dsp:sp>
    <dsp:sp modelId="{55EB4F4A-8DBA-4976-8B82-1CDAE6A535BB}">
      <dsp:nvSpPr>
        <dsp:cNvPr id="0" name=""/>
        <dsp:cNvSpPr/>
      </dsp:nvSpPr>
      <dsp:spPr>
        <a:xfrm rot="21461198">
          <a:off x="3645992" y="1604564"/>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A3227CA5-8073-4107-8ACE-B87FB7079154}">
      <dsp:nvSpPr>
        <dsp:cNvPr id="0" name=""/>
        <dsp:cNvSpPr/>
      </dsp:nvSpPr>
      <dsp:spPr>
        <a:xfrm>
          <a:off x="3182410" y="131744"/>
          <a:ext cx="1346354" cy="128384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Screen All Data for Quality</a:t>
          </a:r>
        </a:p>
      </dsp:txBody>
      <dsp:txXfrm>
        <a:off x="3379579" y="319758"/>
        <a:ext cx="952016" cy="907812"/>
      </dsp:txXfrm>
    </dsp:sp>
    <dsp:sp modelId="{E71579C5-4729-40B0-AF6D-CB6236FBA5EA}">
      <dsp:nvSpPr>
        <dsp:cNvPr id="0" name=""/>
        <dsp:cNvSpPr/>
      </dsp:nvSpPr>
      <dsp:spPr>
        <a:xfrm rot="5400973">
          <a:off x="4679753" y="658207"/>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E99914FF-FC66-4544-A6FA-7359A5A833E2}">
      <dsp:nvSpPr>
        <dsp:cNvPr id="0" name=""/>
        <dsp:cNvSpPr/>
      </dsp:nvSpPr>
      <dsp:spPr>
        <a:xfrm>
          <a:off x="5313313" y="65555"/>
          <a:ext cx="1454702" cy="141745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Compare Data against </a:t>
          </a:r>
          <a:r>
            <a:rPr lang="en-US" sz="1400" kern="1200" dirty="0" err="1"/>
            <a:t>citeria</a:t>
          </a:r>
          <a:endParaRPr lang="en-US" sz="1400" kern="1200" dirty="0"/>
        </a:p>
      </dsp:txBody>
      <dsp:txXfrm>
        <a:off x="5526349" y="273137"/>
        <a:ext cx="1028630" cy="1002292"/>
      </dsp:txXfrm>
    </dsp:sp>
    <dsp:sp modelId="{EBC425B4-5C2B-420F-A133-84ABD2C686E6}">
      <dsp:nvSpPr>
        <dsp:cNvPr id="0" name=""/>
        <dsp:cNvSpPr/>
      </dsp:nvSpPr>
      <dsp:spPr>
        <a:xfrm rot="10800000">
          <a:off x="5792826" y="1632811"/>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9766E3B2-19E4-456B-8F87-B1B1FA764E40}">
      <dsp:nvSpPr>
        <dsp:cNvPr id="0" name=""/>
        <dsp:cNvSpPr/>
      </dsp:nvSpPr>
      <dsp:spPr>
        <a:xfrm>
          <a:off x="5331138" y="2001028"/>
          <a:ext cx="1419052" cy="137153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Determine if water is impaired</a:t>
          </a:r>
        </a:p>
      </dsp:txBody>
      <dsp:txXfrm>
        <a:off x="5538953" y="2201885"/>
        <a:ext cx="1003422" cy="969824"/>
      </dsp:txXfrm>
    </dsp:sp>
    <dsp:sp modelId="{441CD072-2DC8-4EE3-91E7-93DA5E954404}">
      <dsp:nvSpPr>
        <dsp:cNvPr id="0" name=""/>
        <dsp:cNvSpPr/>
      </dsp:nvSpPr>
      <dsp:spPr>
        <a:xfrm rot="10800000">
          <a:off x="5792826" y="3527050"/>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D26B331D-BE0A-4FB8-B299-EB36176C5BDD}">
      <dsp:nvSpPr>
        <dsp:cNvPr id="0" name=""/>
        <dsp:cNvSpPr/>
      </dsp:nvSpPr>
      <dsp:spPr>
        <a:xfrm>
          <a:off x="5331138" y="3899950"/>
          <a:ext cx="1419052" cy="139748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List water and develop restoration plan</a:t>
          </a:r>
        </a:p>
      </dsp:txBody>
      <dsp:txXfrm>
        <a:off x="5538953" y="4104607"/>
        <a:ext cx="1003422" cy="988173"/>
      </dsp:txXfrm>
    </dsp:sp>
    <dsp:sp modelId="{DB35A458-5B19-4E0D-AE8E-D2547643FD4C}">
      <dsp:nvSpPr>
        <dsp:cNvPr id="0" name=""/>
        <dsp:cNvSpPr/>
      </dsp:nvSpPr>
      <dsp:spPr>
        <a:xfrm rot="5388653">
          <a:off x="6915788" y="4479226"/>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A2806F78-4AD5-4867-B59D-9819CC1C3667}">
      <dsp:nvSpPr>
        <dsp:cNvPr id="0" name=""/>
        <dsp:cNvSpPr/>
      </dsp:nvSpPr>
      <dsp:spPr>
        <a:xfrm>
          <a:off x="7563956" y="3875376"/>
          <a:ext cx="1560943" cy="1431427"/>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TMDL development</a:t>
          </a:r>
        </a:p>
      </dsp:txBody>
      <dsp:txXfrm>
        <a:off x="7792551" y="4085004"/>
        <a:ext cx="1103753" cy="1012171"/>
      </dsp:txXfrm>
    </dsp:sp>
    <dsp:sp modelId="{9078EE8F-4A83-46FE-9CC5-C58FC0D3A637}">
      <dsp:nvSpPr>
        <dsp:cNvPr id="0" name=""/>
        <dsp:cNvSpPr/>
      </dsp:nvSpPr>
      <dsp:spPr>
        <a:xfrm rot="21569650">
          <a:off x="8087936" y="3495207"/>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AA62F3ED-D587-4B18-B9D3-3483868CB318}">
      <dsp:nvSpPr>
        <dsp:cNvPr id="0" name=""/>
        <dsp:cNvSpPr/>
      </dsp:nvSpPr>
      <dsp:spPr>
        <a:xfrm>
          <a:off x="7605982" y="2017843"/>
          <a:ext cx="1443301" cy="134182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Restoration</a:t>
          </a:r>
        </a:p>
      </dsp:txBody>
      <dsp:txXfrm>
        <a:off x="7817349" y="2214348"/>
        <a:ext cx="1020567" cy="948810"/>
      </dsp:txXfrm>
    </dsp:sp>
    <dsp:sp modelId="{66B82BAF-BF65-4C79-B776-16516ED4CB28}">
      <dsp:nvSpPr>
        <dsp:cNvPr id="0" name=""/>
        <dsp:cNvSpPr/>
      </dsp:nvSpPr>
      <dsp:spPr>
        <a:xfrm rot="21547419">
          <a:off x="8065204" y="1619175"/>
          <a:ext cx="495676" cy="231522"/>
        </a:xfrm>
        <a:prstGeom prst="triangle">
          <a:avLst/>
        </a:prstGeom>
        <a:solidFill>
          <a:schemeClr val="accent1">
            <a:lumMod val="50000"/>
          </a:schemeClr>
        </a:solidFill>
        <a:ln>
          <a:solidFill>
            <a:schemeClr val="bg1"/>
          </a:solidFill>
        </a:ln>
        <a:effectLst/>
      </dsp:spPr>
      <dsp:style>
        <a:lnRef idx="0">
          <a:scrgbClr r="0" g="0" b="0"/>
        </a:lnRef>
        <a:fillRef idx="1">
          <a:scrgbClr r="0" g="0" b="0"/>
        </a:fillRef>
        <a:effectRef idx="0">
          <a:scrgbClr r="0" g="0" b="0"/>
        </a:effectRef>
        <a:fontRef idx="minor">
          <a:schemeClr val="lt1"/>
        </a:fontRef>
      </dsp:style>
    </dsp:sp>
    <dsp:sp modelId="{A671DAEE-BD01-4C44-89C7-0F9DEDB85CD1}">
      <dsp:nvSpPr>
        <dsp:cNvPr id="0" name=""/>
        <dsp:cNvSpPr/>
      </dsp:nvSpPr>
      <dsp:spPr>
        <a:xfrm>
          <a:off x="7555406" y="0"/>
          <a:ext cx="1484608" cy="146514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Monitoring to Measure effectiveness</a:t>
          </a:r>
        </a:p>
      </dsp:txBody>
      <dsp:txXfrm>
        <a:off x="7772822" y="214566"/>
        <a:ext cx="1049776" cy="1036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15611-00C3-47FE-88B0-B9ED1887BCBC}">
      <dsp:nvSpPr>
        <dsp:cNvPr id="0" name=""/>
        <dsp:cNvSpPr/>
      </dsp:nvSpPr>
      <dsp:spPr>
        <a:xfrm rot="4396374">
          <a:off x="3852169" y="502917"/>
          <a:ext cx="2295119" cy="2550761"/>
        </a:xfrm>
        <a:prstGeom prst="swooshArrow">
          <a:avLst>
            <a:gd name="adj1" fmla="val 16310"/>
            <a:gd name="adj2" fmla="val 313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8B4A3E-244D-48E6-B033-4BF5A50C820A}">
      <dsp:nvSpPr>
        <dsp:cNvPr id="0" name=""/>
        <dsp:cNvSpPr/>
      </dsp:nvSpPr>
      <dsp:spPr>
        <a:xfrm>
          <a:off x="5289977" y="33248"/>
          <a:ext cx="2205397"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b" anchorCtr="0">
          <a:noAutofit/>
        </a:bodyPr>
        <a:lstStyle/>
        <a:p>
          <a:pPr marL="0" lvl="0" indent="0" algn="ctr" defTabSz="1155700">
            <a:lnSpc>
              <a:spcPct val="90000"/>
            </a:lnSpc>
            <a:spcBef>
              <a:spcPct val="0"/>
            </a:spcBef>
            <a:spcAft>
              <a:spcPct val="35000"/>
            </a:spcAft>
            <a:buNone/>
          </a:pPr>
          <a:r>
            <a:rPr lang="en-US" sz="2600" kern="1200" dirty="0"/>
            <a:t>Output of Data Discovery Tool</a:t>
          </a:r>
        </a:p>
      </dsp:txBody>
      <dsp:txXfrm>
        <a:off x="5289977" y="33248"/>
        <a:ext cx="2205397" cy="866986"/>
      </dsp:txXfrm>
    </dsp:sp>
    <dsp:sp modelId="{C25AE97F-EA46-4B36-B002-80EDE5F9534C}">
      <dsp:nvSpPr>
        <dsp:cNvPr id="0" name=""/>
        <dsp:cNvSpPr/>
      </dsp:nvSpPr>
      <dsp:spPr>
        <a:xfrm>
          <a:off x="2434717" y="2024613"/>
          <a:ext cx="2980266" cy="866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t" anchorCtr="0">
          <a:noAutofit/>
        </a:bodyPr>
        <a:lstStyle/>
        <a:p>
          <a:pPr marL="0" lvl="0" indent="0" algn="ctr" defTabSz="1155700">
            <a:lnSpc>
              <a:spcPct val="90000"/>
            </a:lnSpc>
            <a:spcBef>
              <a:spcPct val="0"/>
            </a:spcBef>
            <a:spcAft>
              <a:spcPct val="35000"/>
            </a:spcAft>
            <a:buNone/>
          </a:pPr>
          <a:r>
            <a:rPr lang="en-US" sz="2600" kern="1200" dirty="0"/>
            <a:t>Input for Data Analysis Tool</a:t>
          </a:r>
        </a:p>
      </dsp:txBody>
      <dsp:txXfrm>
        <a:off x="2434717" y="2024613"/>
        <a:ext cx="2980266" cy="86698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1963C-E253-4219-AF46-3F7B5737C2C8}" type="datetimeFigureOut">
              <a:rPr lang="en-US" smtClean="0"/>
              <a:t>9/13/2017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31D4C-E345-4755-82C8-463778564310}" type="slidenum">
              <a:rPr lang="en-US" smtClean="0"/>
              <a:t>‹#›</a:t>
            </a:fld>
            <a:endParaRPr lang="en-US"/>
          </a:p>
        </p:txBody>
      </p:sp>
    </p:spTree>
    <p:extLst>
      <p:ext uri="{BB962C8B-B14F-4D97-AF65-F5344CB8AC3E}">
        <p14:creationId xmlns:p14="http://schemas.microsoft.com/office/powerpoint/2010/main" val="24477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R-portable: these</a:t>
            </a:r>
            <a:r>
              <a:rPr lang="en-US" baseline="0" dirty="0"/>
              <a:t> tools are for the states and regions, so we ran up against versioning issues</a:t>
            </a:r>
            <a:endParaRPr lang="en-US" dirty="0"/>
          </a:p>
        </p:txBody>
      </p:sp>
      <p:sp>
        <p:nvSpPr>
          <p:cNvPr id="4" name="Slide Number Placeholder 3"/>
          <p:cNvSpPr>
            <a:spLocks noGrp="1"/>
          </p:cNvSpPr>
          <p:nvPr>
            <p:ph type="sldNum" sz="quarter" idx="10"/>
          </p:nvPr>
        </p:nvSpPr>
        <p:spPr/>
        <p:txBody>
          <a:bodyPr/>
          <a:lstStyle/>
          <a:p>
            <a:fld id="{81731D4C-E345-4755-82C8-463778564310}" type="slidenum">
              <a:rPr lang="en-US" smtClean="0"/>
              <a:t>5</a:t>
            </a:fld>
            <a:endParaRPr lang="en-US"/>
          </a:p>
        </p:txBody>
      </p:sp>
    </p:spTree>
    <p:extLst>
      <p:ext uri="{BB962C8B-B14F-4D97-AF65-F5344CB8AC3E}">
        <p14:creationId xmlns:p14="http://schemas.microsoft.com/office/powerpoint/2010/main" val="4248720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731D4C-E345-4755-82C8-463778564310}" type="slidenum">
              <a:rPr lang="en-US" smtClean="0"/>
              <a:t>17</a:t>
            </a:fld>
            <a:endParaRPr lang="en-US"/>
          </a:p>
        </p:txBody>
      </p:sp>
    </p:spTree>
    <p:extLst>
      <p:ext uri="{BB962C8B-B14F-4D97-AF65-F5344CB8AC3E}">
        <p14:creationId xmlns:p14="http://schemas.microsoft.com/office/powerpoint/2010/main" val="130753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filtered</a:t>
            </a:r>
            <a:r>
              <a:rPr lang="en-US" baseline="0" dirty="0"/>
              <a:t> out the data you cannot use because of missing metadata, you can move to the view data area which allows you to search your dataset and further filter for the specific parameters, units, methods, ranges of data, etc. etc. Using this tab, you can explore the dataset in depth to ensure you are getting only the specific data you need.</a:t>
            </a:r>
            <a:endParaRPr lang="en-US" dirty="0"/>
          </a:p>
        </p:txBody>
      </p:sp>
      <p:sp>
        <p:nvSpPr>
          <p:cNvPr id="4" name="Slide Number Placeholder 3"/>
          <p:cNvSpPr>
            <a:spLocks noGrp="1"/>
          </p:cNvSpPr>
          <p:nvPr>
            <p:ph type="sldNum" sz="quarter" idx="10"/>
          </p:nvPr>
        </p:nvSpPr>
        <p:spPr/>
        <p:txBody>
          <a:bodyPr/>
          <a:lstStyle/>
          <a:p>
            <a:fld id="{81731D4C-E345-4755-82C8-463778564310}" type="slidenum">
              <a:rPr lang="en-US" smtClean="0"/>
              <a:t>9</a:t>
            </a:fld>
            <a:endParaRPr lang="en-US"/>
          </a:p>
        </p:txBody>
      </p:sp>
    </p:spTree>
    <p:extLst>
      <p:ext uri="{BB962C8B-B14F-4D97-AF65-F5344CB8AC3E}">
        <p14:creationId xmlns:p14="http://schemas.microsoft.com/office/powerpoint/2010/main" val="377613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 allows you to sift through the data</a:t>
            </a:r>
            <a:r>
              <a:rPr lang="en-US" baseline="0" dirty="0"/>
              <a:t> available at each</a:t>
            </a:r>
            <a:r>
              <a:rPr lang="en-US" dirty="0"/>
              <a:t> station, without</a:t>
            </a:r>
            <a:r>
              <a:rPr lang="en-US" baseline="0" dirty="0"/>
              <a:t> having to leave the tool, or go through each station file separately.</a:t>
            </a:r>
            <a:r>
              <a:rPr lang="en-US" dirty="0"/>
              <a:t>  Visualizes</a:t>
            </a:r>
            <a:r>
              <a:rPr lang="en-US" baseline="0" dirty="0"/>
              <a:t> the data to check for the correct parameters in the correct frequency for the statistic you wish to run and show you the actual data so you can check the quality of the data. </a:t>
            </a:r>
            <a:endParaRPr lang="en-US" dirty="0"/>
          </a:p>
          <a:p>
            <a:endParaRPr lang="en-US" dirty="0"/>
          </a:p>
        </p:txBody>
      </p:sp>
      <p:sp>
        <p:nvSpPr>
          <p:cNvPr id="4" name="Slide Number Placeholder 3"/>
          <p:cNvSpPr>
            <a:spLocks noGrp="1"/>
          </p:cNvSpPr>
          <p:nvPr>
            <p:ph type="sldNum" sz="quarter" idx="10"/>
          </p:nvPr>
        </p:nvSpPr>
        <p:spPr/>
        <p:txBody>
          <a:bodyPr/>
          <a:lstStyle/>
          <a:p>
            <a:fld id="{81731D4C-E345-4755-82C8-463778564310}" type="slidenum">
              <a:rPr lang="en-US" smtClean="0"/>
              <a:t>10</a:t>
            </a:fld>
            <a:endParaRPr lang="en-US"/>
          </a:p>
        </p:txBody>
      </p:sp>
    </p:spTree>
    <p:extLst>
      <p:ext uri="{BB962C8B-B14F-4D97-AF65-F5344CB8AC3E}">
        <p14:creationId xmlns:p14="http://schemas.microsoft.com/office/powerpoint/2010/main" val="367062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Export of saved data from Discovery tool is data</a:t>
            </a:r>
            <a:r>
              <a:rPr lang="en-US" baseline="0" dirty="0"/>
              <a:t> import for Analysis Tool</a:t>
            </a:r>
            <a:endParaRPr lang="en-US" dirty="0"/>
          </a:p>
        </p:txBody>
      </p:sp>
      <p:sp>
        <p:nvSpPr>
          <p:cNvPr id="4" name="Slide Number Placeholder 3"/>
          <p:cNvSpPr>
            <a:spLocks noGrp="1"/>
          </p:cNvSpPr>
          <p:nvPr>
            <p:ph type="sldNum" sz="quarter" idx="10"/>
          </p:nvPr>
        </p:nvSpPr>
        <p:spPr/>
        <p:txBody>
          <a:bodyPr/>
          <a:lstStyle/>
          <a:p>
            <a:fld id="{81731D4C-E345-4755-82C8-463778564310}" type="slidenum">
              <a:rPr lang="en-US" smtClean="0"/>
              <a:t>11</a:t>
            </a:fld>
            <a:endParaRPr lang="en-US"/>
          </a:p>
        </p:txBody>
      </p:sp>
    </p:spTree>
    <p:extLst>
      <p:ext uri="{BB962C8B-B14F-4D97-AF65-F5344CB8AC3E}">
        <p14:creationId xmlns:p14="http://schemas.microsoft.com/office/powerpoint/2010/main" val="166907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you will see both in this tool, and we can talk more about that later in future enhancements (editable tables; UI for metals)</a:t>
            </a:r>
          </a:p>
          <a:p>
            <a:endParaRPr lang="en-US" dirty="0"/>
          </a:p>
        </p:txBody>
      </p:sp>
      <p:sp>
        <p:nvSpPr>
          <p:cNvPr id="4" name="Slide Number Placeholder 3"/>
          <p:cNvSpPr>
            <a:spLocks noGrp="1"/>
          </p:cNvSpPr>
          <p:nvPr>
            <p:ph type="sldNum" sz="quarter" idx="10"/>
          </p:nvPr>
        </p:nvSpPr>
        <p:spPr/>
        <p:txBody>
          <a:bodyPr/>
          <a:lstStyle/>
          <a:p>
            <a:fld id="{81731D4C-E345-4755-82C8-463778564310}" type="slidenum">
              <a:rPr lang="en-US" smtClean="0"/>
              <a:t>12</a:t>
            </a:fld>
            <a:endParaRPr lang="en-US"/>
          </a:p>
        </p:txBody>
      </p:sp>
    </p:spTree>
    <p:extLst>
      <p:ext uri="{BB962C8B-B14F-4D97-AF65-F5344CB8AC3E}">
        <p14:creationId xmlns:p14="http://schemas.microsoft.com/office/powerpoint/2010/main" val="908985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a:t>
            </a:r>
            <a:r>
              <a:rPr lang="en-US" baseline="0" dirty="0"/>
              <a:t> download template and populate.  Once files are set up for station assessment unit and criteria, these would stay the same for every subsequent analysis of a data tool</a:t>
            </a:r>
          </a:p>
          <a:p>
            <a:endParaRPr lang="en-US" baseline="0" dirty="0"/>
          </a:p>
        </p:txBody>
      </p:sp>
      <p:sp>
        <p:nvSpPr>
          <p:cNvPr id="4" name="Slide Number Placeholder 3"/>
          <p:cNvSpPr>
            <a:spLocks noGrp="1"/>
          </p:cNvSpPr>
          <p:nvPr>
            <p:ph type="sldNum" sz="quarter" idx="10"/>
          </p:nvPr>
        </p:nvSpPr>
        <p:spPr/>
        <p:txBody>
          <a:bodyPr/>
          <a:lstStyle/>
          <a:p>
            <a:fld id="{81731D4C-E345-4755-82C8-463778564310}" type="slidenum">
              <a:rPr lang="en-US" smtClean="0"/>
              <a:t>13</a:t>
            </a:fld>
            <a:endParaRPr lang="en-US"/>
          </a:p>
        </p:txBody>
      </p:sp>
    </p:spTree>
    <p:extLst>
      <p:ext uri="{BB962C8B-B14F-4D97-AF65-F5344CB8AC3E}">
        <p14:creationId xmlns:p14="http://schemas.microsoft.com/office/powerpoint/2010/main" val="340048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a:t>
            </a:r>
            <a:r>
              <a:rPr lang="en-US" baseline="0" dirty="0"/>
              <a:t> elements for criteria include: min # of samples, season start and end date (as criteria change values by seasons)</a:t>
            </a:r>
          </a:p>
          <a:p>
            <a:endParaRPr lang="en-US" baseline="0" dirty="0"/>
          </a:p>
          <a:p>
            <a:r>
              <a:rPr lang="en-US" baseline="0" dirty="0"/>
              <a:t>ACUTE AND CHRONIC</a:t>
            </a:r>
            <a:endParaRPr lang="en-US" dirty="0"/>
          </a:p>
        </p:txBody>
      </p:sp>
      <p:sp>
        <p:nvSpPr>
          <p:cNvPr id="4" name="Slide Number Placeholder 3"/>
          <p:cNvSpPr>
            <a:spLocks noGrp="1"/>
          </p:cNvSpPr>
          <p:nvPr>
            <p:ph type="sldNum" sz="quarter" idx="10"/>
          </p:nvPr>
        </p:nvSpPr>
        <p:spPr/>
        <p:txBody>
          <a:bodyPr/>
          <a:lstStyle/>
          <a:p>
            <a:fld id="{81731D4C-E345-4755-82C8-463778564310}" type="slidenum">
              <a:rPr lang="en-US" smtClean="0"/>
              <a:t>14</a:t>
            </a:fld>
            <a:endParaRPr lang="en-US"/>
          </a:p>
        </p:txBody>
      </p:sp>
    </p:spTree>
    <p:extLst>
      <p:ext uri="{BB962C8B-B14F-4D97-AF65-F5344CB8AC3E}">
        <p14:creationId xmlns:p14="http://schemas.microsoft.com/office/powerpoint/2010/main" val="98659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Seasonal Mann Kendall Trend Test:  detects trend in long</a:t>
            </a:r>
            <a:r>
              <a:rPr lang="en-US" baseline="0" dirty="0"/>
              <a:t> term datasets with </a:t>
            </a:r>
            <a:r>
              <a:rPr lang="en-US" baseline="0" dirty="0" err="1"/>
              <a:t>seasonality</a:t>
            </a:r>
            <a:r>
              <a:rPr lang="en-US" dirty="0" err="1"/>
              <a:t>if</a:t>
            </a:r>
            <a:r>
              <a:rPr lang="en-US" dirty="0"/>
              <a:t> present, provides statistical outputs</a:t>
            </a:r>
            <a:r>
              <a:rPr lang="en-US" baseline="0" dirty="0"/>
              <a:t> denoting significance of trend if present</a:t>
            </a:r>
            <a:endParaRPr lang="en-US" dirty="0"/>
          </a:p>
        </p:txBody>
      </p:sp>
      <p:sp>
        <p:nvSpPr>
          <p:cNvPr id="4" name="Slide Number Placeholder 3"/>
          <p:cNvSpPr>
            <a:spLocks noGrp="1"/>
          </p:cNvSpPr>
          <p:nvPr>
            <p:ph type="sldNum" sz="quarter" idx="10"/>
          </p:nvPr>
        </p:nvSpPr>
        <p:spPr/>
        <p:txBody>
          <a:bodyPr/>
          <a:lstStyle/>
          <a:p>
            <a:fld id="{81731D4C-E345-4755-82C8-463778564310}" type="slidenum">
              <a:rPr lang="en-US" smtClean="0"/>
              <a:t>15</a:t>
            </a:fld>
            <a:endParaRPr lang="en-US"/>
          </a:p>
        </p:txBody>
      </p:sp>
    </p:spTree>
    <p:extLst>
      <p:ext uri="{BB962C8B-B14F-4D97-AF65-F5344CB8AC3E}">
        <p14:creationId xmlns:p14="http://schemas.microsoft.com/office/powerpoint/2010/main" val="172728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Metals criteria are</a:t>
            </a:r>
            <a:r>
              <a:rPr lang="en-US" baseline="0" dirty="0"/>
              <a:t> usually dependent on hardness of the water, take into account those values in calculating the acute and chronic exposure of aquatic life.  Future enhancement to include searching the dataset for hardness values (need to do some harmonizing of characteristics in WQX before proceeding to this step. Metals group)</a:t>
            </a:r>
            <a:endParaRPr lang="en-US" dirty="0"/>
          </a:p>
        </p:txBody>
      </p:sp>
      <p:sp>
        <p:nvSpPr>
          <p:cNvPr id="4" name="Slide Number Placeholder 3"/>
          <p:cNvSpPr>
            <a:spLocks noGrp="1"/>
          </p:cNvSpPr>
          <p:nvPr>
            <p:ph type="sldNum" sz="quarter" idx="10"/>
          </p:nvPr>
        </p:nvSpPr>
        <p:spPr/>
        <p:txBody>
          <a:bodyPr/>
          <a:lstStyle/>
          <a:p>
            <a:fld id="{81731D4C-E345-4755-82C8-463778564310}" type="slidenum">
              <a:rPr lang="en-US" smtClean="0"/>
              <a:t>16</a:t>
            </a:fld>
            <a:endParaRPr lang="en-US"/>
          </a:p>
        </p:txBody>
      </p:sp>
    </p:spTree>
    <p:extLst>
      <p:ext uri="{BB962C8B-B14F-4D97-AF65-F5344CB8AC3E}">
        <p14:creationId xmlns:p14="http://schemas.microsoft.com/office/powerpoint/2010/main" val="2873413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262060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18F263-A8E7-4A9A-9599-0C48C56CC626}"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3210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28258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3801763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2160845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1657532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2478278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261692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6207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101600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18F263-A8E7-4A9A-9599-0C48C56CC626}"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217798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8F263-A8E7-4A9A-9599-0C48C56CC626}"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140993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8F263-A8E7-4A9A-9599-0C48C56CC626}" type="datetimeFigureOut">
              <a:rPr lang="en-US" smtClean="0"/>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291305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8F263-A8E7-4A9A-9599-0C48C56CC626}" type="datetimeFigureOut">
              <a:rPr lang="en-US" smtClean="0"/>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403819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8F263-A8E7-4A9A-9599-0C48C56CC626}" type="datetimeFigureOut">
              <a:rPr lang="en-US" smtClean="0"/>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418077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18F263-A8E7-4A9A-9599-0C48C56CC626}"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209186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18F263-A8E7-4A9A-9599-0C48C56CC626}"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C8A4E-C95A-4A4F-BB88-876BCDC3C3D0}" type="slidenum">
              <a:rPr lang="en-US" smtClean="0"/>
              <a:t>‹#›</a:t>
            </a:fld>
            <a:endParaRPr lang="en-US"/>
          </a:p>
        </p:txBody>
      </p:sp>
    </p:spTree>
    <p:extLst>
      <p:ext uri="{BB962C8B-B14F-4D97-AF65-F5344CB8AC3E}">
        <p14:creationId xmlns:p14="http://schemas.microsoft.com/office/powerpoint/2010/main" val="401762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18F263-A8E7-4A9A-9599-0C48C56CC626}" type="datetimeFigureOut">
              <a:rPr lang="en-US" smtClean="0"/>
              <a:t>9/13/2017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1C8A4E-C95A-4A4F-BB88-876BCDC3C3D0}" type="slidenum">
              <a:rPr lang="en-US" smtClean="0"/>
              <a:t>‹#›</a:t>
            </a:fld>
            <a:endParaRPr lang="en-US"/>
          </a:p>
        </p:txBody>
      </p:sp>
    </p:spTree>
    <p:extLst>
      <p:ext uri="{BB962C8B-B14F-4D97-AF65-F5344CB8AC3E}">
        <p14:creationId xmlns:p14="http://schemas.microsoft.com/office/powerpoint/2010/main" val="16407723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1.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2.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pa.gov/waterdata/water-quality-portal-data-discovery-tool" TargetMode="External"/><Relationship Id="rId2" Type="http://schemas.openxmlformats.org/officeDocument/2006/relationships/hyperlink" Target="https://github.com/USEPA/Water-Quality-Data-Discovery-Tool" TargetMode="External"/><Relationship Id="rId1" Type="http://schemas.openxmlformats.org/officeDocument/2006/relationships/slideLayout" Target="../slideLayouts/slideLayout2.xml"/><Relationship Id="rId6" Type="http://schemas.openxmlformats.org/officeDocument/2006/relationships/hyperlink" Target="mailto:Dean.britt@epa.gov" TargetMode="External"/><Relationship Id="rId5" Type="http://schemas.openxmlformats.org/officeDocument/2006/relationships/hyperlink" Target="mailto:Shumway.laura@epa.gov" TargetMode="External"/><Relationship Id="rId4" Type="http://schemas.openxmlformats.org/officeDocument/2006/relationships/hyperlink" Target="mailto:Young.dwane@epa.g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Water Quality Portal </a:t>
            </a:r>
            <a:br>
              <a:rPr lang="en-US" dirty="0"/>
            </a:br>
            <a:r>
              <a:rPr lang="en-US" dirty="0"/>
              <a:t>Data Tools</a:t>
            </a:r>
          </a:p>
        </p:txBody>
      </p:sp>
      <p:sp>
        <p:nvSpPr>
          <p:cNvPr id="3" name="Subtitle 2"/>
          <p:cNvSpPr>
            <a:spLocks noGrp="1"/>
          </p:cNvSpPr>
          <p:nvPr>
            <p:ph type="subTitle" idx="1"/>
          </p:nvPr>
        </p:nvSpPr>
        <p:spPr>
          <a:xfrm>
            <a:off x="4515378" y="4212167"/>
            <a:ext cx="6987645" cy="2088880"/>
          </a:xfrm>
        </p:spPr>
        <p:txBody>
          <a:bodyPr>
            <a:normAutofit fontScale="92500"/>
          </a:bodyPr>
          <a:lstStyle/>
          <a:p>
            <a:r>
              <a:rPr lang="en-US" b="1" dirty="0"/>
              <a:t>Britt L. Dean</a:t>
            </a:r>
          </a:p>
          <a:p>
            <a:r>
              <a:rPr lang="en-US" b="1" dirty="0"/>
              <a:t>Laura Shumway</a:t>
            </a:r>
          </a:p>
          <a:p>
            <a:r>
              <a:rPr lang="en-US" b="1" dirty="0"/>
              <a:t>Dwane Young</a:t>
            </a:r>
          </a:p>
          <a:p>
            <a:r>
              <a:rPr lang="en-US" dirty="0"/>
              <a:t>US EPA- OWOW-WRAPD</a:t>
            </a:r>
          </a:p>
          <a:p>
            <a:r>
              <a:rPr lang="en-US" dirty="0"/>
              <a:t>Water Data Integration Branch</a:t>
            </a:r>
          </a:p>
        </p:txBody>
      </p:sp>
    </p:spTree>
    <p:extLst>
      <p:ext uri="{BB962C8B-B14F-4D97-AF65-F5344CB8AC3E}">
        <p14:creationId xmlns:p14="http://schemas.microsoft.com/office/powerpoint/2010/main" val="390533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6427790" cy="1168400"/>
          </a:xfrm>
        </p:spPr>
        <p:txBody>
          <a:bodyPr>
            <a:noAutofit/>
          </a:bodyPr>
          <a:lstStyle/>
          <a:p>
            <a:pPr algn="l"/>
            <a:r>
              <a:rPr lang="en-US" sz="3600" dirty="0"/>
              <a:t>Data Discovery Tool Capabilities:</a:t>
            </a:r>
            <a:br>
              <a:rPr lang="en-US" sz="3600" dirty="0"/>
            </a:br>
            <a:r>
              <a:rPr lang="en-US" sz="3600" dirty="0"/>
              <a:t>Exploring the Data set</a:t>
            </a:r>
          </a:p>
        </p:txBody>
      </p:sp>
      <p:pic>
        <p:nvPicPr>
          <p:cNvPr id="4" name="Picture 3"/>
          <p:cNvPicPr>
            <a:picLocks noChangeAspect="1"/>
          </p:cNvPicPr>
          <p:nvPr/>
        </p:nvPicPr>
        <p:blipFill rotWithShape="1">
          <a:blip r:embed="rId3"/>
          <a:srcRect l="31321" t="20871" r="5801" b="11003"/>
          <a:stretch/>
        </p:blipFill>
        <p:spPr>
          <a:xfrm>
            <a:off x="7912101" y="172964"/>
            <a:ext cx="4077366" cy="29206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rotWithShape="1">
          <a:blip r:embed="rId4"/>
          <a:srcRect l="32679" t="23368" r="1038" b="4198"/>
          <a:stretch/>
        </p:blipFill>
        <p:spPr>
          <a:xfrm>
            <a:off x="3409813" y="3529731"/>
            <a:ext cx="4036466" cy="3175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p:cNvPicPr>
            <a:picLocks noChangeAspect="1"/>
          </p:cNvPicPr>
          <p:nvPr/>
        </p:nvPicPr>
        <p:blipFill rotWithShape="1">
          <a:blip r:embed="rId5"/>
          <a:srcRect l="33114" t="19684" r="1199" b="4199"/>
          <a:stretch/>
        </p:blipFill>
        <p:spPr>
          <a:xfrm>
            <a:off x="7912101" y="3473804"/>
            <a:ext cx="4033259" cy="32309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rotWithShape="1">
          <a:blip r:embed="rId6"/>
          <a:srcRect l="46717" t="36042" r="21102" b="38465"/>
          <a:stretch/>
        </p:blipFill>
        <p:spPr>
          <a:xfrm>
            <a:off x="1667191" y="1394751"/>
            <a:ext cx="3485244" cy="19086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947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700" t="22318" r="25429" b="9005"/>
          <a:stretch/>
        </p:blipFill>
        <p:spPr>
          <a:xfrm>
            <a:off x="6426703" y="3391592"/>
            <a:ext cx="5758540" cy="3466408"/>
          </a:xfrm>
          <a:prstGeom prst="rect">
            <a:avLst/>
          </a:prstGeom>
        </p:spPr>
      </p:pic>
      <p:pic>
        <p:nvPicPr>
          <p:cNvPr id="6" name="Picture 5"/>
          <p:cNvPicPr>
            <a:picLocks noChangeAspect="1"/>
          </p:cNvPicPr>
          <p:nvPr/>
        </p:nvPicPr>
        <p:blipFill rotWithShape="1">
          <a:blip r:embed="rId4"/>
          <a:srcRect l="33613" t="16625" r="249" b="3831"/>
          <a:stretch/>
        </p:blipFill>
        <p:spPr>
          <a:xfrm>
            <a:off x="249383" y="161404"/>
            <a:ext cx="6035040" cy="4536473"/>
          </a:xfrm>
          <a:prstGeom prst="rect">
            <a:avLst/>
          </a:prstGeom>
        </p:spPr>
      </p:pic>
      <p:graphicFrame>
        <p:nvGraphicFramePr>
          <p:cNvPr id="2" name="Diagram 1"/>
          <p:cNvGraphicFramePr/>
          <p:nvPr>
            <p:extLst>
              <p:ext uri="{D42A27DB-BD31-4B8C-83A1-F6EECF244321}">
                <p14:modId xmlns:p14="http://schemas.microsoft.com/office/powerpoint/2010/main" val="168970398"/>
              </p:ext>
            </p:extLst>
          </p:nvPr>
        </p:nvGraphicFramePr>
        <p:xfrm>
          <a:off x="4296756" y="277783"/>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028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Straight Connector 76"/>
          <p:cNvCxnSpPr>
            <a:stCxn id="8" idx="1"/>
            <a:endCxn id="20" idx="0"/>
          </p:cNvCxnSpPr>
          <p:nvPr/>
        </p:nvCxnSpPr>
        <p:spPr>
          <a:xfrm>
            <a:off x="9855841" y="3261713"/>
            <a:ext cx="70209" cy="125216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0" idx="2"/>
            <a:endCxn id="16" idx="0"/>
          </p:cNvCxnSpPr>
          <p:nvPr/>
        </p:nvCxnSpPr>
        <p:spPr>
          <a:xfrm>
            <a:off x="11354964" y="4654477"/>
            <a:ext cx="171329" cy="845793"/>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7" idx="2"/>
            <a:endCxn id="14" idx="0"/>
          </p:cNvCxnSpPr>
          <p:nvPr/>
        </p:nvCxnSpPr>
        <p:spPr>
          <a:xfrm>
            <a:off x="7795199" y="3591782"/>
            <a:ext cx="492976" cy="87498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 idx="2"/>
            <a:endCxn id="12" idx="0"/>
          </p:cNvCxnSpPr>
          <p:nvPr/>
        </p:nvCxnSpPr>
        <p:spPr>
          <a:xfrm flipH="1">
            <a:off x="6902910" y="2532558"/>
            <a:ext cx="255453" cy="206789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3"/>
            <a:endCxn id="9" idx="0"/>
          </p:cNvCxnSpPr>
          <p:nvPr/>
        </p:nvCxnSpPr>
        <p:spPr>
          <a:xfrm flipH="1">
            <a:off x="9754721" y="794874"/>
            <a:ext cx="171329" cy="970194"/>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 idx="3"/>
            <a:endCxn id="8" idx="0"/>
          </p:cNvCxnSpPr>
          <p:nvPr/>
        </p:nvCxnSpPr>
        <p:spPr>
          <a:xfrm>
            <a:off x="9926050" y="794874"/>
            <a:ext cx="593688" cy="2052591"/>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5" idx="3"/>
            <a:endCxn id="10" idx="0"/>
          </p:cNvCxnSpPr>
          <p:nvPr/>
        </p:nvCxnSpPr>
        <p:spPr>
          <a:xfrm>
            <a:off x="9926050" y="794874"/>
            <a:ext cx="1428914" cy="301166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17315" y="0"/>
            <a:ext cx="10018713" cy="1359131"/>
          </a:xfrm>
        </p:spPr>
        <p:txBody>
          <a:bodyPr>
            <a:normAutofit/>
          </a:bodyPr>
          <a:lstStyle/>
          <a:p>
            <a:pPr algn="l"/>
            <a:r>
              <a:rPr lang="en-US" sz="3600" dirty="0"/>
              <a:t>Data Analysis Tool:</a:t>
            </a:r>
            <a:br>
              <a:rPr lang="en-US" sz="3600" dirty="0"/>
            </a:br>
            <a:r>
              <a:rPr lang="en-US" sz="3600" dirty="0"/>
              <a:t>Development Considerations</a:t>
            </a:r>
          </a:p>
        </p:txBody>
      </p:sp>
      <p:sp>
        <p:nvSpPr>
          <p:cNvPr id="3" name="Content Placeholder 2"/>
          <p:cNvSpPr>
            <a:spLocks noGrp="1"/>
          </p:cNvSpPr>
          <p:nvPr>
            <p:ph idx="1"/>
          </p:nvPr>
        </p:nvSpPr>
        <p:spPr>
          <a:xfrm>
            <a:off x="1617314" y="1586344"/>
            <a:ext cx="4635975" cy="4282441"/>
          </a:xfrm>
        </p:spPr>
        <p:txBody>
          <a:bodyPr>
            <a:normAutofit/>
          </a:bodyPr>
          <a:lstStyle/>
          <a:p>
            <a:r>
              <a:rPr lang="en-US" sz="1800" dirty="0"/>
              <a:t>Variance between states: </a:t>
            </a:r>
          </a:p>
          <a:p>
            <a:pPr lvl="1"/>
            <a:r>
              <a:rPr lang="en-US" sz="1800" dirty="0"/>
              <a:t>statistics used and way they are applied</a:t>
            </a:r>
          </a:p>
          <a:p>
            <a:pPr lvl="1"/>
            <a:r>
              <a:rPr lang="en-US" sz="1800" dirty="0"/>
              <a:t>tool has to be flexible in the areas that vary, but not so flexible as to be complicated to use</a:t>
            </a:r>
          </a:p>
          <a:p>
            <a:r>
              <a:rPr lang="en-US" sz="1800" dirty="0"/>
              <a:t>How to input many to many relationships:</a:t>
            </a:r>
          </a:p>
          <a:p>
            <a:pPr lvl="1"/>
            <a:r>
              <a:rPr lang="en-US" sz="1800" dirty="0"/>
              <a:t>User interface for inputting parameters for statistical tests OR Batch upload of a flat file with criteria enumerated</a:t>
            </a:r>
          </a:p>
          <a:p>
            <a:pPr lvl="1"/>
            <a:r>
              <a:rPr lang="en-US" sz="1800" dirty="0"/>
              <a:t>Some tests lend themselves more to a UI and some in flat files</a:t>
            </a:r>
          </a:p>
        </p:txBody>
      </p:sp>
      <p:sp>
        <p:nvSpPr>
          <p:cNvPr id="5" name="Rounded Rectangle 4"/>
          <p:cNvSpPr/>
          <p:nvPr/>
        </p:nvSpPr>
        <p:spPr>
          <a:xfrm>
            <a:off x="8185512" y="204670"/>
            <a:ext cx="1740538" cy="1180407"/>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Assessment Unit</a:t>
            </a:r>
          </a:p>
        </p:txBody>
      </p:sp>
      <p:sp>
        <p:nvSpPr>
          <p:cNvPr id="6" name="Rounded Rectangle 5"/>
          <p:cNvSpPr/>
          <p:nvPr/>
        </p:nvSpPr>
        <p:spPr>
          <a:xfrm>
            <a:off x="6484339" y="1704062"/>
            <a:ext cx="1348047" cy="828496"/>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Monitoring Location A</a:t>
            </a:r>
          </a:p>
        </p:txBody>
      </p:sp>
      <p:sp>
        <p:nvSpPr>
          <p:cNvPr id="7" name="Rounded Rectangle 6"/>
          <p:cNvSpPr/>
          <p:nvPr/>
        </p:nvSpPr>
        <p:spPr>
          <a:xfrm>
            <a:off x="7118425" y="2763286"/>
            <a:ext cx="1353548" cy="828496"/>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Monitoring Location B</a:t>
            </a:r>
          </a:p>
        </p:txBody>
      </p:sp>
      <p:sp>
        <p:nvSpPr>
          <p:cNvPr id="8" name="Rounded Rectangle 7"/>
          <p:cNvSpPr/>
          <p:nvPr/>
        </p:nvSpPr>
        <p:spPr>
          <a:xfrm>
            <a:off x="9855841" y="2847465"/>
            <a:ext cx="1327793" cy="828496"/>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2</a:t>
            </a:r>
          </a:p>
        </p:txBody>
      </p:sp>
      <p:sp>
        <p:nvSpPr>
          <p:cNvPr id="9" name="Rounded Rectangle 8"/>
          <p:cNvSpPr/>
          <p:nvPr/>
        </p:nvSpPr>
        <p:spPr>
          <a:xfrm>
            <a:off x="9090415" y="1765068"/>
            <a:ext cx="1328611" cy="861750"/>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1</a:t>
            </a:r>
          </a:p>
        </p:txBody>
      </p:sp>
      <p:sp>
        <p:nvSpPr>
          <p:cNvPr id="10" name="Rounded Rectangle 9"/>
          <p:cNvSpPr/>
          <p:nvPr/>
        </p:nvSpPr>
        <p:spPr>
          <a:xfrm>
            <a:off x="10690658" y="3806541"/>
            <a:ext cx="1328611" cy="847936"/>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3</a:t>
            </a:r>
          </a:p>
        </p:txBody>
      </p:sp>
      <p:sp>
        <p:nvSpPr>
          <p:cNvPr id="11" name="Rounded Rectangle 10"/>
          <p:cNvSpPr/>
          <p:nvPr/>
        </p:nvSpPr>
        <p:spPr>
          <a:xfrm>
            <a:off x="6409934" y="3956188"/>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sp>
        <p:nvSpPr>
          <p:cNvPr id="12" name="Rounded Rectangle 11"/>
          <p:cNvSpPr/>
          <p:nvPr/>
        </p:nvSpPr>
        <p:spPr>
          <a:xfrm>
            <a:off x="6409934" y="4600448"/>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sp>
        <p:nvSpPr>
          <p:cNvPr id="13" name="Rounded Rectangle 12"/>
          <p:cNvSpPr/>
          <p:nvPr/>
        </p:nvSpPr>
        <p:spPr>
          <a:xfrm>
            <a:off x="7795199" y="3822510"/>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sp>
        <p:nvSpPr>
          <p:cNvPr id="14" name="Rounded Rectangle 13"/>
          <p:cNvSpPr/>
          <p:nvPr/>
        </p:nvSpPr>
        <p:spPr>
          <a:xfrm>
            <a:off x="7795199" y="4466770"/>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sp>
        <p:nvSpPr>
          <p:cNvPr id="15" name="Rounded Rectangle 14"/>
          <p:cNvSpPr/>
          <p:nvPr/>
        </p:nvSpPr>
        <p:spPr>
          <a:xfrm>
            <a:off x="10650076" y="2137785"/>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sp>
        <p:nvSpPr>
          <p:cNvPr id="16" name="Rounded Rectangle 15"/>
          <p:cNvSpPr/>
          <p:nvPr/>
        </p:nvSpPr>
        <p:spPr>
          <a:xfrm>
            <a:off x="11033317" y="5500270"/>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sp>
        <p:nvSpPr>
          <p:cNvPr id="19" name="Rounded Rectangle 18"/>
          <p:cNvSpPr/>
          <p:nvPr/>
        </p:nvSpPr>
        <p:spPr>
          <a:xfrm>
            <a:off x="10650076" y="1505937"/>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sp>
        <p:nvSpPr>
          <p:cNvPr id="20" name="Rounded Rectangle 19"/>
          <p:cNvSpPr/>
          <p:nvPr/>
        </p:nvSpPr>
        <p:spPr>
          <a:xfrm>
            <a:off x="9433074" y="4513878"/>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sp>
        <p:nvSpPr>
          <p:cNvPr id="21" name="Rounded Rectangle 20"/>
          <p:cNvSpPr/>
          <p:nvPr/>
        </p:nvSpPr>
        <p:spPr>
          <a:xfrm>
            <a:off x="9418890" y="3859117"/>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sp>
        <p:nvSpPr>
          <p:cNvPr id="22" name="Rounded Rectangle 21"/>
          <p:cNvSpPr/>
          <p:nvPr/>
        </p:nvSpPr>
        <p:spPr>
          <a:xfrm>
            <a:off x="11039309" y="4858140"/>
            <a:ext cx="985952" cy="548642"/>
          </a:xfrm>
          <a:prstGeom prst="roundRect">
            <a:avLst/>
          </a:prstGeom>
          <a:solidFill>
            <a:schemeClr val="bg1"/>
          </a:solid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Param</a:t>
            </a:r>
            <a:endParaRPr lang="en-US" dirty="0">
              <a:solidFill>
                <a:schemeClr val="tx1"/>
              </a:solidFill>
            </a:endParaRPr>
          </a:p>
        </p:txBody>
      </p:sp>
      <p:cxnSp>
        <p:nvCxnSpPr>
          <p:cNvPr id="24" name="Straight Connector 23"/>
          <p:cNvCxnSpPr>
            <a:stCxn id="5" idx="1"/>
            <a:endCxn id="6" idx="0"/>
          </p:cNvCxnSpPr>
          <p:nvPr/>
        </p:nvCxnSpPr>
        <p:spPr>
          <a:xfrm flipH="1">
            <a:off x="7158363" y="794874"/>
            <a:ext cx="1027149" cy="90918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1"/>
            <a:endCxn id="7" idx="0"/>
          </p:cNvCxnSpPr>
          <p:nvPr/>
        </p:nvCxnSpPr>
        <p:spPr>
          <a:xfrm flipH="1">
            <a:off x="7795199" y="794874"/>
            <a:ext cx="390313" cy="1968412"/>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9" idx="3"/>
            <a:endCxn id="19" idx="1"/>
          </p:cNvCxnSpPr>
          <p:nvPr/>
        </p:nvCxnSpPr>
        <p:spPr>
          <a:xfrm flipV="1">
            <a:off x="10419026" y="1780258"/>
            <a:ext cx="231050" cy="41568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9" idx="3"/>
            <a:endCxn id="15" idx="1"/>
          </p:cNvCxnSpPr>
          <p:nvPr/>
        </p:nvCxnSpPr>
        <p:spPr>
          <a:xfrm>
            <a:off x="10419026" y="2195943"/>
            <a:ext cx="231050" cy="216163"/>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 idx="2"/>
            <a:endCxn id="11" idx="0"/>
          </p:cNvCxnSpPr>
          <p:nvPr/>
        </p:nvCxnSpPr>
        <p:spPr>
          <a:xfrm flipH="1">
            <a:off x="6902910" y="2532558"/>
            <a:ext cx="255453" cy="142363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 idx="2"/>
            <a:endCxn id="13" idx="0"/>
          </p:cNvCxnSpPr>
          <p:nvPr/>
        </p:nvCxnSpPr>
        <p:spPr>
          <a:xfrm>
            <a:off x="7795199" y="3591782"/>
            <a:ext cx="492976" cy="2307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0" idx="2"/>
            <a:endCxn id="22" idx="0"/>
          </p:cNvCxnSpPr>
          <p:nvPr/>
        </p:nvCxnSpPr>
        <p:spPr>
          <a:xfrm>
            <a:off x="11354964" y="4654477"/>
            <a:ext cx="177321" cy="203663"/>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8" idx="1"/>
            <a:endCxn id="21" idx="0"/>
          </p:cNvCxnSpPr>
          <p:nvPr/>
        </p:nvCxnSpPr>
        <p:spPr>
          <a:xfrm>
            <a:off x="9855841" y="3261713"/>
            <a:ext cx="56025" cy="597404"/>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14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9"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313" y="0"/>
            <a:ext cx="10018713" cy="1079500"/>
          </a:xfrm>
        </p:spPr>
        <p:txBody>
          <a:bodyPr>
            <a:noAutofit/>
          </a:bodyPr>
          <a:lstStyle/>
          <a:p>
            <a:pPr algn="l"/>
            <a:r>
              <a:rPr lang="en-US" sz="3600" dirty="0"/>
              <a:t>Data Analysis Tool Capabilities:</a:t>
            </a:r>
            <a:br>
              <a:rPr lang="en-US" sz="3600" dirty="0"/>
            </a:br>
            <a:r>
              <a:rPr lang="en-US" sz="3600" dirty="0"/>
              <a:t>Inputting Data and Criteria</a:t>
            </a:r>
          </a:p>
        </p:txBody>
      </p:sp>
      <p:pic>
        <p:nvPicPr>
          <p:cNvPr id="4" name="Picture 3"/>
          <p:cNvPicPr>
            <a:picLocks noChangeAspect="1"/>
          </p:cNvPicPr>
          <p:nvPr/>
        </p:nvPicPr>
        <p:blipFill rotWithShape="1">
          <a:blip r:embed="rId3"/>
          <a:srcRect l="-252" t="15971" r="2791" b="5223"/>
          <a:stretch/>
        </p:blipFill>
        <p:spPr>
          <a:xfrm>
            <a:off x="2477192" y="1817332"/>
            <a:ext cx="9404004" cy="4875240"/>
          </a:xfrm>
          <a:prstGeom prst="rect">
            <a:avLst/>
          </a:prstGeom>
        </p:spPr>
      </p:pic>
      <p:sp>
        <p:nvSpPr>
          <p:cNvPr id="5" name="Oval 4"/>
          <p:cNvSpPr/>
          <p:nvPr/>
        </p:nvSpPr>
        <p:spPr>
          <a:xfrm>
            <a:off x="2609503" y="3246582"/>
            <a:ext cx="1549400" cy="1498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17313" y="1296981"/>
            <a:ext cx="9823851" cy="646331"/>
          </a:xfrm>
          <a:prstGeom prst="rect">
            <a:avLst/>
          </a:prstGeom>
          <a:noFill/>
        </p:spPr>
        <p:txBody>
          <a:bodyPr wrap="square" rtlCol="0">
            <a:spAutoFit/>
          </a:bodyPr>
          <a:lstStyle/>
          <a:p>
            <a:r>
              <a:rPr lang="en-US" dirty="0"/>
              <a:t>Series of flat files relating stations, to assessment units, to designated uses, and water quality criteria</a:t>
            </a:r>
          </a:p>
          <a:p>
            <a:endParaRPr lang="en-US" dirty="0"/>
          </a:p>
        </p:txBody>
      </p:sp>
    </p:spTree>
    <p:extLst>
      <p:ext uri="{BB962C8B-B14F-4D97-AF65-F5344CB8AC3E}">
        <p14:creationId xmlns:p14="http://schemas.microsoft.com/office/powerpoint/2010/main" val="490292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687" y="0"/>
            <a:ext cx="10018713" cy="1246909"/>
          </a:xfrm>
        </p:spPr>
        <p:txBody>
          <a:bodyPr>
            <a:normAutofit/>
          </a:bodyPr>
          <a:lstStyle/>
          <a:p>
            <a:pPr algn="l"/>
            <a:r>
              <a:rPr lang="en-US" sz="3600" dirty="0"/>
              <a:t>Data Analysis Tool Capabilities:</a:t>
            </a:r>
            <a:br>
              <a:rPr lang="en-US" sz="3600" dirty="0"/>
            </a:br>
            <a:r>
              <a:rPr lang="en-US" sz="3600" dirty="0"/>
              <a:t>Assessing against criteria</a:t>
            </a:r>
          </a:p>
        </p:txBody>
      </p:sp>
      <p:pic>
        <p:nvPicPr>
          <p:cNvPr id="4" name="Picture 3"/>
          <p:cNvPicPr>
            <a:picLocks noChangeAspect="1"/>
          </p:cNvPicPr>
          <p:nvPr/>
        </p:nvPicPr>
        <p:blipFill rotWithShape="1">
          <a:blip r:embed="rId3"/>
          <a:srcRect l="84" t="31030" r="33425" b="34100"/>
          <a:stretch/>
        </p:blipFill>
        <p:spPr>
          <a:xfrm>
            <a:off x="1600687" y="2294312"/>
            <a:ext cx="10241450" cy="3099031"/>
          </a:xfrm>
          <a:prstGeom prst="rect">
            <a:avLst/>
          </a:prstGeom>
        </p:spPr>
      </p:pic>
    </p:spTree>
    <p:extLst>
      <p:ext uri="{BB962C8B-B14F-4D97-AF65-F5344CB8AC3E}">
        <p14:creationId xmlns:p14="http://schemas.microsoft.com/office/powerpoint/2010/main" val="408743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437" y="0"/>
            <a:ext cx="10018713" cy="1435100"/>
          </a:xfrm>
        </p:spPr>
        <p:txBody>
          <a:bodyPr>
            <a:normAutofit/>
          </a:bodyPr>
          <a:lstStyle/>
          <a:p>
            <a:pPr algn="l"/>
            <a:r>
              <a:rPr lang="en-US" sz="3600" dirty="0"/>
              <a:t>Data Analysis Tool Capabilities:</a:t>
            </a:r>
            <a:br>
              <a:rPr lang="en-US" sz="3600" dirty="0"/>
            </a:br>
            <a:r>
              <a:rPr lang="en-US" sz="3600" dirty="0"/>
              <a:t>Detecting Trends</a:t>
            </a:r>
          </a:p>
        </p:txBody>
      </p:sp>
      <p:sp>
        <p:nvSpPr>
          <p:cNvPr id="3" name="Content Placeholder 2"/>
          <p:cNvSpPr>
            <a:spLocks noGrp="1"/>
          </p:cNvSpPr>
          <p:nvPr>
            <p:ph idx="1"/>
          </p:nvPr>
        </p:nvSpPr>
        <p:spPr>
          <a:xfrm>
            <a:off x="7272333" y="1765299"/>
            <a:ext cx="4573590" cy="4000500"/>
          </a:xfrm>
        </p:spPr>
        <p:txBody>
          <a:bodyPr>
            <a:normAutofit fontScale="85000" lnSpcReduction="20000"/>
          </a:bodyPr>
          <a:lstStyle/>
          <a:p>
            <a:r>
              <a:rPr lang="en-US" dirty="0"/>
              <a:t>Detects trends in long term data sets with seasonality- Seasonal Mann Kendall Trend Test</a:t>
            </a:r>
          </a:p>
          <a:p>
            <a:r>
              <a:rPr lang="en-US" dirty="0"/>
              <a:t>Considerations for setting parameters of test:</a:t>
            </a:r>
          </a:p>
          <a:p>
            <a:pPr lvl="1"/>
            <a:r>
              <a:rPr lang="en-US" dirty="0"/>
              <a:t>Length of data</a:t>
            </a:r>
          </a:p>
          <a:p>
            <a:pPr lvl="1"/>
            <a:r>
              <a:rPr lang="en-US" dirty="0"/>
              <a:t>Frequency of data</a:t>
            </a:r>
          </a:p>
          <a:p>
            <a:pPr lvl="1"/>
            <a:r>
              <a:rPr lang="en-US" dirty="0"/>
              <a:t>#Seasonal Bins</a:t>
            </a:r>
          </a:p>
          <a:p>
            <a:pPr lvl="1"/>
            <a:r>
              <a:rPr lang="en-US" dirty="0"/>
              <a:t>P-value to denote significance</a:t>
            </a:r>
          </a:p>
          <a:p>
            <a:r>
              <a:rPr lang="en-US" dirty="0"/>
              <a:t>Test output in different format than other criteria (</a:t>
            </a:r>
            <a:r>
              <a:rPr lang="en-US" dirty="0" err="1"/>
              <a:t>i.e</a:t>
            </a:r>
            <a:r>
              <a:rPr lang="en-US" dirty="0"/>
              <a:t> exceedance y/n vs reported tau, p-value, trend y/n, significance y/n)</a:t>
            </a:r>
          </a:p>
        </p:txBody>
      </p:sp>
      <p:pic>
        <p:nvPicPr>
          <p:cNvPr id="4" name="Picture 3"/>
          <p:cNvPicPr>
            <a:picLocks noChangeAspect="1"/>
          </p:cNvPicPr>
          <p:nvPr/>
        </p:nvPicPr>
        <p:blipFill rotWithShape="1">
          <a:blip r:embed="rId3"/>
          <a:srcRect l="366" t="18692" r="622" b="7092"/>
          <a:stretch/>
        </p:blipFill>
        <p:spPr>
          <a:xfrm>
            <a:off x="0" y="1650999"/>
            <a:ext cx="7027371" cy="4229101"/>
          </a:xfrm>
          <a:prstGeom prst="rect">
            <a:avLst/>
          </a:prstGeom>
        </p:spPr>
      </p:pic>
    </p:spTree>
    <p:extLst>
      <p:ext uri="{BB962C8B-B14F-4D97-AF65-F5344CB8AC3E}">
        <p14:creationId xmlns:p14="http://schemas.microsoft.com/office/powerpoint/2010/main" val="33909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313" y="16625"/>
            <a:ext cx="10707689" cy="1084579"/>
          </a:xfrm>
        </p:spPr>
        <p:txBody>
          <a:bodyPr>
            <a:noAutofit/>
          </a:bodyPr>
          <a:lstStyle/>
          <a:p>
            <a:pPr algn="l"/>
            <a:r>
              <a:rPr lang="en-US" sz="3200" dirty="0"/>
              <a:t>Data Analysis Tool Capabilities:</a:t>
            </a:r>
            <a:br>
              <a:rPr lang="en-US" sz="3200" dirty="0"/>
            </a:br>
            <a:r>
              <a:rPr lang="en-US" sz="3200" dirty="0"/>
              <a:t>Calculating metals criteria (beta)</a:t>
            </a:r>
          </a:p>
        </p:txBody>
      </p:sp>
      <p:sp>
        <p:nvSpPr>
          <p:cNvPr id="4" name="Content Placeholder 3"/>
          <p:cNvSpPr>
            <a:spLocks noGrp="1"/>
          </p:cNvSpPr>
          <p:nvPr>
            <p:ph idx="1"/>
          </p:nvPr>
        </p:nvSpPr>
        <p:spPr>
          <a:xfrm>
            <a:off x="1484310" y="1224643"/>
            <a:ext cx="3370719" cy="5388428"/>
          </a:xfrm>
        </p:spPr>
        <p:txBody>
          <a:bodyPr>
            <a:normAutofit fontScale="92500"/>
          </a:bodyPr>
          <a:lstStyle/>
          <a:p>
            <a:r>
              <a:rPr lang="en-US" dirty="0"/>
              <a:t>Metals criteria for Aquatic Life, to compare WQ data against is hardness dependent</a:t>
            </a:r>
          </a:p>
          <a:p>
            <a:pPr lvl="1"/>
            <a:r>
              <a:rPr lang="en-US" dirty="0"/>
              <a:t>Bioavailability of metal dependent on hardness of water</a:t>
            </a:r>
          </a:p>
          <a:p>
            <a:pPr lvl="1"/>
            <a:r>
              <a:rPr lang="en-US" dirty="0"/>
              <a:t>User sets default hardness for now</a:t>
            </a:r>
          </a:p>
          <a:p>
            <a:pPr lvl="1"/>
            <a:r>
              <a:rPr lang="en-US" dirty="0"/>
              <a:t>Future enhancements to include sweep of dataset for all hardness related characteristics (i.e. </a:t>
            </a:r>
            <a:r>
              <a:rPr lang="en-US" dirty="0" err="1"/>
              <a:t>ph</a:t>
            </a:r>
            <a:r>
              <a:rPr lang="en-US" dirty="0"/>
              <a:t>, Calcium, Magnesium, Hardness, etc.)</a:t>
            </a:r>
          </a:p>
        </p:txBody>
      </p:sp>
      <p:pic>
        <p:nvPicPr>
          <p:cNvPr id="5" name="Picture 4"/>
          <p:cNvPicPr>
            <a:picLocks noChangeAspect="1"/>
          </p:cNvPicPr>
          <p:nvPr/>
        </p:nvPicPr>
        <p:blipFill rotWithShape="1">
          <a:blip r:embed="rId3"/>
          <a:srcRect l="202" t="27236" r="40484" b="6640"/>
          <a:stretch/>
        </p:blipFill>
        <p:spPr>
          <a:xfrm>
            <a:off x="5203370" y="2209799"/>
            <a:ext cx="6988630" cy="4648201"/>
          </a:xfrm>
          <a:prstGeom prst="rect">
            <a:avLst/>
          </a:prstGeom>
        </p:spPr>
      </p:pic>
    </p:spTree>
    <p:extLst>
      <p:ext uri="{BB962C8B-B14F-4D97-AF65-F5344CB8AC3E}">
        <p14:creationId xmlns:p14="http://schemas.microsoft.com/office/powerpoint/2010/main" val="2041775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688" y="0"/>
            <a:ext cx="10018713" cy="1192876"/>
          </a:xfrm>
        </p:spPr>
        <p:txBody>
          <a:bodyPr>
            <a:normAutofit/>
          </a:bodyPr>
          <a:lstStyle/>
          <a:p>
            <a:pPr algn="l"/>
            <a:r>
              <a:rPr lang="en-US" sz="3600" dirty="0"/>
              <a:t>Future Improvements</a:t>
            </a:r>
          </a:p>
        </p:txBody>
      </p:sp>
      <p:sp>
        <p:nvSpPr>
          <p:cNvPr id="3" name="Content Placeholder 2"/>
          <p:cNvSpPr>
            <a:spLocks noGrp="1"/>
          </p:cNvSpPr>
          <p:nvPr>
            <p:ph idx="1"/>
          </p:nvPr>
        </p:nvSpPr>
        <p:spPr>
          <a:xfrm>
            <a:off x="1484310" y="1192877"/>
            <a:ext cx="10018713" cy="4598324"/>
          </a:xfrm>
        </p:spPr>
        <p:txBody>
          <a:bodyPr>
            <a:normAutofit/>
          </a:bodyPr>
          <a:lstStyle/>
          <a:p>
            <a:r>
              <a:rPr lang="en-US" dirty="0"/>
              <a:t>WQX Metals workgroup-</a:t>
            </a:r>
          </a:p>
          <a:p>
            <a:pPr lvl="1"/>
            <a:r>
              <a:rPr lang="en-US" dirty="0"/>
              <a:t>Hardness calculations for criteria</a:t>
            </a:r>
          </a:p>
          <a:p>
            <a:r>
              <a:rPr lang="en-US" dirty="0"/>
              <a:t>QAQC enhancement for Data Discovery Tool-</a:t>
            </a:r>
          </a:p>
          <a:p>
            <a:pPr lvl="1"/>
            <a:r>
              <a:rPr lang="en-US" dirty="0"/>
              <a:t>currently in development</a:t>
            </a:r>
          </a:p>
          <a:p>
            <a:pPr lvl="1"/>
            <a:r>
              <a:rPr lang="en-US" dirty="0"/>
              <a:t>Data Screening Rules and Harmonization of characteristics across datasets</a:t>
            </a:r>
          </a:p>
          <a:p>
            <a:r>
              <a:rPr lang="en-US" dirty="0"/>
              <a:t>Open Source Community</a:t>
            </a:r>
          </a:p>
          <a:p>
            <a:pPr lvl="1"/>
            <a:r>
              <a:rPr lang="en-US" dirty="0"/>
              <a:t>To share tools, code, and expertise collaboratively</a:t>
            </a:r>
          </a:p>
          <a:p>
            <a:pPr lvl="1"/>
            <a:r>
              <a:rPr lang="en-US" dirty="0"/>
              <a:t>Expressed need of Workgroup 4</a:t>
            </a:r>
          </a:p>
          <a:p>
            <a:pPr lvl="1"/>
            <a:r>
              <a:rPr lang="en-US" dirty="0"/>
              <a:t>With final release of DAT will disseminate tool to states</a:t>
            </a:r>
          </a:p>
        </p:txBody>
      </p:sp>
    </p:spTree>
    <p:extLst>
      <p:ext uri="{BB962C8B-B14F-4D97-AF65-F5344CB8AC3E}">
        <p14:creationId xmlns:p14="http://schemas.microsoft.com/office/powerpoint/2010/main" val="420388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315" y="1"/>
            <a:ext cx="10018713" cy="781396"/>
          </a:xfrm>
        </p:spPr>
        <p:txBody>
          <a:bodyPr>
            <a:normAutofit/>
          </a:bodyPr>
          <a:lstStyle/>
          <a:p>
            <a:pPr algn="l"/>
            <a:r>
              <a:rPr lang="en-US" sz="3600" dirty="0"/>
              <a:t>Questions?</a:t>
            </a:r>
          </a:p>
        </p:txBody>
      </p:sp>
      <p:sp>
        <p:nvSpPr>
          <p:cNvPr id="3" name="Content Placeholder 2"/>
          <p:cNvSpPr>
            <a:spLocks noGrp="1"/>
          </p:cNvSpPr>
          <p:nvPr>
            <p:ph idx="1"/>
          </p:nvPr>
        </p:nvSpPr>
        <p:spPr>
          <a:xfrm>
            <a:off x="1617314" y="914400"/>
            <a:ext cx="10018713" cy="5170517"/>
          </a:xfrm>
        </p:spPr>
        <p:txBody>
          <a:bodyPr>
            <a:noAutofit/>
          </a:bodyPr>
          <a:lstStyle/>
          <a:p>
            <a:pPr marL="0" indent="0">
              <a:buNone/>
            </a:pPr>
            <a:r>
              <a:rPr lang="en-US" sz="1800" dirty="0" err="1"/>
              <a:t>Github</a:t>
            </a:r>
            <a:r>
              <a:rPr lang="en-US" sz="1800" dirty="0"/>
              <a:t> link: </a:t>
            </a:r>
            <a:r>
              <a:rPr lang="en-US" sz="1800" dirty="0">
                <a:hlinkClick r:id="rId2"/>
              </a:rPr>
              <a:t>https://github.com/USEPA/Water-Quality-Data-Discovery-Tool</a:t>
            </a:r>
            <a:endParaRPr lang="en-US" sz="1800" dirty="0"/>
          </a:p>
          <a:p>
            <a:pPr marL="0" indent="0">
              <a:buNone/>
            </a:pPr>
            <a:r>
              <a:rPr lang="en-US" sz="1800" dirty="0"/>
              <a:t>Web Link: </a:t>
            </a:r>
            <a:r>
              <a:rPr lang="en-US" sz="1800" dirty="0">
                <a:hlinkClick r:id="rId3"/>
              </a:rPr>
              <a:t>https://www.epa.gov/waterdata/water-quality-portal-data-discovery-tool</a:t>
            </a:r>
            <a:endParaRPr lang="en-US" sz="1800" dirty="0"/>
          </a:p>
          <a:p>
            <a:pPr marL="0" indent="0">
              <a:buNone/>
            </a:pPr>
            <a:endParaRPr lang="en-US" sz="1800" dirty="0"/>
          </a:p>
          <a:p>
            <a:pPr marL="0" indent="0">
              <a:buNone/>
            </a:pPr>
            <a:r>
              <a:rPr lang="en-US" sz="1800" dirty="0"/>
              <a:t>Dwane Young</a:t>
            </a:r>
          </a:p>
          <a:p>
            <a:pPr marL="0" indent="0">
              <a:buNone/>
            </a:pPr>
            <a:r>
              <a:rPr lang="en-US" sz="1800" dirty="0"/>
              <a:t>202-566-0616</a:t>
            </a:r>
          </a:p>
          <a:p>
            <a:pPr marL="0" indent="0">
              <a:buNone/>
            </a:pPr>
            <a:r>
              <a:rPr lang="en-US" sz="1800" dirty="0" err="1">
                <a:hlinkClick r:id="rId4"/>
              </a:rPr>
              <a:t>Young.dwane@epa.gv</a:t>
            </a:r>
            <a:endParaRPr lang="en-US" sz="1800" dirty="0"/>
          </a:p>
          <a:p>
            <a:pPr marL="0" indent="0">
              <a:buNone/>
            </a:pPr>
            <a:r>
              <a:rPr lang="en-US" sz="1800" dirty="0"/>
              <a:t>Laura Shumway</a:t>
            </a:r>
          </a:p>
          <a:p>
            <a:pPr marL="0" indent="0">
              <a:buNone/>
            </a:pPr>
            <a:r>
              <a:rPr lang="en-US" sz="1800" dirty="0"/>
              <a:t>202-564-2514</a:t>
            </a:r>
          </a:p>
          <a:p>
            <a:pPr marL="0" indent="0">
              <a:buNone/>
            </a:pPr>
            <a:r>
              <a:rPr lang="en-US" sz="1800" dirty="0">
                <a:hlinkClick r:id="rId5"/>
              </a:rPr>
              <a:t>Shumway.laura@epa.gov</a:t>
            </a:r>
            <a:endParaRPr lang="en-US" sz="1800" dirty="0"/>
          </a:p>
          <a:p>
            <a:pPr marL="0" indent="0">
              <a:buNone/>
            </a:pPr>
            <a:r>
              <a:rPr lang="en-US" sz="1800" dirty="0"/>
              <a:t>Britt Dean</a:t>
            </a:r>
          </a:p>
          <a:p>
            <a:pPr marL="0" indent="0">
              <a:buNone/>
            </a:pPr>
            <a:r>
              <a:rPr lang="en-US" sz="1800" dirty="0"/>
              <a:t>202-566-1020</a:t>
            </a:r>
          </a:p>
          <a:p>
            <a:pPr marL="0" indent="0">
              <a:buNone/>
            </a:pPr>
            <a:r>
              <a:rPr lang="en-US" sz="1800" dirty="0">
                <a:hlinkClick r:id="rId6"/>
              </a:rPr>
              <a:t>Dean.britt@epa.gov</a:t>
            </a:r>
            <a:endParaRPr lang="en-US" sz="1800" dirty="0"/>
          </a:p>
        </p:txBody>
      </p:sp>
    </p:spTree>
    <p:extLst>
      <p:ext uri="{BB962C8B-B14F-4D97-AF65-F5344CB8AC3E}">
        <p14:creationId xmlns:p14="http://schemas.microsoft.com/office/powerpoint/2010/main" val="341240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689" y="0"/>
            <a:ext cx="10018713" cy="1093124"/>
          </a:xfrm>
        </p:spPr>
        <p:txBody>
          <a:bodyPr>
            <a:normAutofit/>
          </a:bodyPr>
          <a:lstStyle/>
          <a:p>
            <a:pPr algn="l"/>
            <a:r>
              <a:rPr lang="en-US" sz="3600" dirty="0"/>
              <a:t>Outline</a:t>
            </a:r>
          </a:p>
        </p:txBody>
      </p:sp>
      <p:sp>
        <p:nvSpPr>
          <p:cNvPr id="3" name="Content Placeholder 2"/>
          <p:cNvSpPr>
            <a:spLocks noGrp="1"/>
          </p:cNvSpPr>
          <p:nvPr>
            <p:ph idx="1"/>
          </p:nvPr>
        </p:nvSpPr>
        <p:spPr>
          <a:xfrm>
            <a:off x="1600689" y="1569720"/>
            <a:ext cx="10018713" cy="3124201"/>
          </a:xfrm>
        </p:spPr>
        <p:txBody>
          <a:bodyPr/>
          <a:lstStyle/>
          <a:p>
            <a:r>
              <a:rPr lang="en-US" dirty="0"/>
              <a:t>State Water Assessment Process</a:t>
            </a:r>
          </a:p>
          <a:p>
            <a:r>
              <a:rPr lang="en-US" dirty="0"/>
              <a:t>Identified Gaps and Purpose of the Tools</a:t>
            </a:r>
          </a:p>
          <a:p>
            <a:r>
              <a:rPr lang="en-US" dirty="0"/>
              <a:t>Data Discovery Tool Capabilities </a:t>
            </a:r>
          </a:p>
          <a:p>
            <a:r>
              <a:rPr lang="en-US" dirty="0"/>
              <a:t>Data Analysis Tool Capabilities</a:t>
            </a:r>
          </a:p>
          <a:p>
            <a:r>
              <a:rPr lang="en-US" dirty="0"/>
              <a:t>Future of Tools</a:t>
            </a:r>
          </a:p>
        </p:txBody>
      </p:sp>
    </p:spTree>
    <p:extLst>
      <p:ext uri="{BB962C8B-B14F-4D97-AF65-F5344CB8AC3E}">
        <p14:creationId xmlns:p14="http://schemas.microsoft.com/office/powerpoint/2010/main" val="333772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688" y="0"/>
            <a:ext cx="10018713" cy="1270000"/>
          </a:xfrm>
        </p:spPr>
        <p:txBody>
          <a:bodyPr>
            <a:normAutofit/>
          </a:bodyPr>
          <a:lstStyle/>
          <a:p>
            <a:pPr algn="l"/>
            <a:r>
              <a:rPr lang="en-US" sz="3600" dirty="0"/>
              <a:t>State Water Assessment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1679208"/>
              </p:ext>
            </p:extLst>
          </p:nvPr>
        </p:nvGraphicFramePr>
        <p:xfrm>
          <a:off x="1600688" y="1270000"/>
          <a:ext cx="10018712" cy="5363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xplosion 1 4"/>
          <p:cNvSpPr/>
          <p:nvPr/>
        </p:nvSpPr>
        <p:spPr>
          <a:xfrm>
            <a:off x="4516164" y="1305760"/>
            <a:ext cx="258418" cy="258418"/>
          </a:xfrm>
          <a:prstGeom prst="irregularSeal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xplosion 1 5"/>
          <p:cNvSpPr/>
          <p:nvPr/>
        </p:nvSpPr>
        <p:spPr>
          <a:xfrm>
            <a:off x="4516164" y="3434942"/>
            <a:ext cx="258418" cy="258418"/>
          </a:xfrm>
          <a:prstGeom prst="irregularSeal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xplosion 1 6"/>
          <p:cNvSpPr/>
          <p:nvPr/>
        </p:nvSpPr>
        <p:spPr>
          <a:xfrm>
            <a:off x="6755782" y="1302447"/>
            <a:ext cx="258418" cy="258418"/>
          </a:xfrm>
          <a:prstGeom prst="irregularSeal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6756269" y="3305733"/>
            <a:ext cx="258418" cy="258418"/>
          </a:xfrm>
          <a:prstGeom prst="irregularSeal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xplosion 1 8"/>
          <p:cNvSpPr/>
          <p:nvPr/>
        </p:nvSpPr>
        <p:spPr>
          <a:xfrm>
            <a:off x="8866191" y="1302447"/>
            <a:ext cx="258418" cy="258418"/>
          </a:xfrm>
          <a:prstGeom prst="irregularSeal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xplosion 1 9"/>
          <p:cNvSpPr/>
          <p:nvPr/>
        </p:nvSpPr>
        <p:spPr>
          <a:xfrm>
            <a:off x="9899374" y="193956"/>
            <a:ext cx="258418" cy="258418"/>
          </a:xfrm>
          <a:prstGeom prst="irregularSeal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157792" y="138499"/>
            <a:ext cx="2034208" cy="369332"/>
          </a:xfrm>
          <a:prstGeom prst="rect">
            <a:avLst/>
          </a:prstGeom>
          <a:noFill/>
        </p:spPr>
        <p:txBody>
          <a:bodyPr wrap="square" rtlCol="0">
            <a:spAutoFit/>
          </a:bodyPr>
          <a:lstStyle/>
          <a:p>
            <a:r>
              <a:rPr lang="en-US" dirty="0"/>
              <a:t>= WQP Tools</a:t>
            </a:r>
          </a:p>
        </p:txBody>
      </p:sp>
    </p:spTree>
    <p:extLst>
      <p:ext uri="{BB962C8B-B14F-4D97-AF65-F5344CB8AC3E}">
        <p14:creationId xmlns:p14="http://schemas.microsoft.com/office/powerpoint/2010/main" val="62983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P spid="7" grpId="0" animBg="1"/>
      <p:bldP spid="8" grpId="0" animBg="1"/>
      <p:bldP spid="9" grpId="0" animBg="1"/>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911928"/>
            <a:ext cx="10018713" cy="2942706"/>
          </a:xfrm>
        </p:spPr>
        <p:txBody>
          <a:bodyPr>
            <a:normAutofit fontScale="92500" lnSpcReduction="20000"/>
          </a:bodyPr>
          <a:lstStyle/>
          <a:p>
            <a:r>
              <a:rPr lang="en-US" dirty="0"/>
              <a:t>Many states accomplish assessment in a piecemeal fashion</a:t>
            </a:r>
          </a:p>
          <a:p>
            <a:r>
              <a:rPr lang="en-US" dirty="0"/>
              <a:t>States can have thousands of Assessment Units and Monitoring Locations</a:t>
            </a:r>
          </a:p>
          <a:p>
            <a:r>
              <a:rPr lang="en-US" dirty="0"/>
              <a:t>WQX and ATTAINS- solutions to aid state process</a:t>
            </a:r>
          </a:p>
          <a:p>
            <a:r>
              <a:rPr lang="en-US" dirty="0"/>
              <a:t>ATTAINS Redesign </a:t>
            </a:r>
          </a:p>
          <a:p>
            <a:pPr lvl="1"/>
            <a:r>
              <a:rPr lang="en-US" dirty="0"/>
              <a:t>System that houses water quality assessment decisions</a:t>
            </a:r>
          </a:p>
          <a:p>
            <a:pPr lvl="1"/>
            <a:r>
              <a:rPr lang="en-US" dirty="0"/>
              <a:t>Workgroup 4 “Improved Assessment Methods”</a:t>
            </a:r>
          </a:p>
          <a:p>
            <a:pPr lvl="1"/>
            <a:r>
              <a:rPr lang="en-US" dirty="0"/>
              <a:t>Need to automate process of finding monitoring data and comparing it against state water quality criteria to assess waters</a:t>
            </a:r>
          </a:p>
        </p:txBody>
      </p:sp>
      <p:sp>
        <p:nvSpPr>
          <p:cNvPr id="5" name="Title 1"/>
          <p:cNvSpPr>
            <a:spLocks noGrp="1"/>
          </p:cNvSpPr>
          <p:nvPr>
            <p:ph type="title"/>
          </p:nvPr>
        </p:nvSpPr>
        <p:spPr>
          <a:xfrm>
            <a:off x="1600688" y="0"/>
            <a:ext cx="10018713" cy="1270000"/>
          </a:xfrm>
        </p:spPr>
        <p:txBody>
          <a:bodyPr>
            <a:normAutofit/>
          </a:bodyPr>
          <a:lstStyle/>
          <a:p>
            <a:pPr algn="l"/>
            <a:r>
              <a:rPr lang="en-US" sz="3600" dirty="0"/>
              <a:t>State Identified Gap and Purpose of the tools</a:t>
            </a:r>
          </a:p>
        </p:txBody>
      </p:sp>
    </p:spTree>
    <p:extLst>
      <p:ext uri="{BB962C8B-B14F-4D97-AF65-F5344CB8AC3E}">
        <p14:creationId xmlns:p14="http://schemas.microsoft.com/office/powerpoint/2010/main" val="125752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691" y="0"/>
            <a:ext cx="6728664" cy="1117600"/>
          </a:xfrm>
        </p:spPr>
        <p:txBody>
          <a:bodyPr>
            <a:normAutofit/>
          </a:bodyPr>
          <a:lstStyle/>
          <a:p>
            <a:pPr algn="l"/>
            <a:r>
              <a:rPr lang="en-US" sz="3600" dirty="0"/>
              <a:t>The Water Quality Portal Tools</a:t>
            </a:r>
          </a:p>
        </p:txBody>
      </p:sp>
      <p:sp>
        <p:nvSpPr>
          <p:cNvPr id="3" name="Content Placeholder 2"/>
          <p:cNvSpPr>
            <a:spLocks noGrp="1"/>
          </p:cNvSpPr>
          <p:nvPr>
            <p:ph idx="1"/>
          </p:nvPr>
        </p:nvSpPr>
        <p:spPr>
          <a:xfrm>
            <a:off x="1600691" y="1117600"/>
            <a:ext cx="10452766" cy="2258101"/>
          </a:xfrm>
        </p:spPr>
        <p:txBody>
          <a:bodyPr>
            <a:normAutofit/>
          </a:bodyPr>
          <a:lstStyle/>
          <a:p>
            <a:pPr marL="0" indent="0">
              <a:buNone/>
            </a:pPr>
            <a:r>
              <a:rPr lang="en-US" sz="1800" dirty="0"/>
              <a:t>What do the tools do for our state users?</a:t>
            </a:r>
          </a:p>
          <a:p>
            <a:r>
              <a:rPr lang="en-US" sz="1800" dirty="0"/>
              <a:t>Data Discovery-find a dataset of interest, QA checks and process out ‘bad data’, and deal with non-detects</a:t>
            </a:r>
          </a:p>
          <a:p>
            <a:r>
              <a:rPr lang="en-US" sz="1800" dirty="0"/>
              <a:t>Data Analysis- assess water quality monitoring data against water quality criteria, including Acute/Chronic thresholds, calculating exceedances, Trend analysis, and Metals criteria calculations  </a:t>
            </a:r>
          </a:p>
          <a:p>
            <a:endParaRPr lang="en-US" dirty="0"/>
          </a:p>
        </p:txBody>
      </p:sp>
      <p:sp>
        <p:nvSpPr>
          <p:cNvPr id="5" name="TextBox 4"/>
          <p:cNvSpPr txBox="1"/>
          <p:nvPr/>
        </p:nvSpPr>
        <p:spPr>
          <a:xfrm>
            <a:off x="1600691" y="2803607"/>
            <a:ext cx="4766858" cy="3379387"/>
          </a:xfrm>
          <a:prstGeom prst="rect">
            <a:avLst/>
          </a:prstGeom>
          <a:noFill/>
        </p:spPr>
        <p:txBody>
          <a:bodyPr wrap="square" rtlCol="0">
            <a:spAutoFit/>
          </a:bodyPr>
          <a:lstStyle/>
          <a:p>
            <a:pPr lvl="0">
              <a:spcBef>
                <a:spcPct val="20000"/>
              </a:spcBef>
              <a:spcAft>
                <a:spcPts val="600"/>
              </a:spcAft>
              <a:buClr>
                <a:srgbClr val="30ACEC">
                  <a:lumMod val="75000"/>
                </a:srgbClr>
              </a:buClr>
              <a:buSzPct val="145000"/>
            </a:pPr>
            <a:r>
              <a:rPr lang="en-US" dirty="0">
                <a:solidFill>
                  <a:prstClr val="black"/>
                </a:solidFill>
              </a:rPr>
              <a:t>Keys to Success in Development:</a:t>
            </a:r>
          </a:p>
          <a:p>
            <a:pPr marL="285750" lvl="0" indent="-285750">
              <a:spcBef>
                <a:spcPct val="20000"/>
              </a:spcBef>
              <a:spcAft>
                <a:spcPts val="600"/>
              </a:spcAft>
              <a:buClr>
                <a:srgbClr val="30ACEC">
                  <a:lumMod val="75000"/>
                </a:srgbClr>
              </a:buClr>
              <a:buSzPct val="145000"/>
              <a:buFont typeface="Arial"/>
              <a:buChar char="•"/>
            </a:pPr>
            <a:r>
              <a:rPr lang="en-US" dirty="0">
                <a:solidFill>
                  <a:prstClr val="black"/>
                </a:solidFill>
              </a:rPr>
              <a:t>R-portable:</a:t>
            </a:r>
          </a:p>
          <a:p>
            <a:pPr marL="742950" lvl="1" indent="-285750">
              <a:spcBef>
                <a:spcPct val="20000"/>
              </a:spcBef>
              <a:spcAft>
                <a:spcPts val="600"/>
              </a:spcAft>
              <a:buClr>
                <a:srgbClr val="30ACEC">
                  <a:lumMod val="75000"/>
                </a:srgbClr>
              </a:buClr>
              <a:buSzPct val="145000"/>
              <a:buFont typeface="Arial"/>
              <a:buChar char="•"/>
            </a:pPr>
            <a:r>
              <a:rPr lang="en-US" dirty="0">
                <a:solidFill>
                  <a:prstClr val="black"/>
                </a:solidFill>
              </a:rPr>
              <a:t>Solution for R versioning issues and lack of admin privileges on EPA machines</a:t>
            </a:r>
          </a:p>
          <a:p>
            <a:pPr marL="742950" lvl="1" indent="-285750">
              <a:spcBef>
                <a:spcPct val="20000"/>
              </a:spcBef>
              <a:spcAft>
                <a:spcPts val="600"/>
              </a:spcAft>
              <a:buClr>
                <a:srgbClr val="30ACEC">
                  <a:lumMod val="75000"/>
                </a:srgbClr>
              </a:buClr>
              <a:buSzPct val="145000"/>
              <a:buFont typeface="Arial"/>
              <a:buChar char="•"/>
            </a:pPr>
            <a:r>
              <a:rPr lang="en-US" dirty="0">
                <a:solidFill>
                  <a:prstClr val="black"/>
                </a:solidFill>
              </a:rPr>
              <a:t>Downside: updates of packages</a:t>
            </a:r>
          </a:p>
          <a:p>
            <a:pPr marL="285750" lvl="0" indent="-285750">
              <a:spcBef>
                <a:spcPct val="20000"/>
              </a:spcBef>
              <a:spcAft>
                <a:spcPts val="600"/>
              </a:spcAft>
              <a:buClr>
                <a:srgbClr val="30ACEC">
                  <a:lumMod val="75000"/>
                </a:srgbClr>
              </a:buClr>
              <a:buSzPct val="145000"/>
              <a:buFont typeface="Arial"/>
              <a:buChar char="•"/>
            </a:pPr>
            <a:r>
              <a:rPr lang="en-US" dirty="0">
                <a:solidFill>
                  <a:prstClr val="black"/>
                </a:solidFill>
              </a:rPr>
              <a:t>Deciphering and parsing the many to many relationships in the input data</a:t>
            </a:r>
          </a:p>
          <a:p>
            <a:pPr marL="285750" lvl="0" indent="-285750">
              <a:spcBef>
                <a:spcPct val="20000"/>
              </a:spcBef>
              <a:spcAft>
                <a:spcPts val="600"/>
              </a:spcAft>
              <a:buClr>
                <a:srgbClr val="30ACEC">
                  <a:lumMod val="75000"/>
                </a:srgbClr>
              </a:buClr>
              <a:buSzPct val="145000"/>
              <a:buFont typeface="Arial"/>
              <a:buChar char="•"/>
            </a:pPr>
            <a:r>
              <a:rPr lang="en-US" dirty="0">
                <a:solidFill>
                  <a:prstClr val="black"/>
                </a:solidFill>
              </a:rPr>
              <a:t>Web services</a:t>
            </a:r>
          </a:p>
          <a:p>
            <a:pPr marL="285750" lvl="0" indent="-285750">
              <a:spcBef>
                <a:spcPct val="20000"/>
              </a:spcBef>
              <a:spcAft>
                <a:spcPts val="600"/>
              </a:spcAft>
              <a:buClr>
                <a:srgbClr val="30ACEC">
                  <a:lumMod val="75000"/>
                </a:srgbClr>
              </a:buClr>
              <a:buSzPct val="145000"/>
              <a:buFont typeface="Arial"/>
              <a:buChar char="•"/>
            </a:pPr>
            <a:r>
              <a:rPr lang="en-US" dirty="0">
                <a:solidFill>
                  <a:prstClr val="black"/>
                </a:solidFill>
              </a:rPr>
              <a:t>USGS </a:t>
            </a:r>
            <a:r>
              <a:rPr lang="en-US" dirty="0" err="1">
                <a:solidFill>
                  <a:prstClr val="black"/>
                </a:solidFill>
              </a:rPr>
              <a:t>dataretrieval</a:t>
            </a:r>
            <a:r>
              <a:rPr lang="en-US" dirty="0">
                <a:solidFill>
                  <a:prstClr val="black"/>
                </a:solidFill>
              </a:rPr>
              <a:t> package</a:t>
            </a:r>
          </a:p>
        </p:txBody>
      </p:sp>
      <p:pic>
        <p:nvPicPr>
          <p:cNvPr id="6" name="Picture 5"/>
          <p:cNvPicPr>
            <a:picLocks noChangeAspect="1"/>
          </p:cNvPicPr>
          <p:nvPr/>
        </p:nvPicPr>
        <p:blipFill rotWithShape="1">
          <a:blip r:embed="rId3"/>
          <a:srcRect l="12003" t="16804" r="13383" b="4931"/>
          <a:stretch/>
        </p:blipFill>
        <p:spPr>
          <a:xfrm>
            <a:off x="6827074" y="3080315"/>
            <a:ext cx="5139178" cy="3342278"/>
          </a:xfrm>
          <a:prstGeom prst="rect">
            <a:avLst/>
          </a:prstGeom>
          <a:ln>
            <a:solidFill>
              <a:schemeClr val="accent1">
                <a:lumMod val="50000"/>
              </a:schemeClr>
            </a:solidFill>
          </a:ln>
        </p:spPr>
      </p:pic>
    </p:spTree>
    <p:extLst>
      <p:ext uri="{BB962C8B-B14F-4D97-AF65-F5344CB8AC3E}">
        <p14:creationId xmlns:p14="http://schemas.microsoft.com/office/powerpoint/2010/main" val="292076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938" y="0"/>
            <a:ext cx="7285219" cy="1184223"/>
          </a:xfrm>
        </p:spPr>
        <p:txBody>
          <a:bodyPr>
            <a:normAutofit/>
          </a:bodyPr>
          <a:lstStyle/>
          <a:p>
            <a:pPr algn="l"/>
            <a:r>
              <a:rPr lang="en-US" sz="3600" dirty="0"/>
              <a:t>The Water Quality Portal Tools</a:t>
            </a:r>
          </a:p>
        </p:txBody>
      </p:sp>
      <p:sp>
        <p:nvSpPr>
          <p:cNvPr id="3" name="Content Placeholder 2"/>
          <p:cNvSpPr>
            <a:spLocks noGrp="1"/>
          </p:cNvSpPr>
          <p:nvPr>
            <p:ph idx="1"/>
          </p:nvPr>
        </p:nvSpPr>
        <p:spPr>
          <a:xfrm>
            <a:off x="1484310" y="1282262"/>
            <a:ext cx="4241933" cy="3588996"/>
          </a:xfrm>
        </p:spPr>
        <p:txBody>
          <a:bodyPr>
            <a:normAutofit/>
          </a:bodyPr>
          <a:lstStyle/>
          <a:p>
            <a:r>
              <a:rPr lang="en-US" dirty="0"/>
              <a:t>Tools built using Water Quality Portal offerings via web services</a:t>
            </a:r>
          </a:p>
          <a:p>
            <a:pPr lvl="1"/>
            <a:r>
              <a:rPr lang="en-US" dirty="0"/>
              <a:t>Data sources- USGS, EPA, USDA</a:t>
            </a:r>
          </a:p>
          <a:p>
            <a:pPr lvl="1"/>
            <a:r>
              <a:rPr lang="en-US" dirty="0"/>
              <a:t>Users expressed difficulty accessing data outside of their organization</a:t>
            </a:r>
          </a:p>
        </p:txBody>
      </p:sp>
      <p:pic>
        <p:nvPicPr>
          <p:cNvPr id="4" name="Picture 3"/>
          <p:cNvPicPr>
            <a:picLocks noChangeAspect="1"/>
          </p:cNvPicPr>
          <p:nvPr/>
        </p:nvPicPr>
        <p:blipFill rotWithShape="1">
          <a:blip r:embed="rId2"/>
          <a:srcRect l="12254" t="14217" r="22427" b="4662"/>
          <a:stretch/>
        </p:blipFill>
        <p:spPr>
          <a:xfrm>
            <a:off x="5861078" y="1708877"/>
            <a:ext cx="6086157" cy="4249605"/>
          </a:xfrm>
          <a:prstGeom prst="rect">
            <a:avLst/>
          </a:prstGeom>
        </p:spPr>
      </p:pic>
    </p:spTree>
    <p:extLst>
      <p:ext uri="{BB962C8B-B14F-4D97-AF65-F5344CB8AC3E}">
        <p14:creationId xmlns:p14="http://schemas.microsoft.com/office/powerpoint/2010/main" val="67111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938" y="0"/>
            <a:ext cx="10018713" cy="1330036"/>
          </a:xfrm>
        </p:spPr>
        <p:txBody>
          <a:bodyPr>
            <a:normAutofit/>
          </a:bodyPr>
          <a:lstStyle/>
          <a:p>
            <a:pPr algn="l"/>
            <a:r>
              <a:rPr lang="en-US" sz="3600" dirty="0"/>
              <a:t>Data Discovery Tool Capabilities:</a:t>
            </a:r>
            <a:br>
              <a:rPr lang="en-US" sz="3600" dirty="0"/>
            </a:br>
            <a:r>
              <a:rPr lang="en-US" sz="3600" dirty="0"/>
              <a:t>Finding Data</a:t>
            </a:r>
          </a:p>
        </p:txBody>
      </p:sp>
      <p:sp>
        <p:nvSpPr>
          <p:cNvPr id="3" name="Content Placeholder 2"/>
          <p:cNvSpPr>
            <a:spLocks noGrp="1"/>
          </p:cNvSpPr>
          <p:nvPr>
            <p:ph idx="1"/>
          </p:nvPr>
        </p:nvSpPr>
        <p:spPr>
          <a:xfrm>
            <a:off x="1484311" y="2666999"/>
            <a:ext cx="4014790" cy="3124201"/>
          </a:xfrm>
        </p:spPr>
        <p:txBody>
          <a:bodyPr>
            <a:normAutofit lnSpcReduction="10000"/>
          </a:bodyPr>
          <a:lstStyle/>
          <a:p>
            <a:r>
              <a:rPr lang="en-US" dirty="0"/>
              <a:t>Dynamic Data Source</a:t>
            </a:r>
          </a:p>
          <a:p>
            <a:r>
              <a:rPr lang="en-US" dirty="0"/>
              <a:t>Data Retrieval Package enables live querying, packaging, and delivery of data from Portal</a:t>
            </a:r>
          </a:p>
          <a:p>
            <a:r>
              <a:rPr lang="en-US" dirty="0"/>
              <a:t>Set up original query to portal- data is then imported into tool</a:t>
            </a:r>
          </a:p>
          <a:p>
            <a:endParaRPr lang="en-US" dirty="0"/>
          </a:p>
        </p:txBody>
      </p:sp>
      <p:pic>
        <p:nvPicPr>
          <p:cNvPr id="5" name="Picture 4"/>
          <p:cNvPicPr>
            <a:picLocks noChangeAspect="1"/>
          </p:cNvPicPr>
          <p:nvPr/>
        </p:nvPicPr>
        <p:blipFill rotWithShape="1">
          <a:blip r:embed="rId2"/>
          <a:srcRect l="-391" t="13589" r="-19" b="2507"/>
          <a:stretch/>
        </p:blipFill>
        <p:spPr>
          <a:xfrm>
            <a:off x="6861629" y="1841500"/>
            <a:ext cx="4909456" cy="4038600"/>
          </a:xfrm>
          <a:prstGeom prst="rect">
            <a:avLst/>
          </a:prstGeom>
        </p:spPr>
      </p:pic>
    </p:spTree>
    <p:extLst>
      <p:ext uri="{BB962C8B-B14F-4D97-AF65-F5344CB8AC3E}">
        <p14:creationId xmlns:p14="http://schemas.microsoft.com/office/powerpoint/2010/main" val="131957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282700"/>
          </a:xfrm>
        </p:spPr>
        <p:txBody>
          <a:bodyPr>
            <a:normAutofit fontScale="90000"/>
          </a:bodyPr>
          <a:lstStyle/>
          <a:p>
            <a:pPr algn="l"/>
            <a:r>
              <a:rPr lang="en-US" dirty="0"/>
              <a:t>Data Discovery Tool Capabilities:</a:t>
            </a:r>
            <a:br>
              <a:rPr lang="en-US" dirty="0"/>
            </a:br>
            <a:r>
              <a:rPr lang="en-US" dirty="0"/>
              <a:t>Processing out unwanted Data</a:t>
            </a:r>
          </a:p>
        </p:txBody>
      </p:sp>
      <p:pic>
        <p:nvPicPr>
          <p:cNvPr id="3" name="Picture 2"/>
          <p:cNvPicPr>
            <a:picLocks noChangeAspect="1"/>
          </p:cNvPicPr>
          <p:nvPr/>
        </p:nvPicPr>
        <p:blipFill rotWithShape="1">
          <a:blip r:embed="rId2"/>
          <a:srcRect t="11207" r="251" b="23099"/>
          <a:stretch/>
        </p:blipFill>
        <p:spPr>
          <a:xfrm>
            <a:off x="2006600" y="1475533"/>
            <a:ext cx="9461499" cy="5090367"/>
          </a:xfrm>
          <a:prstGeom prst="rect">
            <a:avLst/>
          </a:prstGeom>
        </p:spPr>
      </p:pic>
      <p:sp>
        <p:nvSpPr>
          <p:cNvPr id="4" name="Oval 3"/>
          <p:cNvSpPr/>
          <p:nvPr/>
        </p:nvSpPr>
        <p:spPr>
          <a:xfrm>
            <a:off x="1828800" y="1803400"/>
            <a:ext cx="6667500" cy="6985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282700"/>
          </a:xfrm>
        </p:spPr>
        <p:txBody>
          <a:bodyPr>
            <a:normAutofit fontScale="90000"/>
          </a:bodyPr>
          <a:lstStyle/>
          <a:p>
            <a:pPr algn="l"/>
            <a:r>
              <a:rPr lang="en-US" dirty="0"/>
              <a:t>Data Discovery Tool Capabilities:</a:t>
            </a:r>
            <a:br>
              <a:rPr lang="en-US" dirty="0"/>
            </a:br>
            <a:r>
              <a:rPr lang="en-US" dirty="0"/>
              <a:t>Exploring the dataset</a:t>
            </a:r>
          </a:p>
        </p:txBody>
      </p:sp>
      <p:pic>
        <p:nvPicPr>
          <p:cNvPr id="5" name="Picture 4"/>
          <p:cNvPicPr>
            <a:picLocks noChangeAspect="1"/>
          </p:cNvPicPr>
          <p:nvPr/>
        </p:nvPicPr>
        <p:blipFill rotWithShape="1">
          <a:blip r:embed="rId3"/>
          <a:srcRect l="158" t="14394" r="1614" b="3989"/>
          <a:stretch/>
        </p:blipFill>
        <p:spPr>
          <a:xfrm>
            <a:off x="2575937" y="1282700"/>
            <a:ext cx="9028687" cy="5207692"/>
          </a:xfrm>
          <a:prstGeom prst="rect">
            <a:avLst/>
          </a:prstGeom>
        </p:spPr>
      </p:pic>
    </p:spTree>
    <p:extLst>
      <p:ext uri="{BB962C8B-B14F-4D97-AF65-F5344CB8AC3E}">
        <p14:creationId xmlns:p14="http://schemas.microsoft.com/office/powerpoint/2010/main" val="965376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40.xml><?xml version="1.0" encoding="utf-8"?>
<EsriMapsInfo xmlns="ESRI.ArcGIS.Mapping.OfficeIntegration.PowerPointInfo">
  <Version>Version1</Version>
  <RequiresSignIn>False</RequiresSignIn>
</EsriMapsInfo>
</file>

<file path=customXml/item41.xml><?xml version="1.0" encoding="utf-8"?>
<EsriMapsInfo xmlns="ESRI.ArcGIS.Mapping.OfficeIntegration.PowerPointInfo">
  <Version>Version1</Version>
  <RequiresSignIn>False</RequiresSignIn>
</EsriMapsInfo>
</file>

<file path=customXml/item42.xml><?xml version="1.0" encoding="utf-8"?>
<EsriMapsInfo xmlns="ESRI.ArcGIS.Mapping.OfficeIntegration.PowerPointInfo">
  <Version>Version1</Version>
  <RequiresSignIn>False</RequiresSignIn>
</EsriMapsInfo>
</file>

<file path=customXml/item43.xml><?xml version="1.0" encoding="utf-8"?>
<EsriMapsInfo xmlns="ESRI.ArcGIS.Mapping.OfficeIntegration.PowerPointInfo">
  <Version>Version1</Version>
  <RequiresSignIn>False</RequiresSignIn>
</EsriMapsInfo>
</file>

<file path=customXml/item44.xml><?xml version="1.0" encoding="utf-8"?>
<EsriMapsInfo xmlns="ESRI.ArcGIS.Mapping.OfficeIntegration.PowerPointInfo">
  <Version>Version1</Version>
  <RequiresSignIn>False</RequiresSignIn>
</EsriMapsInfo>
</file>

<file path=customXml/item45.xml><?xml version="1.0" encoding="utf-8"?>
<EsriMapsInfo xmlns="ESRI.ArcGIS.Mapping.OfficeIntegration.PowerPointInfo">
  <Version>Version1</Version>
  <RequiresSignIn>False</RequiresSignIn>
</EsriMapsInfo>
</file>

<file path=customXml/item46.xml><?xml version="1.0" encoding="utf-8"?>
<EsriMapsInfo xmlns="ESRI.ArcGIS.Mapping.OfficeIntegration.PowerPointInfo">
  <Version>Version1</Version>
  <RequiresSignIn>False</RequiresSignIn>
</EsriMapsInfo>
</file>

<file path=customXml/item47.xml><?xml version="1.0" encoding="utf-8"?>
<EsriMapsInfo xmlns="ESRI.ArcGIS.Mapping.OfficeIntegration.PowerPointInfo">
  <Version>Version1</Version>
  <RequiresSignIn>False</RequiresSignIn>
</EsriMapsInfo>
</file>

<file path=customXml/item48.xml><?xml version="1.0" encoding="utf-8"?>
<EsriMapsInfo xmlns="ESRI.ArcGIS.Mapping.OfficeIntegration.PowerPointInfo">
  <Version>Version1</Version>
  <RequiresSignIn>False</RequiresSignIn>
</EsriMapsInfo>
</file>

<file path=customXml/item49.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50.xml><?xml version="1.0" encoding="utf-8"?>
<EsriMapsInfo xmlns="ESRI.ArcGIS.Mapping.OfficeIntegration.PowerPointInfo">
  <Version>Version1</Version>
  <RequiresSignIn>False</RequiresSignIn>
</EsriMapsInfo>
</file>

<file path=customXml/item51.xml><?xml version="1.0" encoding="utf-8"?>
<EsriMapsInfo xmlns="ESRI.ArcGIS.Mapping.OfficeIntegration.PowerPointInfo">
  <Version>Version1</Version>
  <RequiresSignIn>False</RequiresSignIn>
</EsriMapsInfo>
</file>

<file path=customXml/item52.xml><?xml version="1.0" encoding="utf-8"?>
<EsriMapsInfo xmlns="ESRI.ArcGIS.Mapping.OfficeIntegration.PowerPointInfo">
  <Version>Version1</Version>
  <RequiresSignIn>False</RequiresSignIn>
</EsriMapsInfo>
</file>

<file path=customXml/item53.xml><?xml version="1.0" encoding="utf-8"?>
<EsriMapsInfo xmlns="ESRI.ArcGIS.Mapping.OfficeIntegration.PowerPointInfo">
  <Version>Version1</Version>
  <RequiresSignIn>False</RequiresSignIn>
</EsriMapsInfo>
</file>

<file path=customXml/item54.xml><?xml version="1.0" encoding="utf-8"?>
<EsriMapsInfo xmlns="ESRI.ArcGIS.Mapping.OfficeIntegration.PowerPointInfo">
  <Version>Version1</Version>
  <RequiresSignIn>False</RequiresSignIn>
</EsriMapsInfo>
</file>

<file path=customXml/item55.xml><?xml version="1.0" encoding="utf-8"?>
<EsriMapsInfo xmlns="ESRI.ArcGIS.Mapping.OfficeIntegration.PowerPointInfo">
  <Version>Version1</Version>
  <RequiresSignIn>False</RequiresSignIn>
</EsriMapsInfo>
</file>

<file path=customXml/item56.xml><?xml version="1.0" encoding="utf-8"?>
<EsriMapsInfo xmlns="ESRI.ArcGIS.Mapping.OfficeIntegration.PowerPointInfo">
  <Version>Version1</Version>
  <RequiresSignIn>False</RequiresSignIn>
</EsriMapsInfo>
</file>

<file path=customXml/item57.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66415A73-4AD6-453B-BDDE-44375625CE90}">
  <ds:schemaRefs>
    <ds:schemaRef ds:uri="ESRI.ArcGIS.Mapping.OfficeIntegration.PowerPointInfo"/>
  </ds:schemaRefs>
</ds:datastoreItem>
</file>

<file path=customXml/itemProps10.xml><?xml version="1.0" encoding="utf-8"?>
<ds:datastoreItem xmlns:ds="http://schemas.openxmlformats.org/officeDocument/2006/customXml" ds:itemID="{DEFF24FD-A0B4-4078-B25B-01436F06A97B}">
  <ds:schemaRefs>
    <ds:schemaRef ds:uri="ESRI.ArcGIS.Mapping.OfficeIntegration.PowerPointInfo"/>
  </ds:schemaRefs>
</ds:datastoreItem>
</file>

<file path=customXml/itemProps11.xml><?xml version="1.0" encoding="utf-8"?>
<ds:datastoreItem xmlns:ds="http://schemas.openxmlformats.org/officeDocument/2006/customXml" ds:itemID="{21C143FD-9185-4076-9848-9C8AD166C680}">
  <ds:schemaRefs>
    <ds:schemaRef ds:uri="ESRI.ArcGIS.Mapping.OfficeIntegration.PowerPointInfo"/>
  </ds:schemaRefs>
</ds:datastoreItem>
</file>

<file path=customXml/itemProps12.xml><?xml version="1.0" encoding="utf-8"?>
<ds:datastoreItem xmlns:ds="http://schemas.openxmlformats.org/officeDocument/2006/customXml" ds:itemID="{FB41CD68-4600-4131-8439-D483D1E0F515}">
  <ds:schemaRefs>
    <ds:schemaRef ds:uri="ESRI.ArcGIS.Mapping.OfficeIntegration.PowerPointInfo"/>
  </ds:schemaRefs>
</ds:datastoreItem>
</file>

<file path=customXml/itemProps13.xml><?xml version="1.0" encoding="utf-8"?>
<ds:datastoreItem xmlns:ds="http://schemas.openxmlformats.org/officeDocument/2006/customXml" ds:itemID="{394326EC-A41F-4C24-AC89-4F73B1003BFC}">
  <ds:schemaRefs>
    <ds:schemaRef ds:uri="ESRI.ArcGIS.Mapping.OfficeIntegration.PowerPointInfo"/>
  </ds:schemaRefs>
</ds:datastoreItem>
</file>

<file path=customXml/itemProps14.xml><?xml version="1.0" encoding="utf-8"?>
<ds:datastoreItem xmlns:ds="http://schemas.openxmlformats.org/officeDocument/2006/customXml" ds:itemID="{2A5915F9-36E9-4414-9C6B-009A4DE2DB2D}">
  <ds:schemaRefs>
    <ds:schemaRef ds:uri="ESRI.ArcGIS.Mapping.OfficeIntegration.PowerPointInfo"/>
  </ds:schemaRefs>
</ds:datastoreItem>
</file>

<file path=customXml/itemProps15.xml><?xml version="1.0" encoding="utf-8"?>
<ds:datastoreItem xmlns:ds="http://schemas.openxmlformats.org/officeDocument/2006/customXml" ds:itemID="{35066A5E-A77F-46D6-AFA6-C374A0A47146}">
  <ds:schemaRefs>
    <ds:schemaRef ds:uri="ESRI.ArcGIS.Mapping.OfficeIntegration.PowerPointInfo"/>
  </ds:schemaRefs>
</ds:datastoreItem>
</file>

<file path=customXml/itemProps16.xml><?xml version="1.0" encoding="utf-8"?>
<ds:datastoreItem xmlns:ds="http://schemas.openxmlformats.org/officeDocument/2006/customXml" ds:itemID="{72ED8CE9-73E1-4E5E-BD93-D36F07BC8E30}">
  <ds:schemaRefs>
    <ds:schemaRef ds:uri="ESRI.ArcGIS.Mapping.OfficeIntegration.PowerPointInfo"/>
  </ds:schemaRefs>
</ds:datastoreItem>
</file>

<file path=customXml/itemProps17.xml><?xml version="1.0" encoding="utf-8"?>
<ds:datastoreItem xmlns:ds="http://schemas.openxmlformats.org/officeDocument/2006/customXml" ds:itemID="{560FB9A0-A302-4F49-9B1C-A1787D354224}">
  <ds:schemaRefs>
    <ds:schemaRef ds:uri="ESRI.ArcGIS.Mapping.OfficeIntegration.PowerPointInfo"/>
  </ds:schemaRefs>
</ds:datastoreItem>
</file>

<file path=customXml/itemProps18.xml><?xml version="1.0" encoding="utf-8"?>
<ds:datastoreItem xmlns:ds="http://schemas.openxmlformats.org/officeDocument/2006/customXml" ds:itemID="{A63AB55F-DB72-4CAB-933D-6BF5E4F70C3B}">
  <ds:schemaRefs>
    <ds:schemaRef ds:uri="ESRI.ArcGIS.Mapping.OfficeIntegration.PowerPointInfo"/>
  </ds:schemaRefs>
</ds:datastoreItem>
</file>

<file path=customXml/itemProps19.xml><?xml version="1.0" encoding="utf-8"?>
<ds:datastoreItem xmlns:ds="http://schemas.openxmlformats.org/officeDocument/2006/customXml" ds:itemID="{BB22AC1B-282B-472D-8740-D1C58512669B}">
  <ds:schemaRefs>
    <ds:schemaRef ds:uri="ESRI.ArcGIS.Mapping.OfficeIntegration.PowerPointInfo"/>
  </ds:schemaRefs>
</ds:datastoreItem>
</file>

<file path=customXml/itemProps2.xml><?xml version="1.0" encoding="utf-8"?>
<ds:datastoreItem xmlns:ds="http://schemas.openxmlformats.org/officeDocument/2006/customXml" ds:itemID="{E876FCB4-E006-402D-9A9C-2919E907C127}">
  <ds:schemaRefs>
    <ds:schemaRef ds:uri="ESRI.ArcGIS.Mapping.OfficeIntegration.PowerPointInfo"/>
  </ds:schemaRefs>
</ds:datastoreItem>
</file>

<file path=customXml/itemProps20.xml><?xml version="1.0" encoding="utf-8"?>
<ds:datastoreItem xmlns:ds="http://schemas.openxmlformats.org/officeDocument/2006/customXml" ds:itemID="{2882FC1F-2489-4502-9E50-4B90F5527B1E}">
  <ds:schemaRefs>
    <ds:schemaRef ds:uri="ESRI.ArcGIS.Mapping.OfficeIntegration.PowerPointInfo"/>
  </ds:schemaRefs>
</ds:datastoreItem>
</file>

<file path=customXml/itemProps21.xml><?xml version="1.0" encoding="utf-8"?>
<ds:datastoreItem xmlns:ds="http://schemas.openxmlformats.org/officeDocument/2006/customXml" ds:itemID="{5FBAEB76-92E6-44A5-8DA7-185F06DD12FF}">
  <ds:schemaRefs>
    <ds:schemaRef ds:uri="ESRI.ArcGIS.Mapping.OfficeIntegration.PowerPointInfo"/>
  </ds:schemaRefs>
</ds:datastoreItem>
</file>

<file path=customXml/itemProps22.xml><?xml version="1.0" encoding="utf-8"?>
<ds:datastoreItem xmlns:ds="http://schemas.openxmlformats.org/officeDocument/2006/customXml" ds:itemID="{2C502F23-106E-4B1D-AE90-A258517CA79F}">
  <ds:schemaRefs>
    <ds:schemaRef ds:uri="ESRI.ArcGIS.Mapping.OfficeIntegration.PowerPointInfo"/>
  </ds:schemaRefs>
</ds:datastoreItem>
</file>

<file path=customXml/itemProps23.xml><?xml version="1.0" encoding="utf-8"?>
<ds:datastoreItem xmlns:ds="http://schemas.openxmlformats.org/officeDocument/2006/customXml" ds:itemID="{DC484343-1411-4DF8-93A5-0FECF24F2B0B}">
  <ds:schemaRefs>
    <ds:schemaRef ds:uri="ESRI.ArcGIS.Mapping.OfficeIntegration.PowerPointInfo"/>
  </ds:schemaRefs>
</ds:datastoreItem>
</file>

<file path=customXml/itemProps24.xml><?xml version="1.0" encoding="utf-8"?>
<ds:datastoreItem xmlns:ds="http://schemas.openxmlformats.org/officeDocument/2006/customXml" ds:itemID="{C9607B91-5EA3-4664-AE7A-C219219488E1}">
  <ds:schemaRefs>
    <ds:schemaRef ds:uri="ESRI.ArcGIS.Mapping.OfficeIntegration.PowerPointInfo"/>
  </ds:schemaRefs>
</ds:datastoreItem>
</file>

<file path=customXml/itemProps25.xml><?xml version="1.0" encoding="utf-8"?>
<ds:datastoreItem xmlns:ds="http://schemas.openxmlformats.org/officeDocument/2006/customXml" ds:itemID="{90EAA679-1A96-4EB5-A59C-B31AAFAA9FCE}">
  <ds:schemaRefs>
    <ds:schemaRef ds:uri="ESRI.ArcGIS.Mapping.OfficeIntegration.PowerPointInfo"/>
  </ds:schemaRefs>
</ds:datastoreItem>
</file>

<file path=customXml/itemProps26.xml><?xml version="1.0" encoding="utf-8"?>
<ds:datastoreItem xmlns:ds="http://schemas.openxmlformats.org/officeDocument/2006/customXml" ds:itemID="{80212ABD-625B-403E-B3EC-AC094B0B4178}">
  <ds:schemaRefs>
    <ds:schemaRef ds:uri="ESRI.ArcGIS.Mapping.OfficeIntegration.PowerPointInfo"/>
  </ds:schemaRefs>
</ds:datastoreItem>
</file>

<file path=customXml/itemProps27.xml><?xml version="1.0" encoding="utf-8"?>
<ds:datastoreItem xmlns:ds="http://schemas.openxmlformats.org/officeDocument/2006/customXml" ds:itemID="{F6DFF73B-EBAC-4B9D-A643-1E49244822CA}">
  <ds:schemaRefs>
    <ds:schemaRef ds:uri="ESRI.ArcGIS.Mapping.OfficeIntegration.PowerPointInfo"/>
  </ds:schemaRefs>
</ds:datastoreItem>
</file>

<file path=customXml/itemProps28.xml><?xml version="1.0" encoding="utf-8"?>
<ds:datastoreItem xmlns:ds="http://schemas.openxmlformats.org/officeDocument/2006/customXml" ds:itemID="{8940F97D-B658-4106-BE82-0D1D7F222193}">
  <ds:schemaRefs>
    <ds:schemaRef ds:uri="ESRI.ArcGIS.Mapping.OfficeIntegration.PowerPointInfo"/>
  </ds:schemaRefs>
</ds:datastoreItem>
</file>

<file path=customXml/itemProps29.xml><?xml version="1.0" encoding="utf-8"?>
<ds:datastoreItem xmlns:ds="http://schemas.openxmlformats.org/officeDocument/2006/customXml" ds:itemID="{247BEDFE-7D67-426D-BDAF-E59144676014}">
  <ds:schemaRefs>
    <ds:schemaRef ds:uri="ESRI.ArcGIS.Mapping.OfficeIntegration.PowerPointInfo"/>
  </ds:schemaRefs>
</ds:datastoreItem>
</file>

<file path=customXml/itemProps3.xml><?xml version="1.0" encoding="utf-8"?>
<ds:datastoreItem xmlns:ds="http://schemas.openxmlformats.org/officeDocument/2006/customXml" ds:itemID="{F8018E20-5CCA-4E8A-888C-CD7BF57DC243}">
  <ds:schemaRefs>
    <ds:schemaRef ds:uri="ESRI.ArcGIS.Mapping.OfficeIntegration.PowerPointInfo"/>
  </ds:schemaRefs>
</ds:datastoreItem>
</file>

<file path=customXml/itemProps30.xml><?xml version="1.0" encoding="utf-8"?>
<ds:datastoreItem xmlns:ds="http://schemas.openxmlformats.org/officeDocument/2006/customXml" ds:itemID="{684896C1-987E-4883-A8B6-2F895A59F752}">
  <ds:schemaRefs>
    <ds:schemaRef ds:uri="ESRI.ArcGIS.Mapping.OfficeIntegration.PowerPointInfo"/>
  </ds:schemaRefs>
</ds:datastoreItem>
</file>

<file path=customXml/itemProps31.xml><?xml version="1.0" encoding="utf-8"?>
<ds:datastoreItem xmlns:ds="http://schemas.openxmlformats.org/officeDocument/2006/customXml" ds:itemID="{272001A5-492C-45E4-A749-2FE49490DEF0}">
  <ds:schemaRefs>
    <ds:schemaRef ds:uri="ESRI.ArcGIS.Mapping.OfficeIntegration.PowerPointInfo"/>
  </ds:schemaRefs>
</ds:datastoreItem>
</file>

<file path=customXml/itemProps32.xml><?xml version="1.0" encoding="utf-8"?>
<ds:datastoreItem xmlns:ds="http://schemas.openxmlformats.org/officeDocument/2006/customXml" ds:itemID="{E436E35E-59C6-47B4-9C46-6D1D143F3E78}">
  <ds:schemaRefs>
    <ds:schemaRef ds:uri="ESRI.ArcGIS.Mapping.OfficeIntegration.PowerPointInfo"/>
  </ds:schemaRefs>
</ds:datastoreItem>
</file>

<file path=customXml/itemProps33.xml><?xml version="1.0" encoding="utf-8"?>
<ds:datastoreItem xmlns:ds="http://schemas.openxmlformats.org/officeDocument/2006/customXml" ds:itemID="{A7424B6C-0858-4504-83ED-147C14310CA8}">
  <ds:schemaRefs>
    <ds:schemaRef ds:uri="ESRI.ArcGIS.Mapping.OfficeIntegration.PowerPointInfo"/>
  </ds:schemaRefs>
</ds:datastoreItem>
</file>

<file path=customXml/itemProps34.xml><?xml version="1.0" encoding="utf-8"?>
<ds:datastoreItem xmlns:ds="http://schemas.openxmlformats.org/officeDocument/2006/customXml" ds:itemID="{F870443D-B575-42F1-845D-48BB29F8564E}">
  <ds:schemaRefs>
    <ds:schemaRef ds:uri="ESRI.ArcGIS.Mapping.OfficeIntegration.PowerPointInfo"/>
  </ds:schemaRefs>
</ds:datastoreItem>
</file>

<file path=customXml/itemProps35.xml><?xml version="1.0" encoding="utf-8"?>
<ds:datastoreItem xmlns:ds="http://schemas.openxmlformats.org/officeDocument/2006/customXml" ds:itemID="{D96E4D67-0E6A-4BE5-867D-00D1FF2C57CF}">
  <ds:schemaRefs>
    <ds:schemaRef ds:uri="ESRI.ArcGIS.Mapping.OfficeIntegration.PowerPointInfo"/>
  </ds:schemaRefs>
</ds:datastoreItem>
</file>

<file path=customXml/itemProps36.xml><?xml version="1.0" encoding="utf-8"?>
<ds:datastoreItem xmlns:ds="http://schemas.openxmlformats.org/officeDocument/2006/customXml" ds:itemID="{CF3C33F2-AC9B-4E60-83EB-36B1CB5E0D92}">
  <ds:schemaRefs>
    <ds:schemaRef ds:uri="ESRI.ArcGIS.Mapping.OfficeIntegration.PowerPointInfo"/>
  </ds:schemaRefs>
</ds:datastoreItem>
</file>

<file path=customXml/itemProps37.xml><?xml version="1.0" encoding="utf-8"?>
<ds:datastoreItem xmlns:ds="http://schemas.openxmlformats.org/officeDocument/2006/customXml" ds:itemID="{B6DB15DC-94A2-44A1-9855-6F3B187E6450}">
  <ds:schemaRefs>
    <ds:schemaRef ds:uri="ESRI.ArcGIS.Mapping.OfficeIntegration.PowerPointInfo"/>
  </ds:schemaRefs>
</ds:datastoreItem>
</file>

<file path=customXml/itemProps38.xml><?xml version="1.0" encoding="utf-8"?>
<ds:datastoreItem xmlns:ds="http://schemas.openxmlformats.org/officeDocument/2006/customXml" ds:itemID="{B20988DD-210A-4192-96FF-596803E7E00B}">
  <ds:schemaRefs>
    <ds:schemaRef ds:uri="ESRI.ArcGIS.Mapping.OfficeIntegration.PowerPointInfo"/>
  </ds:schemaRefs>
</ds:datastoreItem>
</file>

<file path=customXml/itemProps39.xml><?xml version="1.0" encoding="utf-8"?>
<ds:datastoreItem xmlns:ds="http://schemas.openxmlformats.org/officeDocument/2006/customXml" ds:itemID="{0891E9B3-007F-419B-986C-6C14E2766A04}">
  <ds:schemaRefs>
    <ds:schemaRef ds:uri="ESRI.ArcGIS.Mapping.OfficeIntegration.PowerPointInfo"/>
  </ds:schemaRefs>
</ds:datastoreItem>
</file>

<file path=customXml/itemProps4.xml><?xml version="1.0" encoding="utf-8"?>
<ds:datastoreItem xmlns:ds="http://schemas.openxmlformats.org/officeDocument/2006/customXml" ds:itemID="{132B37B3-7F7C-4D48-A5FC-24DB373FDD1F}">
  <ds:schemaRefs>
    <ds:schemaRef ds:uri="ESRI.ArcGIS.Mapping.OfficeIntegration.PowerPointInfo"/>
  </ds:schemaRefs>
</ds:datastoreItem>
</file>

<file path=customXml/itemProps40.xml><?xml version="1.0" encoding="utf-8"?>
<ds:datastoreItem xmlns:ds="http://schemas.openxmlformats.org/officeDocument/2006/customXml" ds:itemID="{39D0D740-5BCA-4856-9F07-2FCB1BEF4B18}">
  <ds:schemaRefs>
    <ds:schemaRef ds:uri="ESRI.ArcGIS.Mapping.OfficeIntegration.PowerPointInfo"/>
  </ds:schemaRefs>
</ds:datastoreItem>
</file>

<file path=customXml/itemProps41.xml><?xml version="1.0" encoding="utf-8"?>
<ds:datastoreItem xmlns:ds="http://schemas.openxmlformats.org/officeDocument/2006/customXml" ds:itemID="{79EAE7C7-0351-4277-892F-59D869D52510}">
  <ds:schemaRefs>
    <ds:schemaRef ds:uri="ESRI.ArcGIS.Mapping.OfficeIntegration.PowerPointInfo"/>
  </ds:schemaRefs>
</ds:datastoreItem>
</file>

<file path=customXml/itemProps42.xml><?xml version="1.0" encoding="utf-8"?>
<ds:datastoreItem xmlns:ds="http://schemas.openxmlformats.org/officeDocument/2006/customXml" ds:itemID="{64889521-0C9F-40EF-9A47-F6CA265D1A66}">
  <ds:schemaRefs>
    <ds:schemaRef ds:uri="ESRI.ArcGIS.Mapping.OfficeIntegration.PowerPointInfo"/>
  </ds:schemaRefs>
</ds:datastoreItem>
</file>

<file path=customXml/itemProps43.xml><?xml version="1.0" encoding="utf-8"?>
<ds:datastoreItem xmlns:ds="http://schemas.openxmlformats.org/officeDocument/2006/customXml" ds:itemID="{BCEB6C70-573B-4C4A-A39B-639310905FB6}">
  <ds:schemaRefs>
    <ds:schemaRef ds:uri="ESRI.ArcGIS.Mapping.OfficeIntegration.PowerPointInfo"/>
  </ds:schemaRefs>
</ds:datastoreItem>
</file>

<file path=customXml/itemProps44.xml><?xml version="1.0" encoding="utf-8"?>
<ds:datastoreItem xmlns:ds="http://schemas.openxmlformats.org/officeDocument/2006/customXml" ds:itemID="{28C71267-4EEF-4799-9C4E-B9F1E796F65E}">
  <ds:schemaRefs>
    <ds:schemaRef ds:uri="ESRI.ArcGIS.Mapping.OfficeIntegration.PowerPointInfo"/>
  </ds:schemaRefs>
</ds:datastoreItem>
</file>

<file path=customXml/itemProps45.xml><?xml version="1.0" encoding="utf-8"?>
<ds:datastoreItem xmlns:ds="http://schemas.openxmlformats.org/officeDocument/2006/customXml" ds:itemID="{96CCCB03-C376-4172-B7D2-0D1D71123EE2}">
  <ds:schemaRefs>
    <ds:schemaRef ds:uri="ESRI.ArcGIS.Mapping.OfficeIntegration.PowerPointInfo"/>
  </ds:schemaRefs>
</ds:datastoreItem>
</file>

<file path=customXml/itemProps46.xml><?xml version="1.0" encoding="utf-8"?>
<ds:datastoreItem xmlns:ds="http://schemas.openxmlformats.org/officeDocument/2006/customXml" ds:itemID="{751C0416-5E0F-4606-8816-55F2223FFD2F}">
  <ds:schemaRefs>
    <ds:schemaRef ds:uri="ESRI.ArcGIS.Mapping.OfficeIntegration.PowerPointInfo"/>
  </ds:schemaRefs>
</ds:datastoreItem>
</file>

<file path=customXml/itemProps47.xml><?xml version="1.0" encoding="utf-8"?>
<ds:datastoreItem xmlns:ds="http://schemas.openxmlformats.org/officeDocument/2006/customXml" ds:itemID="{5CB73008-8526-4A6A-9290-366140297731}">
  <ds:schemaRefs>
    <ds:schemaRef ds:uri="ESRI.ArcGIS.Mapping.OfficeIntegration.PowerPointInfo"/>
  </ds:schemaRefs>
</ds:datastoreItem>
</file>

<file path=customXml/itemProps48.xml><?xml version="1.0" encoding="utf-8"?>
<ds:datastoreItem xmlns:ds="http://schemas.openxmlformats.org/officeDocument/2006/customXml" ds:itemID="{9C5F22A5-1A4E-42BF-99AB-CA8DA8018944}">
  <ds:schemaRefs>
    <ds:schemaRef ds:uri="ESRI.ArcGIS.Mapping.OfficeIntegration.PowerPointInfo"/>
  </ds:schemaRefs>
</ds:datastoreItem>
</file>

<file path=customXml/itemProps49.xml><?xml version="1.0" encoding="utf-8"?>
<ds:datastoreItem xmlns:ds="http://schemas.openxmlformats.org/officeDocument/2006/customXml" ds:itemID="{7E04E7A8-5A21-44E6-A96D-017F77B1BB85}">
  <ds:schemaRefs>
    <ds:schemaRef ds:uri="ESRI.ArcGIS.Mapping.OfficeIntegration.PowerPointInfo"/>
  </ds:schemaRefs>
</ds:datastoreItem>
</file>

<file path=customXml/itemProps5.xml><?xml version="1.0" encoding="utf-8"?>
<ds:datastoreItem xmlns:ds="http://schemas.openxmlformats.org/officeDocument/2006/customXml" ds:itemID="{E0DC1F22-08B2-4047-AAC2-EC2BCFD29823}">
  <ds:schemaRefs>
    <ds:schemaRef ds:uri="ESRI.ArcGIS.Mapping.OfficeIntegration.PowerPointInfo"/>
  </ds:schemaRefs>
</ds:datastoreItem>
</file>

<file path=customXml/itemProps50.xml><?xml version="1.0" encoding="utf-8"?>
<ds:datastoreItem xmlns:ds="http://schemas.openxmlformats.org/officeDocument/2006/customXml" ds:itemID="{1ECADD2D-1395-477A-A668-71457DC845B4}">
  <ds:schemaRefs>
    <ds:schemaRef ds:uri="ESRI.ArcGIS.Mapping.OfficeIntegration.PowerPointInfo"/>
  </ds:schemaRefs>
</ds:datastoreItem>
</file>

<file path=customXml/itemProps51.xml><?xml version="1.0" encoding="utf-8"?>
<ds:datastoreItem xmlns:ds="http://schemas.openxmlformats.org/officeDocument/2006/customXml" ds:itemID="{FC2D4548-3562-4778-B602-AF725485401B}">
  <ds:schemaRefs>
    <ds:schemaRef ds:uri="ESRI.ArcGIS.Mapping.OfficeIntegration.PowerPointInfo"/>
  </ds:schemaRefs>
</ds:datastoreItem>
</file>

<file path=customXml/itemProps52.xml><?xml version="1.0" encoding="utf-8"?>
<ds:datastoreItem xmlns:ds="http://schemas.openxmlformats.org/officeDocument/2006/customXml" ds:itemID="{4CF8E47D-CABA-4A53-90D6-D95398377E41}">
  <ds:schemaRefs>
    <ds:schemaRef ds:uri="ESRI.ArcGIS.Mapping.OfficeIntegration.PowerPointInfo"/>
  </ds:schemaRefs>
</ds:datastoreItem>
</file>

<file path=customXml/itemProps53.xml><?xml version="1.0" encoding="utf-8"?>
<ds:datastoreItem xmlns:ds="http://schemas.openxmlformats.org/officeDocument/2006/customXml" ds:itemID="{7045E124-E6F7-4097-821C-D8EE14068904}">
  <ds:schemaRefs>
    <ds:schemaRef ds:uri="ESRI.ArcGIS.Mapping.OfficeIntegration.PowerPointInfo"/>
  </ds:schemaRefs>
</ds:datastoreItem>
</file>

<file path=customXml/itemProps54.xml><?xml version="1.0" encoding="utf-8"?>
<ds:datastoreItem xmlns:ds="http://schemas.openxmlformats.org/officeDocument/2006/customXml" ds:itemID="{1CED9731-4104-4900-A287-00F822D40BEB}">
  <ds:schemaRefs>
    <ds:schemaRef ds:uri="ESRI.ArcGIS.Mapping.OfficeIntegration.PowerPointInfo"/>
  </ds:schemaRefs>
</ds:datastoreItem>
</file>

<file path=customXml/itemProps55.xml><?xml version="1.0" encoding="utf-8"?>
<ds:datastoreItem xmlns:ds="http://schemas.openxmlformats.org/officeDocument/2006/customXml" ds:itemID="{66DFBD30-7AF1-4AAB-829A-1C330C585D6F}">
  <ds:schemaRefs>
    <ds:schemaRef ds:uri="ESRI.ArcGIS.Mapping.OfficeIntegration.PowerPointInfo"/>
  </ds:schemaRefs>
</ds:datastoreItem>
</file>

<file path=customXml/itemProps56.xml><?xml version="1.0" encoding="utf-8"?>
<ds:datastoreItem xmlns:ds="http://schemas.openxmlformats.org/officeDocument/2006/customXml" ds:itemID="{FED63FF8-2331-4618-8A1F-2DBF9D3B658A}">
  <ds:schemaRefs>
    <ds:schemaRef ds:uri="ESRI.ArcGIS.Mapping.OfficeIntegration.PowerPointInfo"/>
  </ds:schemaRefs>
</ds:datastoreItem>
</file>

<file path=customXml/itemProps57.xml><?xml version="1.0" encoding="utf-8"?>
<ds:datastoreItem xmlns:ds="http://schemas.openxmlformats.org/officeDocument/2006/customXml" ds:itemID="{EF9B028F-FC64-4E52-AFA2-0328A142F0F4}">
  <ds:schemaRefs>
    <ds:schemaRef ds:uri="ESRI.ArcGIS.Mapping.OfficeIntegration.PowerPointInfo"/>
  </ds:schemaRefs>
</ds:datastoreItem>
</file>

<file path=customXml/itemProps6.xml><?xml version="1.0" encoding="utf-8"?>
<ds:datastoreItem xmlns:ds="http://schemas.openxmlformats.org/officeDocument/2006/customXml" ds:itemID="{5BD4A2C9-FC7A-46F5-87E7-977F341826C6}">
  <ds:schemaRefs>
    <ds:schemaRef ds:uri="ESRI.ArcGIS.Mapping.OfficeIntegration.PowerPointInfo"/>
  </ds:schemaRefs>
</ds:datastoreItem>
</file>

<file path=customXml/itemProps7.xml><?xml version="1.0" encoding="utf-8"?>
<ds:datastoreItem xmlns:ds="http://schemas.openxmlformats.org/officeDocument/2006/customXml" ds:itemID="{E1C51014-2FA5-437C-B676-5B7FADC5EA0D}">
  <ds:schemaRefs>
    <ds:schemaRef ds:uri="ESRI.ArcGIS.Mapping.OfficeIntegration.PowerPointInfo"/>
  </ds:schemaRefs>
</ds:datastoreItem>
</file>

<file path=customXml/itemProps8.xml><?xml version="1.0" encoding="utf-8"?>
<ds:datastoreItem xmlns:ds="http://schemas.openxmlformats.org/officeDocument/2006/customXml" ds:itemID="{5FB3A36B-5572-4C44-9F39-81EF94BD39CD}">
  <ds:schemaRefs>
    <ds:schemaRef ds:uri="ESRI.ArcGIS.Mapping.OfficeIntegration.PowerPointInfo"/>
  </ds:schemaRefs>
</ds:datastoreItem>
</file>

<file path=customXml/itemProps9.xml><?xml version="1.0" encoding="utf-8"?>
<ds:datastoreItem xmlns:ds="http://schemas.openxmlformats.org/officeDocument/2006/customXml" ds:itemID="{E8458619-D655-42F4-AB6B-2D337B48834D}">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Parallax</Template>
  <TotalTime>1087</TotalTime>
  <Words>1031</Words>
  <Application>Microsoft Office PowerPoint</Application>
  <PresentationFormat>Widescreen</PresentationFormat>
  <Paragraphs>141</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Corbel</vt:lpstr>
      <vt:lpstr>Parallax</vt:lpstr>
      <vt:lpstr>Water Quality Portal  Data Tools</vt:lpstr>
      <vt:lpstr>Outline</vt:lpstr>
      <vt:lpstr>State Water Assessment Process</vt:lpstr>
      <vt:lpstr>State Identified Gap and Purpose of the tools</vt:lpstr>
      <vt:lpstr>The Water Quality Portal Tools</vt:lpstr>
      <vt:lpstr>The Water Quality Portal Tools</vt:lpstr>
      <vt:lpstr>Data Discovery Tool Capabilities: Finding Data</vt:lpstr>
      <vt:lpstr>Data Discovery Tool Capabilities: Processing out unwanted Data</vt:lpstr>
      <vt:lpstr>Data Discovery Tool Capabilities: Exploring the dataset</vt:lpstr>
      <vt:lpstr>Data Discovery Tool Capabilities: Exploring the Data set</vt:lpstr>
      <vt:lpstr>PowerPoint Presentation</vt:lpstr>
      <vt:lpstr>Data Analysis Tool: Development Considerations</vt:lpstr>
      <vt:lpstr>Data Analysis Tool Capabilities: Inputting Data and Criteria</vt:lpstr>
      <vt:lpstr>Data Analysis Tool Capabilities: Assessing against criteria</vt:lpstr>
      <vt:lpstr>Data Analysis Tool Capabilities: Detecting Trends</vt:lpstr>
      <vt:lpstr>Data Analysis Tool Capabilities: Calculating metals criteria (beta)</vt:lpstr>
      <vt:lpstr>Future Improvements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Portal Data Tools</dc:title>
  <dc:creator>Dean, Britt</dc:creator>
  <cp:lastModifiedBy>Dean, Britt</cp:lastModifiedBy>
  <cp:revision>99</cp:revision>
  <dcterms:created xsi:type="dcterms:W3CDTF">2017-09-05T17:47:36Z</dcterms:created>
  <dcterms:modified xsi:type="dcterms:W3CDTF">2017-09-13T11:58:44Z</dcterms:modified>
</cp:coreProperties>
</file>