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86"/>
  </p:sldMasterIdLst>
  <p:notesMasterIdLst>
    <p:notesMasterId r:id="rId398"/>
  </p:notesMasterIdLst>
  <p:sldIdLst>
    <p:sldId id="256" r:id="rId387"/>
    <p:sldId id="257" r:id="rId388"/>
    <p:sldId id="260" r:id="rId389"/>
    <p:sldId id="262" r:id="rId390"/>
    <p:sldId id="259" r:id="rId391"/>
    <p:sldId id="265" r:id="rId392"/>
    <p:sldId id="280" r:id="rId393"/>
    <p:sldId id="281" r:id="rId394"/>
    <p:sldId id="272" r:id="rId395"/>
    <p:sldId id="271" r:id="rId396"/>
    <p:sldId id="278" r:id="rId3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5" autoAdjust="0"/>
  </p:normalViewPr>
  <p:slideViewPr>
    <p:cSldViewPr snapToGrid="0">
      <p:cViewPr varScale="1">
        <p:scale>
          <a:sx n="100" d="100"/>
          <a:sy n="100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customXml" Target="../customXml/item377.xml"/><Relationship Id="rId39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tableStyles" Target="tableStyles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2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presProps" Target="presProps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3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4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5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7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8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10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viewProps" Target="viewProp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Master" Target="slideMasters/slideMaster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11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theme" Target="theme/theme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1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B5F99-679B-4546-9E07-D3054D13779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CC98-D2BA-48E2-BC08-62133E9F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CC98-D2BA-48E2-BC08-62133E9F6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56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21" y="0"/>
            <a:ext cx="9140891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6418232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5" descr="EP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676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6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9247"/>
            <a:ext cx="10515600" cy="991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1325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0004"/>
            <a:ext cx="3932237" cy="1347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4688"/>
            <a:ext cx="10515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0FF9-52EE-4DE0-83FB-181623F3334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29C2-8CFE-404E-A0CB-C0C0B6DA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407474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504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45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n.stamp@tetratech.com" TargetMode="External"/><Relationship Id="rId7" Type="http://schemas.openxmlformats.org/officeDocument/2006/relationships/image" Target="../media/image15.jpeg"/><Relationship Id="rId2" Type="http://schemas.openxmlformats.org/officeDocument/2006/relationships/hyperlink" Target="mailto:gibbs.david@epa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mailto:bierwagen.Britta.@epa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39671" y="1270661"/>
            <a:ext cx="10609647" cy="10534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 (prototype) Shiny app for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QCing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continuous stream sensor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9671" y="3762375"/>
            <a:ext cx="5654675" cy="841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David Gibbs (EPA ORISE fellow)</a:t>
            </a:r>
          </a:p>
          <a:p>
            <a:pPr algn="l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Jen Stamp &amp; Erik Leppo (Tetra Tech)</a:t>
            </a:r>
          </a:p>
          <a:p>
            <a:pPr algn="l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69651" y="5207926"/>
            <a:ext cx="7058817" cy="472112"/>
          </a:xfrm>
          <a:prstGeom prst="rect">
            <a:avLst/>
          </a:prstGeom>
          <a:solidFill>
            <a:srgbClr val="003F69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SzPct val="90000"/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87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42950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SzPct val="90000"/>
              <a:buFont typeface="Times" pitchFamily="1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02711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3176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»"/>
              <a:defRPr sz="24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7748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»"/>
              <a:defRPr sz="24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320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»"/>
              <a:defRPr sz="24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6892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»"/>
              <a:defRPr sz="24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1464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5777"/>
              </a:buClr>
              <a:buChar char="»"/>
              <a:defRPr sz="24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EPA R User Group Meeting</a:t>
            </a:r>
          </a:p>
          <a:p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Washington, D.C.</a:t>
            </a:r>
          </a:p>
          <a:p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69651" y="6335047"/>
            <a:ext cx="5567362" cy="428427"/>
          </a:xfrm>
          <a:prstGeom prst="rect">
            <a:avLst/>
          </a:prstGeom>
          <a:solidFill>
            <a:srgbClr val="003F6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bg1"/>
                </a:solidFill>
              </a:rPr>
              <a:t>Office of Research and Development</a:t>
            </a:r>
            <a:endParaRPr lang="en-US" sz="1700" b="1" dirty="0"/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National Center for Environmental Assessment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06" y="2162175"/>
            <a:ext cx="5167944" cy="401734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823050" y="6241483"/>
            <a:ext cx="636895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  <a:latin typeface="+mj-lt"/>
              </a:rPr>
              <a:t>The</a:t>
            </a:r>
            <a:r>
              <a:rPr lang="en-US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views expressed in this presentation are those of the author and do not necessarily reflect the views or policies of the U.S. EPA.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95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25100" cy="4803775"/>
          </a:xfrm>
        </p:spPr>
        <p:txBody>
          <a:bodyPr>
            <a:normAutofit/>
          </a:bodyPr>
          <a:lstStyle/>
          <a:p>
            <a:r>
              <a:rPr lang="en-US" dirty="0"/>
              <a:t>Get app to work online (issue with downloading output files)</a:t>
            </a:r>
          </a:p>
          <a:p>
            <a:r>
              <a:rPr lang="en-US" dirty="0"/>
              <a:t>Make app available online to monitoring partners</a:t>
            </a:r>
          </a:p>
          <a:p>
            <a:r>
              <a:rPr lang="en-US" dirty="0"/>
              <a:t>Improve QC tool functionality: input file format checking, error messages, etc.</a:t>
            </a:r>
          </a:p>
          <a:p>
            <a:r>
              <a:rPr lang="en-US" dirty="0"/>
              <a:t>Add other tools: macroinvertebrate metrics, water metrics 90 days before macroinvertebrate sampling date,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Do you have any ideas, suggestions, best practices, etc.?</a:t>
            </a:r>
          </a:p>
          <a:p>
            <a:pPr marL="0" indent="0">
              <a:buNone/>
            </a:pPr>
            <a:r>
              <a:rPr lang="en-US" dirty="0"/>
              <a:t>Contact: gibbs.david@epa.gov</a:t>
            </a:r>
          </a:p>
        </p:txBody>
      </p:sp>
    </p:spTree>
    <p:extLst>
      <p:ext uri="{BB962C8B-B14F-4D97-AF65-F5344CB8AC3E}">
        <p14:creationId xmlns:p14="http://schemas.microsoft.com/office/powerpoint/2010/main" val="27796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292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more information, e-mail:</a:t>
            </a:r>
          </a:p>
          <a:p>
            <a:r>
              <a:rPr lang="en-US" dirty="0">
                <a:hlinkClick r:id="rId2"/>
              </a:rPr>
              <a:t>gibbs.david@epa.gov</a:t>
            </a:r>
            <a:endParaRPr lang="en-US" dirty="0"/>
          </a:p>
          <a:p>
            <a:r>
              <a:rPr lang="en-US" dirty="0">
                <a:hlinkClick r:id="rId3"/>
              </a:rPr>
              <a:t>jen.stamp@tetratech.com</a:t>
            </a:r>
            <a:endParaRPr lang="en-US" dirty="0"/>
          </a:p>
          <a:p>
            <a:r>
              <a:rPr lang="en-US" dirty="0">
                <a:hlinkClick r:id="rId4"/>
              </a:rPr>
              <a:t>bierwagen.Britta.@epa.gov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394680" y="3888105"/>
            <a:ext cx="7402640" cy="2560320"/>
            <a:chOff x="647699" y="726737"/>
            <a:chExt cx="10743955" cy="37159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7033" y="726737"/>
              <a:ext cx="4954621" cy="371596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2366" y="726737"/>
              <a:ext cx="2786975" cy="371596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699" y="726737"/>
              <a:ext cx="2786975" cy="371596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</p:grpSp>
      <p:sp>
        <p:nvSpPr>
          <p:cNvPr id="8" name="Rectangle 7"/>
          <p:cNvSpPr/>
          <p:nvPr/>
        </p:nvSpPr>
        <p:spPr>
          <a:xfrm>
            <a:off x="2682240" y="6596390"/>
            <a:ext cx="9509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Photos from West Virginia DEP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34151" y="557212"/>
            <a:ext cx="5657849" cy="292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Acknowledgements</a:t>
            </a:r>
          </a:p>
          <a:p>
            <a:r>
              <a:rPr lang="en-US" dirty="0"/>
              <a:t>Britta Bierwagen (EPA Office of Research &amp; Development</a:t>
            </a:r>
          </a:p>
          <a:p>
            <a:r>
              <a:rPr lang="en-US" dirty="0"/>
              <a:t>Regional Monitoring Network partners</a:t>
            </a:r>
          </a:p>
        </p:txBody>
      </p:sp>
    </p:spTree>
    <p:extLst>
      <p:ext uri="{BB962C8B-B14F-4D97-AF65-F5344CB8AC3E}">
        <p14:creationId xmlns:p14="http://schemas.microsoft.com/office/powerpoint/2010/main" val="29424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detect climate change effects in streams?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Climate change occurs on top of natural variation</a:t>
            </a:r>
          </a:p>
          <a:p>
            <a:r>
              <a:rPr lang="en-US" dirty="0"/>
              <a:t>Detecting climate change effects in streams takes years, if not decades</a:t>
            </a:r>
          </a:p>
          <a:p>
            <a:r>
              <a:rPr lang="en-US" dirty="0"/>
              <a:t>Effects on stream invertebrate communities can be complex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688"/>
            <a:ext cx="9906000" cy="1016000"/>
          </a:xfrm>
        </p:spPr>
        <p:txBody>
          <a:bodyPr>
            <a:noAutofit/>
          </a:bodyPr>
          <a:lstStyle/>
          <a:p>
            <a:r>
              <a:rPr lang="en-US" dirty="0"/>
              <a:t>Regional Monitoring Networks (RMNs)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Voluntary participation by states, tribes, EPA regions, and river basin commissions</a:t>
            </a:r>
          </a:p>
          <a:p>
            <a:r>
              <a:rPr lang="en-US" dirty="0"/>
              <a:t>Capitalizes on existing monitoring locations and programs, USGS gages</a:t>
            </a:r>
          </a:p>
          <a:p>
            <a:r>
              <a:rPr lang="en-US" dirty="0"/>
              <a:t>Started in 2012 in Northeast</a:t>
            </a:r>
          </a:p>
        </p:txBody>
      </p:sp>
    </p:spTree>
    <p:extLst>
      <p:ext uri="{BB962C8B-B14F-4D97-AF65-F5344CB8AC3E}">
        <p14:creationId xmlns:p14="http://schemas.microsoft.com/office/powerpoint/2010/main" val="415990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RMN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037781" cy="2085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Detect potentially small, climate-related temperature and hydrological trends at a regional scale, in a decision-relevant timeframe, in the context of routine biomonitoring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03" y="3722886"/>
            <a:ext cx="5811210" cy="27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RMN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324" cy="5175251"/>
          </a:xfrm>
        </p:spPr>
        <p:txBody>
          <a:bodyPr>
            <a:normAutofit fontScale="92500"/>
          </a:bodyPr>
          <a:lstStyle/>
          <a:p>
            <a:r>
              <a:rPr lang="en-US" dirty="0"/>
              <a:t>Long-term monitoring of reference sites (minimal disturbance)</a:t>
            </a:r>
          </a:p>
          <a:p>
            <a:pPr lvl="1"/>
            <a:r>
              <a:rPr lang="en-US" dirty="0" err="1"/>
              <a:t>Wadeable</a:t>
            </a:r>
            <a:r>
              <a:rPr lang="en-US" dirty="0"/>
              <a:t> streams, medium-to-high gradient, &lt;100 km</a:t>
            </a:r>
            <a:r>
              <a:rPr lang="en-US" baseline="30000" dirty="0"/>
              <a:t>2</a:t>
            </a:r>
            <a:r>
              <a:rPr lang="en-US" dirty="0"/>
              <a:t> watersheds, cold water taxa (higher hydrologic and biologic sensitivity) (for the eastern US)</a:t>
            </a:r>
          </a:p>
          <a:p>
            <a:r>
              <a:rPr lang="en-US" dirty="0"/>
              <a:t>Standardized measurement protocols</a:t>
            </a:r>
          </a:p>
          <a:p>
            <a:r>
              <a:rPr lang="en-US" dirty="0"/>
              <a:t>Continuous stream temperature and water level, annual macroinvertebrate sampling</a:t>
            </a:r>
          </a:p>
          <a:p>
            <a:r>
              <a:rPr lang="en-US" dirty="0"/>
              <a:t>Data regionally pooled to increase statistical power and shorten time for trend detection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25" y="1962150"/>
            <a:ext cx="5462994" cy="4498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274" y="6581775"/>
            <a:ext cx="5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Site map does not reflect most recent changes to site locations.</a:t>
            </a:r>
          </a:p>
        </p:txBody>
      </p:sp>
    </p:spTree>
    <p:extLst>
      <p:ext uri="{BB962C8B-B14F-4D97-AF65-F5344CB8AC3E}">
        <p14:creationId xmlns:p14="http://schemas.microsoft.com/office/powerpoint/2010/main" val="5176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stream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498494"/>
          </a:xfrm>
        </p:spPr>
        <p:txBody>
          <a:bodyPr>
            <a:normAutofit/>
          </a:bodyPr>
          <a:lstStyle/>
          <a:p>
            <a:r>
              <a:rPr lang="en-US" dirty="0"/>
              <a:t>Continuous stream and air temperature and water level sensors take measurements every 30 minutes</a:t>
            </a:r>
          </a:p>
          <a:p>
            <a:r>
              <a:rPr lang="en-US" dirty="0"/>
              <a:t>3-4 months between data retrieval at each site</a:t>
            </a:r>
          </a:p>
          <a:p>
            <a:r>
              <a:rPr lang="en-US" dirty="0"/>
              <a:t>Continuous sensors record episodic or flash events</a:t>
            </a:r>
          </a:p>
          <a:p>
            <a:r>
              <a:rPr lang="en-US" dirty="0"/>
              <a:t>Many states are new to continuous monitoring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Gwelker\Desktop\Climate Change\HOBO-Water-Level-Logger-13-ft_HOBO-Water-Level-Logger-U20L-0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14" y="5656576"/>
            <a:ext cx="2438480" cy="94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89" y="5366447"/>
            <a:ext cx="1191772" cy="12368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97197" y="4324120"/>
            <a:ext cx="5077239" cy="2431683"/>
            <a:chOff x="823765" y="3602390"/>
            <a:chExt cx="6274618" cy="3041291"/>
          </a:xfrm>
        </p:grpSpPr>
        <p:pic>
          <p:nvPicPr>
            <p:cNvPr id="8" name="Picture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47" y="3602390"/>
              <a:ext cx="6255436" cy="304129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-136543" y="4969146"/>
              <a:ext cx="22283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Temperature 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QC all these RMN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sensor taking one measurement every 30 minutes will record over 17,000 measurements in one year</a:t>
            </a:r>
          </a:p>
          <a:p>
            <a:r>
              <a:rPr lang="en-US" dirty="0"/>
              <a:t>It’s a lot to handle– too much to check manually</a:t>
            </a:r>
          </a:p>
          <a:p>
            <a:r>
              <a:rPr lang="en-US" dirty="0"/>
              <a:t>Automated QC scripts can help</a:t>
            </a:r>
          </a:p>
          <a:p>
            <a:pPr lvl="1"/>
            <a:r>
              <a:rPr lang="en-US" dirty="0"/>
              <a:t>Checks for: unreasonable values, rapid changes, and flat values</a:t>
            </a:r>
          </a:p>
          <a:p>
            <a:pPr lvl="1"/>
            <a:r>
              <a:rPr lang="en-US" dirty="0"/>
              <a:t>Consistency across partners, users, years</a:t>
            </a:r>
          </a:p>
          <a:p>
            <a:r>
              <a:rPr lang="en-US" dirty="0"/>
              <a:t>RMNs are using an R-based QC process</a:t>
            </a:r>
          </a:p>
          <a:p>
            <a:pPr lvl="1"/>
            <a:r>
              <a:rPr lang="en-US" dirty="0"/>
              <a:t>Currently using Tetra Tech’s R script partners run on their computer</a:t>
            </a:r>
          </a:p>
          <a:p>
            <a:pPr lvl="1"/>
            <a:r>
              <a:rPr lang="en-US" dirty="0"/>
              <a:t>Moving to web interface using R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3463"/>
            <a:ext cx="10515600" cy="1016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Prototype Shiny 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5103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74688"/>
            <a:ext cx="11041829" cy="1016000"/>
          </a:xfrm>
        </p:spPr>
        <p:txBody>
          <a:bodyPr>
            <a:noAutofit/>
          </a:bodyPr>
          <a:lstStyle/>
          <a:p>
            <a:r>
              <a:rPr lang="en-US" dirty="0"/>
              <a:t>Continuous water temperature example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888" y="5916020"/>
            <a:ext cx="10515600" cy="881802"/>
          </a:xfrm>
        </p:spPr>
        <p:txBody>
          <a:bodyPr>
            <a:normAutofit/>
          </a:bodyPr>
          <a:lstStyle/>
          <a:p>
            <a:r>
              <a:rPr lang="en-US" dirty="0"/>
              <a:t>Over many years, trends should emerge in these plots</a:t>
            </a:r>
          </a:p>
          <a:p>
            <a:pPr marL="0" indent="0">
              <a:buNone/>
            </a:pPr>
            <a:r>
              <a:rPr lang="en-US" sz="1700" dirty="0"/>
              <a:t>Data from New Jersey Department of Environmental Protection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92" y="2305450"/>
            <a:ext cx="5611908" cy="3532134"/>
            <a:chOff x="961485" y="2300858"/>
            <a:chExt cx="5611908" cy="35321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485" y="2300858"/>
              <a:ext cx="5611908" cy="35321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485" y="2328460"/>
              <a:ext cx="5611908" cy="3504532"/>
            </a:xfrm>
            <a:prstGeom prst="rect">
              <a:avLst/>
            </a:prstGeom>
          </p:spPr>
        </p:pic>
        <p:sp>
          <p:nvSpPr>
            <p:cNvPr id="12" name="Right Brace 11"/>
            <p:cNvSpPr/>
            <p:nvPr/>
          </p:nvSpPr>
          <p:spPr>
            <a:xfrm rot="5400000">
              <a:off x="4073528" y="3683003"/>
              <a:ext cx="190498" cy="36830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5534" y="4017229"/>
              <a:ext cx="966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Summer invertebrate sampling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16200000">
              <a:off x="2804818" y="3594661"/>
              <a:ext cx="190498" cy="36830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6824" y="2912060"/>
              <a:ext cx="966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Spring invertebrate sampling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88" y="2313652"/>
            <a:ext cx="5628612" cy="351933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400754" y="1567818"/>
            <a:ext cx="36109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Water and air temperature</a:t>
            </a:r>
          </a:p>
          <a:p>
            <a:pPr algn="ctr"/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Dunnfield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Creek, NJ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155873" y="1577396"/>
            <a:ext cx="42683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Water temperature across years</a:t>
            </a:r>
          </a:p>
          <a:p>
            <a:pPr algn="ctr"/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Dunnfield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Creek, NJ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78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RD Powerpoint presentati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D Powerpoint presentation theme" id="{6DEAB2FB-F300-44D3-A489-ACE3B8313080}" vid="{695EAE04-F790-47BC-A3D2-C0FE22799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00.xml><?xml version="1.0" encoding="utf-8"?>
<EsriMapsInfo xmlns="ESRI.ArcGIS.Mapping.OfficeIntegration.PowerPointInfo">
  <Version>Version1</Version>
  <RequiresSignIn>False</RequiresSignIn>
</EsriMapsInfo>
</file>

<file path=customXml/item101.xml><?xml version="1.0" encoding="utf-8"?>
<EsriMapsInfo xmlns="ESRI.ArcGIS.Mapping.OfficeIntegration.PowerPointInfo">
  <Version>Version1</Version>
  <RequiresSignIn>False</RequiresSignIn>
</EsriMapsInfo>
</file>

<file path=customXml/item102.xml><?xml version="1.0" encoding="utf-8"?>
<EsriMapsInfo xmlns="ESRI.ArcGIS.Mapping.OfficeIntegration.PowerPointInfo">
  <Version>Version1</Version>
  <RequiresSignIn>False</RequiresSignIn>
</EsriMapsInfo>
</file>

<file path=customXml/item103.xml><?xml version="1.0" encoding="utf-8"?>
<EsriMapsInfo xmlns="ESRI.ArcGIS.Mapping.OfficeIntegration.PowerPointInfo">
  <Version>Version1</Version>
  <RequiresSignIn>False</RequiresSignIn>
</EsriMapsInfo>
</file>

<file path=customXml/item104.xml><?xml version="1.0" encoding="utf-8"?>
<EsriMapsInfo xmlns="ESRI.ArcGIS.Mapping.OfficeIntegration.PowerPointInfo">
  <Version>Version1</Version>
  <RequiresSignIn>False</RequiresSignIn>
</EsriMapsInfo>
</file>

<file path=customXml/item105.xml><?xml version="1.0" encoding="utf-8"?>
<EsriMapsInfo xmlns="ESRI.ArcGIS.Mapping.OfficeIntegration.PowerPointInfo">
  <Version>Version1</Version>
  <RequiresSignIn>False</RequiresSignIn>
</EsriMapsInfo>
</file>

<file path=customXml/item106.xml><?xml version="1.0" encoding="utf-8"?>
<EsriMapsInfo xmlns="ESRI.ArcGIS.Mapping.OfficeIntegration.PowerPointInfo">
  <Version>Version1</Version>
  <RequiresSignIn>False</RequiresSignIn>
</EsriMapsInfo>
</file>

<file path=customXml/item107.xml><?xml version="1.0" encoding="utf-8"?>
<EsriMapsInfo xmlns="ESRI.ArcGIS.Mapping.OfficeIntegration.PowerPointInfo">
  <Version>Version1</Version>
  <RequiresSignIn>False</RequiresSignIn>
</EsriMapsInfo>
</file>

<file path=customXml/item108.xml><?xml version="1.0" encoding="utf-8"?>
<EsriMapsInfo xmlns="ESRI.ArcGIS.Mapping.OfficeIntegration.PowerPointInfo">
  <Version>Version1</Version>
  <RequiresSignIn>False</RequiresSignIn>
</EsriMapsInfo>
</file>

<file path=customXml/item109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10.xml><?xml version="1.0" encoding="utf-8"?>
<EsriMapsInfo xmlns="ESRI.ArcGIS.Mapping.OfficeIntegration.PowerPointInfo">
  <Version>Version1</Version>
  <RequiresSignIn>False</RequiresSignIn>
</EsriMapsInfo>
</file>

<file path=customXml/item111.xml><?xml version="1.0" encoding="utf-8"?>
<EsriMapsInfo xmlns="ESRI.ArcGIS.Mapping.OfficeIntegration.PowerPointInfo">
  <Version>Version1</Version>
  <RequiresSignIn>False</RequiresSignIn>
</EsriMapsInfo>
</file>

<file path=customXml/item112.xml><?xml version="1.0" encoding="utf-8"?>
<EsriMapsInfo xmlns="ESRI.ArcGIS.Mapping.OfficeIntegration.PowerPointInfo">
  <Version>Version1</Version>
  <RequiresSignIn>False</RequiresSignIn>
</EsriMapsInfo>
</file>

<file path=customXml/item113.xml><?xml version="1.0" encoding="utf-8"?>
<EsriMapsInfo xmlns="ESRI.ArcGIS.Mapping.OfficeIntegration.PowerPointInfo">
  <Version>Version1</Version>
  <RequiresSignIn>False</RequiresSignIn>
</EsriMapsInfo>
</file>

<file path=customXml/item114.xml><?xml version="1.0" encoding="utf-8"?>
<EsriMapsInfo xmlns="ESRI.ArcGIS.Mapping.OfficeIntegration.PowerPointInfo">
  <Version>Version1</Version>
  <RequiresSignIn>False</RequiresSignIn>
</EsriMapsInfo>
</file>

<file path=customXml/item115.xml><?xml version="1.0" encoding="utf-8"?>
<EsriMapsInfo xmlns="ESRI.ArcGIS.Mapping.OfficeIntegration.PowerPointInfo">
  <Version>Version1</Version>
  <RequiresSignIn>False</RequiresSignIn>
</EsriMapsInfo>
</file>

<file path=customXml/item116.xml><?xml version="1.0" encoding="utf-8"?>
<EsriMapsInfo xmlns="ESRI.ArcGIS.Mapping.OfficeIntegration.PowerPointInfo">
  <Version>Version1</Version>
  <RequiresSignIn>False</RequiresSignIn>
</EsriMapsInfo>
</file>

<file path=customXml/item117.xml><?xml version="1.0" encoding="utf-8"?>
<EsriMapsInfo xmlns="ESRI.ArcGIS.Mapping.OfficeIntegration.PowerPointInfo">
  <Version>Version1</Version>
  <RequiresSignIn>False</RequiresSignIn>
</EsriMapsInfo>
</file>

<file path=customXml/item118.xml><?xml version="1.0" encoding="utf-8"?>
<EsriMapsInfo xmlns="ESRI.ArcGIS.Mapping.OfficeIntegration.PowerPointInfo">
  <Version>Version1</Version>
  <RequiresSignIn>False</RequiresSignIn>
</EsriMapsInfo>
</file>

<file path=customXml/item119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20.xml><?xml version="1.0" encoding="utf-8"?>
<EsriMapsInfo xmlns="ESRI.ArcGIS.Mapping.OfficeIntegration.PowerPointInfo">
  <Version>Version1</Version>
  <RequiresSignIn>False</RequiresSignIn>
</EsriMapsInfo>
</file>

<file path=customXml/item121.xml><?xml version="1.0" encoding="utf-8"?>
<EsriMapsInfo xmlns="ESRI.ArcGIS.Mapping.OfficeIntegration.PowerPointInfo">
  <Version>Version1</Version>
  <RequiresSignIn>False</RequiresSignIn>
</EsriMapsInfo>
</file>

<file path=customXml/item122.xml><?xml version="1.0" encoding="utf-8"?>
<EsriMapsInfo xmlns="ESRI.ArcGIS.Mapping.OfficeIntegration.PowerPointInfo">
  <Version>Version1</Version>
  <RequiresSignIn>False</RequiresSignIn>
</EsriMapsInfo>
</file>

<file path=customXml/item123.xml><?xml version="1.0" encoding="utf-8"?>
<EsriMapsInfo xmlns="ESRI.ArcGIS.Mapping.OfficeIntegration.PowerPointInfo">
  <Version>Version1</Version>
  <RequiresSignIn>False</RequiresSignIn>
</EsriMapsInfo>
</file>

<file path=customXml/item124.xml><?xml version="1.0" encoding="utf-8"?>
<EsriMapsInfo xmlns="ESRI.ArcGIS.Mapping.OfficeIntegration.PowerPointInfo">
  <Version>Version1</Version>
  <RequiresSignIn>False</RequiresSignIn>
</EsriMapsInfo>
</file>

<file path=customXml/item125.xml><?xml version="1.0" encoding="utf-8"?>
<EsriMapsInfo xmlns="ESRI.ArcGIS.Mapping.OfficeIntegration.PowerPointInfo">
  <Version>Version1</Version>
  <RequiresSignIn>False</RequiresSignIn>
</EsriMapsInfo>
</file>

<file path=customXml/item126.xml><?xml version="1.0" encoding="utf-8"?>
<EsriMapsInfo xmlns="ESRI.ArcGIS.Mapping.OfficeIntegration.PowerPointInfo">
  <Version>Version1</Version>
  <RequiresSignIn>False</RequiresSignIn>
</EsriMapsInfo>
</file>

<file path=customXml/item127.xml><?xml version="1.0" encoding="utf-8"?>
<EsriMapsInfo xmlns="ESRI.ArcGIS.Mapping.OfficeIntegration.PowerPointInfo">
  <Version>Version1</Version>
  <RequiresSignIn>False</RequiresSignIn>
</EsriMapsInfo>
</file>

<file path=customXml/item128.xml><?xml version="1.0" encoding="utf-8"?>
<EsriMapsInfo xmlns="ESRI.ArcGIS.Mapping.OfficeIntegration.PowerPointInfo">
  <Version>Version1</Version>
  <RequiresSignIn>False</RequiresSignIn>
</EsriMapsInfo>
</file>

<file path=customXml/item129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30.xml><?xml version="1.0" encoding="utf-8"?>
<EsriMapsInfo xmlns="ESRI.ArcGIS.Mapping.OfficeIntegration.PowerPointInfo">
  <Version>Version1</Version>
  <RequiresSignIn>False</RequiresSignIn>
</EsriMapsInfo>
</file>

<file path=customXml/item131.xml><?xml version="1.0" encoding="utf-8"?>
<EsriMapsInfo xmlns="ESRI.ArcGIS.Mapping.OfficeIntegration.PowerPointInfo">
  <Version>Version1</Version>
  <RequiresSignIn>False</RequiresSignIn>
</EsriMapsInfo>
</file>

<file path=customXml/item132.xml><?xml version="1.0" encoding="utf-8"?>
<EsriMapsInfo xmlns="ESRI.ArcGIS.Mapping.OfficeIntegration.PowerPointInfo">
  <Version>Version1</Version>
  <RequiresSignIn>False</RequiresSignIn>
</EsriMapsInfo>
</file>

<file path=customXml/item133.xml><?xml version="1.0" encoding="utf-8"?>
<EsriMapsInfo xmlns="ESRI.ArcGIS.Mapping.OfficeIntegration.PowerPointInfo">
  <Version>Version1</Version>
  <RequiresSignIn>False</RequiresSignIn>
</EsriMapsInfo>
</file>

<file path=customXml/item134.xml><?xml version="1.0" encoding="utf-8"?>
<EsriMapsInfo xmlns="ESRI.ArcGIS.Mapping.OfficeIntegration.PowerPointInfo">
  <Version>Version1</Version>
  <RequiresSignIn>False</RequiresSignIn>
</EsriMapsInfo>
</file>

<file path=customXml/item135.xml><?xml version="1.0" encoding="utf-8"?>
<EsriMapsInfo xmlns="ESRI.ArcGIS.Mapping.OfficeIntegration.PowerPointInfo">
  <Version>Version1</Version>
  <RequiresSignIn>False</RequiresSignIn>
</EsriMapsInfo>
</file>

<file path=customXml/item136.xml><?xml version="1.0" encoding="utf-8"?>
<EsriMapsInfo xmlns="ESRI.ArcGIS.Mapping.OfficeIntegration.PowerPointInfo">
  <Version>Version1</Version>
  <RequiresSignIn>False</RequiresSignIn>
</EsriMapsInfo>
</file>

<file path=customXml/item137.xml><?xml version="1.0" encoding="utf-8"?>
<EsriMapsInfo xmlns="ESRI.ArcGIS.Mapping.OfficeIntegration.PowerPointInfo">
  <Version>Version1</Version>
  <RequiresSignIn>False</RequiresSignIn>
</EsriMapsInfo>
</file>

<file path=customXml/item138.xml><?xml version="1.0" encoding="utf-8"?>
<EsriMapsInfo xmlns="ESRI.ArcGIS.Mapping.OfficeIntegration.PowerPointInfo">
  <Version>Version1</Version>
  <RequiresSignIn>False</RequiresSignIn>
</EsriMapsInfo>
</file>

<file path=customXml/item139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40.xml><?xml version="1.0" encoding="utf-8"?>
<EsriMapsInfo xmlns="ESRI.ArcGIS.Mapping.OfficeIntegration.PowerPointInfo">
  <Version>Version1</Version>
  <RequiresSignIn>False</RequiresSignIn>
</EsriMapsInfo>
</file>

<file path=customXml/item141.xml><?xml version="1.0" encoding="utf-8"?>
<EsriMapsInfo xmlns="ESRI.ArcGIS.Mapping.OfficeIntegration.PowerPointInfo">
  <Version>Version1</Version>
  <RequiresSignIn>False</RequiresSignIn>
</EsriMapsInfo>
</file>

<file path=customXml/item142.xml><?xml version="1.0" encoding="utf-8"?>
<EsriMapsInfo xmlns="ESRI.ArcGIS.Mapping.OfficeIntegration.PowerPointInfo">
  <Version>Version1</Version>
  <RequiresSignIn>False</RequiresSignIn>
</EsriMapsInfo>
</file>

<file path=customXml/item143.xml><?xml version="1.0" encoding="utf-8"?>
<EsriMapsInfo xmlns="ESRI.ArcGIS.Mapping.OfficeIntegration.PowerPointInfo">
  <Version>Version1</Version>
  <RequiresSignIn>False</RequiresSignIn>
</EsriMapsInfo>
</file>

<file path=customXml/item144.xml><?xml version="1.0" encoding="utf-8"?>
<EsriMapsInfo xmlns="ESRI.ArcGIS.Mapping.OfficeIntegration.PowerPointInfo">
  <Version>Version1</Version>
  <RequiresSignIn>False</RequiresSignIn>
</EsriMapsInfo>
</file>

<file path=customXml/item145.xml><?xml version="1.0" encoding="utf-8"?>
<EsriMapsInfo xmlns="ESRI.ArcGIS.Mapping.OfficeIntegration.PowerPointInfo">
  <Version>Version1</Version>
  <RequiresSignIn>False</RequiresSignIn>
</EsriMapsInfo>
</file>

<file path=customXml/item146.xml><?xml version="1.0" encoding="utf-8"?>
<EsriMapsInfo xmlns="ESRI.ArcGIS.Mapping.OfficeIntegration.PowerPointInfo">
  <Version>Version1</Version>
  <RequiresSignIn>False</RequiresSignIn>
</EsriMapsInfo>
</file>

<file path=customXml/item147.xml><?xml version="1.0" encoding="utf-8"?>
<EsriMapsInfo xmlns="ESRI.ArcGIS.Mapping.OfficeIntegration.PowerPointInfo">
  <Version>Version1</Version>
  <RequiresSignIn>False</RequiresSignIn>
</EsriMapsInfo>
</file>

<file path=customXml/item148.xml><?xml version="1.0" encoding="utf-8"?>
<EsriMapsInfo xmlns="ESRI.ArcGIS.Mapping.OfficeIntegration.PowerPointInfo">
  <Version>Version1</Version>
  <RequiresSignIn>False</RequiresSignIn>
</EsriMapsInfo>
</file>

<file path=customXml/item149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50.xml><?xml version="1.0" encoding="utf-8"?>
<EsriMapsInfo xmlns="ESRI.ArcGIS.Mapping.OfficeIntegration.PowerPointInfo">
  <Version>Version1</Version>
  <RequiresSignIn>False</RequiresSignIn>
</EsriMapsInfo>
</file>

<file path=customXml/item151.xml><?xml version="1.0" encoding="utf-8"?>
<EsriMapsInfo xmlns="ESRI.ArcGIS.Mapping.OfficeIntegration.PowerPointInfo">
  <Version>Version1</Version>
  <RequiresSignIn>False</RequiresSignIn>
</EsriMapsInfo>
</file>

<file path=customXml/item152.xml><?xml version="1.0" encoding="utf-8"?>
<EsriMapsInfo xmlns="ESRI.ArcGIS.Mapping.OfficeIntegration.PowerPointInfo">
  <Version>Version1</Version>
  <RequiresSignIn>False</RequiresSignIn>
</EsriMapsInfo>
</file>

<file path=customXml/item153.xml><?xml version="1.0" encoding="utf-8"?>
<EsriMapsInfo xmlns="ESRI.ArcGIS.Mapping.OfficeIntegration.PowerPointInfo">
  <Version>Version1</Version>
  <RequiresSignIn>False</RequiresSignIn>
</EsriMapsInfo>
</file>

<file path=customXml/item154.xml><?xml version="1.0" encoding="utf-8"?>
<EsriMapsInfo xmlns="ESRI.ArcGIS.Mapping.OfficeIntegration.PowerPointInfo">
  <Version>Version1</Version>
  <RequiresSignIn>False</RequiresSignIn>
</EsriMapsInfo>
</file>

<file path=customXml/item155.xml><?xml version="1.0" encoding="utf-8"?>
<EsriMapsInfo xmlns="ESRI.ArcGIS.Mapping.OfficeIntegration.PowerPointInfo">
  <Version>Version1</Version>
  <RequiresSignIn>False</RequiresSignIn>
</EsriMapsInfo>
</file>

<file path=customXml/item156.xml><?xml version="1.0" encoding="utf-8"?>
<EsriMapsInfo xmlns="ESRI.ArcGIS.Mapping.OfficeIntegration.PowerPointInfo">
  <Version>Version1</Version>
  <RequiresSignIn>False</RequiresSignIn>
</EsriMapsInfo>
</file>

<file path=customXml/item157.xml><?xml version="1.0" encoding="utf-8"?>
<EsriMapsInfo xmlns="ESRI.ArcGIS.Mapping.OfficeIntegration.PowerPointInfo">
  <Version>Version1</Version>
  <RequiresSignIn>False</RequiresSignIn>
</EsriMapsInfo>
</file>

<file path=customXml/item158.xml><?xml version="1.0" encoding="utf-8"?>
<EsriMapsInfo xmlns="ESRI.ArcGIS.Mapping.OfficeIntegration.PowerPointInfo">
  <Version>Version1</Version>
  <RequiresSignIn>False</RequiresSignIn>
</EsriMapsInfo>
</file>

<file path=customXml/item159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60.xml><?xml version="1.0" encoding="utf-8"?>
<EsriMapsInfo xmlns="ESRI.ArcGIS.Mapping.OfficeIntegration.PowerPointInfo">
  <Version>Version1</Version>
  <RequiresSignIn>False</RequiresSignIn>
</EsriMapsInfo>
</file>

<file path=customXml/item161.xml><?xml version="1.0" encoding="utf-8"?>
<EsriMapsInfo xmlns="ESRI.ArcGIS.Mapping.OfficeIntegration.PowerPointInfo">
  <Version>Version1</Version>
  <RequiresSignIn>False</RequiresSignIn>
</EsriMapsInfo>
</file>

<file path=customXml/item162.xml><?xml version="1.0" encoding="utf-8"?>
<EsriMapsInfo xmlns="ESRI.ArcGIS.Mapping.OfficeIntegration.PowerPointInfo">
  <Version>Version1</Version>
  <RequiresSignIn>False</RequiresSignIn>
</EsriMapsInfo>
</file>

<file path=customXml/item163.xml><?xml version="1.0" encoding="utf-8"?>
<EsriMapsInfo xmlns="ESRI.ArcGIS.Mapping.OfficeIntegration.PowerPointInfo">
  <Version>Version1</Version>
  <RequiresSignIn>False</RequiresSignIn>
</EsriMapsInfo>
</file>

<file path=customXml/item164.xml><?xml version="1.0" encoding="utf-8"?>
<EsriMapsInfo xmlns="ESRI.ArcGIS.Mapping.OfficeIntegration.PowerPointInfo">
  <Version>Version1</Version>
  <RequiresSignIn>False</RequiresSignIn>
</EsriMapsInfo>
</file>

<file path=customXml/item165.xml><?xml version="1.0" encoding="utf-8"?>
<EsriMapsInfo xmlns="ESRI.ArcGIS.Mapping.OfficeIntegration.PowerPointInfo">
  <Version>Version1</Version>
  <RequiresSignIn>False</RequiresSignIn>
</EsriMapsInfo>
</file>

<file path=customXml/item166.xml><?xml version="1.0" encoding="utf-8"?>
<EsriMapsInfo xmlns="ESRI.ArcGIS.Mapping.OfficeIntegration.PowerPointInfo">
  <Version>Version1</Version>
  <RequiresSignIn>False</RequiresSignIn>
</EsriMapsInfo>
</file>

<file path=customXml/item167.xml><?xml version="1.0" encoding="utf-8"?>
<EsriMapsInfo xmlns="ESRI.ArcGIS.Mapping.OfficeIntegration.PowerPointInfo">
  <Version>Version1</Version>
  <RequiresSignIn>False</RequiresSignIn>
</EsriMapsInfo>
</file>

<file path=customXml/item168.xml><?xml version="1.0" encoding="utf-8"?>
<EsriMapsInfo xmlns="ESRI.ArcGIS.Mapping.OfficeIntegration.PowerPointInfo">
  <Version>Version1</Version>
  <RequiresSignIn>False</RequiresSignIn>
</EsriMapsInfo>
</file>

<file path=customXml/item169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70.xml><?xml version="1.0" encoding="utf-8"?>
<EsriMapsInfo xmlns="ESRI.ArcGIS.Mapping.OfficeIntegration.PowerPointInfo">
  <Version>Version1</Version>
  <RequiresSignIn>False</RequiresSignIn>
</EsriMapsInfo>
</file>

<file path=customXml/item171.xml><?xml version="1.0" encoding="utf-8"?>
<EsriMapsInfo xmlns="ESRI.ArcGIS.Mapping.OfficeIntegration.PowerPointInfo">
  <Version>Version1</Version>
  <RequiresSignIn>False</RequiresSignIn>
</EsriMapsInfo>
</file>

<file path=customXml/item172.xml><?xml version="1.0" encoding="utf-8"?>
<EsriMapsInfo xmlns="ESRI.ArcGIS.Mapping.OfficeIntegration.PowerPointInfo">
  <Version>Version1</Version>
  <RequiresSignIn>False</RequiresSignIn>
</EsriMapsInfo>
</file>

<file path=customXml/item173.xml><?xml version="1.0" encoding="utf-8"?>
<EsriMapsInfo xmlns="ESRI.ArcGIS.Mapping.OfficeIntegration.PowerPointInfo">
  <Version>Version1</Version>
  <RequiresSignIn>False</RequiresSignIn>
</EsriMapsInfo>
</file>

<file path=customXml/item174.xml><?xml version="1.0" encoding="utf-8"?>
<EsriMapsInfo xmlns="ESRI.ArcGIS.Mapping.OfficeIntegration.PowerPointInfo">
  <Version>Version1</Version>
  <RequiresSignIn>False</RequiresSignIn>
</EsriMapsInfo>
</file>

<file path=customXml/item175.xml><?xml version="1.0" encoding="utf-8"?>
<EsriMapsInfo xmlns="ESRI.ArcGIS.Mapping.OfficeIntegration.PowerPointInfo">
  <Version>Version1</Version>
  <RequiresSignIn>False</RequiresSignIn>
</EsriMapsInfo>
</file>

<file path=customXml/item176.xml><?xml version="1.0" encoding="utf-8"?>
<EsriMapsInfo xmlns="ESRI.ArcGIS.Mapping.OfficeIntegration.PowerPointInfo">
  <Version>Version1</Version>
  <RequiresSignIn>False</RequiresSignIn>
</EsriMapsInfo>
</file>

<file path=customXml/item177.xml><?xml version="1.0" encoding="utf-8"?>
<EsriMapsInfo xmlns="ESRI.ArcGIS.Mapping.OfficeIntegration.PowerPointInfo">
  <Version>Version1</Version>
  <RequiresSignIn>False</RequiresSignIn>
</EsriMapsInfo>
</file>

<file path=customXml/item178.xml><?xml version="1.0" encoding="utf-8"?>
<EsriMapsInfo xmlns="ESRI.ArcGIS.Mapping.OfficeIntegration.PowerPointInfo">
  <Version>Version1</Version>
  <RequiresSignIn>False</RequiresSignIn>
</EsriMapsInfo>
</file>

<file path=customXml/item179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80.xml><?xml version="1.0" encoding="utf-8"?>
<EsriMapsInfo xmlns="ESRI.ArcGIS.Mapping.OfficeIntegration.PowerPointInfo">
  <Version>Version1</Version>
  <RequiresSignIn>False</RequiresSignIn>
</EsriMapsInfo>
</file>

<file path=customXml/item181.xml><?xml version="1.0" encoding="utf-8"?>
<EsriMapsInfo xmlns="ESRI.ArcGIS.Mapping.OfficeIntegration.PowerPointInfo">
  <Version>Version1</Version>
  <RequiresSignIn>False</RequiresSignIn>
</EsriMapsInfo>
</file>

<file path=customXml/item182.xml><?xml version="1.0" encoding="utf-8"?>
<EsriMapsInfo xmlns="ESRI.ArcGIS.Mapping.OfficeIntegration.PowerPointInfo">
  <Version>Version1</Version>
  <RequiresSignIn>False</RequiresSignIn>
</EsriMapsInfo>
</file>

<file path=customXml/item183.xml><?xml version="1.0" encoding="utf-8"?>
<EsriMapsInfo xmlns="ESRI.ArcGIS.Mapping.OfficeIntegration.PowerPointInfo">
  <Version>Version1</Version>
  <RequiresSignIn>False</RequiresSignIn>
</EsriMapsInfo>
</file>

<file path=customXml/item184.xml><?xml version="1.0" encoding="utf-8"?>
<EsriMapsInfo xmlns="ESRI.ArcGIS.Mapping.OfficeIntegration.PowerPointInfo">
  <Version>Version1</Version>
  <RequiresSignIn>False</RequiresSignIn>
</EsriMapsInfo>
</file>

<file path=customXml/item185.xml><?xml version="1.0" encoding="utf-8"?>
<EsriMapsInfo xmlns="ESRI.ArcGIS.Mapping.OfficeIntegration.PowerPointInfo">
  <Version>Version1</Version>
  <RequiresSignIn>False</RequiresSignIn>
</EsriMapsInfo>
</file>

<file path=customXml/item186.xml><?xml version="1.0" encoding="utf-8"?>
<EsriMapsInfo xmlns="ESRI.ArcGIS.Mapping.OfficeIntegration.PowerPointInfo">
  <Version>Version1</Version>
  <RequiresSignIn>False</RequiresSignIn>
</EsriMapsInfo>
</file>

<file path=customXml/item187.xml><?xml version="1.0" encoding="utf-8"?>
<EsriMapsInfo xmlns="ESRI.ArcGIS.Mapping.OfficeIntegration.PowerPointInfo">
  <Version>Version1</Version>
  <RequiresSignIn>False</RequiresSignIn>
</EsriMapsInfo>
</file>

<file path=customXml/item188.xml><?xml version="1.0" encoding="utf-8"?>
<EsriMapsInfo xmlns="ESRI.ArcGIS.Mapping.OfficeIntegration.PowerPointInfo">
  <Version>Version1</Version>
  <RequiresSignIn>False</RequiresSignIn>
</EsriMapsInfo>
</file>

<file path=customXml/item189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190.xml><?xml version="1.0" encoding="utf-8"?>
<EsriMapsInfo xmlns="ESRI.ArcGIS.Mapping.OfficeIntegration.PowerPointInfo">
  <Version>Version1</Version>
  <RequiresSignIn>False</RequiresSignIn>
</EsriMapsInfo>
</file>

<file path=customXml/item191.xml><?xml version="1.0" encoding="utf-8"?>
<EsriMapsInfo xmlns="ESRI.ArcGIS.Mapping.OfficeIntegration.PowerPointInfo">
  <Version>Version1</Version>
  <RequiresSignIn>False</RequiresSignIn>
</EsriMapsInfo>
</file>

<file path=customXml/item192.xml><?xml version="1.0" encoding="utf-8"?>
<EsriMapsInfo xmlns="ESRI.ArcGIS.Mapping.OfficeIntegration.PowerPointInfo">
  <Version>Version1</Version>
  <RequiresSignIn>False</RequiresSignIn>
</EsriMapsInfo>
</file>

<file path=customXml/item193.xml><?xml version="1.0" encoding="utf-8"?>
<EsriMapsInfo xmlns="ESRI.ArcGIS.Mapping.OfficeIntegration.PowerPointInfo">
  <Version>Version1</Version>
  <RequiresSignIn>False</RequiresSignIn>
</EsriMapsInfo>
</file>

<file path=customXml/item194.xml><?xml version="1.0" encoding="utf-8"?>
<EsriMapsInfo xmlns="ESRI.ArcGIS.Mapping.OfficeIntegration.PowerPointInfo">
  <Version>Version1</Version>
  <RequiresSignIn>False</RequiresSignIn>
</EsriMapsInfo>
</file>

<file path=customXml/item195.xml><?xml version="1.0" encoding="utf-8"?>
<EsriMapsInfo xmlns="ESRI.ArcGIS.Mapping.OfficeIntegration.PowerPointInfo">
  <Version>Version1</Version>
  <RequiresSignIn>False</RequiresSignIn>
</EsriMapsInfo>
</file>

<file path=customXml/item196.xml><?xml version="1.0" encoding="utf-8"?>
<EsriMapsInfo xmlns="ESRI.ArcGIS.Mapping.OfficeIntegration.PowerPointInfo">
  <Version>Version1</Version>
  <RequiresSignIn>False</RequiresSignIn>
</EsriMapsInfo>
</file>

<file path=customXml/item197.xml><?xml version="1.0" encoding="utf-8"?>
<EsriMapsInfo xmlns="ESRI.ArcGIS.Mapping.OfficeIntegration.PowerPointInfo">
  <Version>Version1</Version>
  <RequiresSignIn>False</RequiresSignIn>
</EsriMapsInfo>
</file>

<file path=customXml/item198.xml><?xml version="1.0" encoding="utf-8"?>
<EsriMapsInfo xmlns="ESRI.ArcGIS.Mapping.OfficeIntegration.PowerPointInfo">
  <Version>Version1</Version>
  <RequiresSignIn>False</RequiresSignIn>
</EsriMapsInfo>
</file>

<file path=customXml/item19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00.xml><?xml version="1.0" encoding="utf-8"?>
<EsriMapsInfo xmlns="ESRI.ArcGIS.Mapping.OfficeIntegration.PowerPointInfo">
  <Version>Version1</Version>
  <RequiresSignIn>False</RequiresSignIn>
</EsriMapsInfo>
</file>

<file path=customXml/item201.xml><?xml version="1.0" encoding="utf-8"?>
<EsriMapsInfo xmlns="ESRI.ArcGIS.Mapping.OfficeIntegration.PowerPointInfo">
  <Version>Version1</Version>
  <RequiresSignIn>False</RequiresSignIn>
</EsriMapsInfo>
</file>

<file path=customXml/item202.xml><?xml version="1.0" encoding="utf-8"?>
<EsriMapsInfo xmlns="ESRI.ArcGIS.Mapping.OfficeIntegration.PowerPointInfo">
  <Version>Version1</Version>
  <RequiresSignIn>False</RequiresSignIn>
</EsriMapsInfo>
</file>

<file path=customXml/item203.xml><?xml version="1.0" encoding="utf-8"?>
<EsriMapsInfo xmlns="ESRI.ArcGIS.Mapping.OfficeIntegration.PowerPointInfo">
  <Version>Version1</Version>
  <RequiresSignIn>False</RequiresSignIn>
</EsriMapsInfo>
</file>

<file path=customXml/item204.xml><?xml version="1.0" encoding="utf-8"?>
<EsriMapsInfo xmlns="ESRI.ArcGIS.Mapping.OfficeIntegration.PowerPointInfo">
  <Version>Version1</Version>
  <RequiresSignIn>False</RequiresSignIn>
</EsriMapsInfo>
</file>

<file path=customXml/item205.xml><?xml version="1.0" encoding="utf-8"?>
<EsriMapsInfo xmlns="ESRI.ArcGIS.Mapping.OfficeIntegration.PowerPointInfo">
  <Version>Version1</Version>
  <RequiresSignIn>False</RequiresSignIn>
</EsriMapsInfo>
</file>

<file path=customXml/item206.xml><?xml version="1.0" encoding="utf-8"?>
<EsriMapsInfo xmlns="ESRI.ArcGIS.Mapping.OfficeIntegration.PowerPointInfo">
  <Version>Version1</Version>
  <RequiresSignIn>False</RequiresSignIn>
</EsriMapsInfo>
</file>

<file path=customXml/item207.xml><?xml version="1.0" encoding="utf-8"?>
<EsriMapsInfo xmlns="ESRI.ArcGIS.Mapping.OfficeIntegration.PowerPointInfo">
  <Version>Version1</Version>
  <RequiresSignIn>False</RequiresSignIn>
</EsriMapsInfo>
</file>

<file path=customXml/item208.xml><?xml version="1.0" encoding="utf-8"?>
<EsriMapsInfo xmlns="ESRI.ArcGIS.Mapping.OfficeIntegration.PowerPointInfo">
  <Version>Version1</Version>
  <RequiresSignIn>False</RequiresSignIn>
</EsriMapsInfo>
</file>

<file path=customXml/item209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10.xml><?xml version="1.0" encoding="utf-8"?>
<EsriMapsInfo xmlns="ESRI.ArcGIS.Mapping.OfficeIntegration.PowerPointInfo">
  <Version>Version1</Version>
  <RequiresSignIn>False</RequiresSignIn>
</EsriMapsInfo>
</file>

<file path=customXml/item211.xml><?xml version="1.0" encoding="utf-8"?>
<EsriMapsInfo xmlns="ESRI.ArcGIS.Mapping.OfficeIntegration.PowerPointInfo">
  <Version>Version1</Version>
  <RequiresSignIn>False</RequiresSignIn>
</EsriMapsInfo>
</file>

<file path=customXml/item212.xml><?xml version="1.0" encoding="utf-8"?>
<EsriMapsInfo xmlns="ESRI.ArcGIS.Mapping.OfficeIntegration.PowerPointInfo">
  <Version>Version1</Version>
  <RequiresSignIn>False</RequiresSignIn>
</EsriMapsInfo>
</file>

<file path=customXml/item213.xml><?xml version="1.0" encoding="utf-8"?>
<EsriMapsInfo xmlns="ESRI.ArcGIS.Mapping.OfficeIntegration.PowerPointInfo">
  <Version>Version1</Version>
  <RequiresSignIn>False</RequiresSignIn>
</EsriMapsInfo>
</file>

<file path=customXml/item214.xml><?xml version="1.0" encoding="utf-8"?>
<EsriMapsInfo xmlns="ESRI.ArcGIS.Mapping.OfficeIntegration.PowerPointInfo">
  <Version>Version1</Version>
  <RequiresSignIn>False</RequiresSignIn>
</EsriMapsInfo>
</file>

<file path=customXml/item215.xml><?xml version="1.0" encoding="utf-8"?>
<EsriMapsInfo xmlns="ESRI.ArcGIS.Mapping.OfficeIntegration.PowerPointInfo">
  <Version>Version1</Version>
  <RequiresSignIn>False</RequiresSignIn>
</EsriMapsInfo>
</file>

<file path=customXml/item216.xml><?xml version="1.0" encoding="utf-8"?>
<EsriMapsInfo xmlns="ESRI.ArcGIS.Mapping.OfficeIntegration.PowerPointInfo">
  <Version>Version1</Version>
  <RequiresSignIn>False</RequiresSignIn>
</EsriMapsInfo>
</file>

<file path=customXml/item217.xml><?xml version="1.0" encoding="utf-8"?>
<EsriMapsInfo xmlns="ESRI.ArcGIS.Mapping.OfficeIntegration.PowerPointInfo">
  <Version>Version1</Version>
  <RequiresSignIn>False</RequiresSignIn>
</EsriMapsInfo>
</file>

<file path=customXml/item218.xml><?xml version="1.0" encoding="utf-8"?>
<EsriMapsInfo xmlns="ESRI.ArcGIS.Mapping.OfficeIntegration.PowerPointInfo">
  <Version>Version1</Version>
  <RequiresSignIn>False</RequiresSignIn>
</EsriMapsInfo>
</file>

<file path=customXml/item219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20.xml><?xml version="1.0" encoding="utf-8"?>
<EsriMapsInfo xmlns="ESRI.ArcGIS.Mapping.OfficeIntegration.PowerPointInfo">
  <Version>Version1</Version>
  <RequiresSignIn>False</RequiresSignIn>
</EsriMapsInfo>
</file>

<file path=customXml/item221.xml><?xml version="1.0" encoding="utf-8"?>
<EsriMapsInfo xmlns="ESRI.ArcGIS.Mapping.OfficeIntegration.PowerPointInfo">
  <Version>Version1</Version>
  <RequiresSignIn>False</RequiresSignIn>
</EsriMapsInfo>
</file>

<file path=customXml/item222.xml><?xml version="1.0" encoding="utf-8"?>
<EsriMapsInfo xmlns="ESRI.ArcGIS.Mapping.OfficeIntegration.PowerPointInfo">
  <Version>Version1</Version>
  <RequiresSignIn>False</RequiresSignIn>
</EsriMapsInfo>
</file>

<file path=customXml/item223.xml><?xml version="1.0" encoding="utf-8"?>
<EsriMapsInfo xmlns="ESRI.ArcGIS.Mapping.OfficeIntegration.PowerPointInfo">
  <Version>Version1</Version>
  <RequiresSignIn>False</RequiresSignIn>
</EsriMapsInfo>
</file>

<file path=customXml/item224.xml><?xml version="1.0" encoding="utf-8"?>
<EsriMapsInfo xmlns="ESRI.ArcGIS.Mapping.OfficeIntegration.PowerPointInfo">
  <Version>Version1</Version>
  <RequiresSignIn>False</RequiresSignIn>
</EsriMapsInfo>
</file>

<file path=customXml/item225.xml><?xml version="1.0" encoding="utf-8"?>
<EsriMapsInfo xmlns="ESRI.ArcGIS.Mapping.OfficeIntegration.PowerPointInfo">
  <Version>Version1</Version>
  <RequiresSignIn>False</RequiresSignIn>
</EsriMapsInfo>
</file>

<file path=customXml/item226.xml><?xml version="1.0" encoding="utf-8"?>
<EsriMapsInfo xmlns="ESRI.ArcGIS.Mapping.OfficeIntegration.PowerPointInfo">
  <Version>Version1</Version>
  <RequiresSignIn>False</RequiresSignIn>
</EsriMapsInfo>
</file>

<file path=customXml/item227.xml><?xml version="1.0" encoding="utf-8"?>
<EsriMapsInfo xmlns="ESRI.ArcGIS.Mapping.OfficeIntegration.PowerPointInfo">
  <Version>Version1</Version>
  <RequiresSignIn>False</RequiresSignIn>
</EsriMapsInfo>
</file>

<file path=customXml/item228.xml><?xml version="1.0" encoding="utf-8"?>
<EsriMapsInfo xmlns="ESRI.ArcGIS.Mapping.OfficeIntegration.PowerPointInfo">
  <Version>Version1</Version>
  <RequiresSignIn>False</RequiresSignIn>
</EsriMapsInfo>
</file>

<file path=customXml/item229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30.xml><?xml version="1.0" encoding="utf-8"?>
<EsriMapsInfo xmlns="ESRI.ArcGIS.Mapping.OfficeIntegration.PowerPointInfo">
  <Version>Version1</Version>
  <RequiresSignIn>False</RequiresSignIn>
</EsriMapsInfo>
</file>

<file path=customXml/item231.xml><?xml version="1.0" encoding="utf-8"?>
<EsriMapsInfo xmlns="ESRI.ArcGIS.Mapping.OfficeIntegration.PowerPointInfo">
  <Version>Version1</Version>
  <RequiresSignIn>False</RequiresSignIn>
</EsriMapsInfo>
</file>

<file path=customXml/item232.xml><?xml version="1.0" encoding="utf-8"?>
<EsriMapsInfo xmlns="ESRI.ArcGIS.Mapping.OfficeIntegration.PowerPointInfo">
  <Version>Version1</Version>
  <RequiresSignIn>False</RequiresSignIn>
</EsriMapsInfo>
</file>

<file path=customXml/item233.xml><?xml version="1.0" encoding="utf-8"?>
<EsriMapsInfo xmlns="ESRI.ArcGIS.Mapping.OfficeIntegration.PowerPointInfo">
  <Version>Version1</Version>
  <RequiresSignIn>False</RequiresSignIn>
</EsriMapsInfo>
</file>

<file path=customXml/item234.xml><?xml version="1.0" encoding="utf-8"?>
<EsriMapsInfo xmlns="ESRI.ArcGIS.Mapping.OfficeIntegration.PowerPointInfo">
  <Version>Version1</Version>
  <RequiresSignIn>False</RequiresSignIn>
</EsriMapsInfo>
</file>

<file path=customXml/item235.xml><?xml version="1.0" encoding="utf-8"?>
<EsriMapsInfo xmlns="ESRI.ArcGIS.Mapping.OfficeIntegration.PowerPointInfo">
  <Version>Version1</Version>
  <RequiresSignIn>False</RequiresSignIn>
</EsriMapsInfo>
</file>

<file path=customXml/item236.xml><?xml version="1.0" encoding="utf-8"?>
<EsriMapsInfo xmlns="ESRI.ArcGIS.Mapping.OfficeIntegration.PowerPointInfo">
  <Version>Version1</Version>
  <RequiresSignIn>False</RequiresSignIn>
</EsriMapsInfo>
</file>

<file path=customXml/item237.xml><?xml version="1.0" encoding="utf-8"?>
<EsriMapsInfo xmlns="ESRI.ArcGIS.Mapping.OfficeIntegration.PowerPointInfo">
  <Version>Version1</Version>
  <RequiresSignIn>False</RequiresSignIn>
</EsriMapsInfo>
</file>

<file path=customXml/item238.xml><?xml version="1.0" encoding="utf-8"?>
<EsriMapsInfo xmlns="ESRI.ArcGIS.Mapping.OfficeIntegration.PowerPointInfo">
  <Version>Version1</Version>
  <RequiresSignIn>False</RequiresSignIn>
</EsriMapsInfo>
</file>

<file path=customXml/item239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40.xml><?xml version="1.0" encoding="utf-8"?>
<EsriMapsInfo xmlns="ESRI.ArcGIS.Mapping.OfficeIntegration.PowerPointInfo">
  <Version>Version1</Version>
  <RequiresSignIn>False</RequiresSignIn>
</EsriMapsInfo>
</file>

<file path=customXml/item241.xml><?xml version="1.0" encoding="utf-8"?>
<EsriMapsInfo xmlns="ESRI.ArcGIS.Mapping.OfficeIntegration.PowerPointInfo">
  <Version>Version1</Version>
  <RequiresSignIn>False</RequiresSignIn>
</EsriMapsInfo>
</file>

<file path=customXml/item242.xml><?xml version="1.0" encoding="utf-8"?>
<EsriMapsInfo xmlns="ESRI.ArcGIS.Mapping.OfficeIntegration.PowerPointInfo">
  <Version>Version1</Version>
  <RequiresSignIn>False</RequiresSignIn>
</EsriMapsInfo>
</file>

<file path=customXml/item243.xml><?xml version="1.0" encoding="utf-8"?>
<EsriMapsInfo xmlns="ESRI.ArcGIS.Mapping.OfficeIntegration.PowerPointInfo">
  <Version>Version1</Version>
  <RequiresSignIn>False</RequiresSignIn>
</EsriMapsInfo>
</file>

<file path=customXml/item244.xml><?xml version="1.0" encoding="utf-8"?>
<EsriMapsInfo xmlns="ESRI.ArcGIS.Mapping.OfficeIntegration.PowerPointInfo">
  <Version>Version1</Version>
  <RequiresSignIn>False</RequiresSignIn>
</EsriMapsInfo>
</file>

<file path=customXml/item245.xml><?xml version="1.0" encoding="utf-8"?>
<EsriMapsInfo xmlns="ESRI.ArcGIS.Mapping.OfficeIntegration.PowerPointInfo">
  <Version>Version1</Version>
  <RequiresSignIn>False</RequiresSignIn>
</EsriMapsInfo>
</file>

<file path=customXml/item246.xml><?xml version="1.0" encoding="utf-8"?>
<EsriMapsInfo xmlns="ESRI.ArcGIS.Mapping.OfficeIntegration.PowerPointInfo">
  <Version>Version1</Version>
  <RequiresSignIn>False</RequiresSignIn>
</EsriMapsInfo>
</file>

<file path=customXml/item247.xml><?xml version="1.0" encoding="utf-8"?>
<EsriMapsInfo xmlns="ESRI.ArcGIS.Mapping.OfficeIntegration.PowerPointInfo">
  <Version>Version1</Version>
  <RequiresSignIn>False</RequiresSignIn>
</EsriMapsInfo>
</file>

<file path=customXml/item248.xml><?xml version="1.0" encoding="utf-8"?>
<EsriMapsInfo xmlns="ESRI.ArcGIS.Mapping.OfficeIntegration.PowerPointInfo">
  <Version>Version1</Version>
  <RequiresSignIn>False</RequiresSignIn>
</EsriMapsInfo>
</file>

<file path=customXml/item249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50.xml><?xml version="1.0" encoding="utf-8"?>
<EsriMapsInfo xmlns="ESRI.ArcGIS.Mapping.OfficeIntegration.PowerPointInfo">
  <Version>Version1</Version>
  <RequiresSignIn>False</RequiresSignIn>
</EsriMapsInfo>
</file>

<file path=customXml/item251.xml><?xml version="1.0" encoding="utf-8"?>
<EsriMapsInfo xmlns="ESRI.ArcGIS.Mapping.OfficeIntegration.PowerPointInfo">
  <Version>Version1</Version>
  <RequiresSignIn>False</RequiresSignIn>
</EsriMapsInfo>
</file>

<file path=customXml/item252.xml><?xml version="1.0" encoding="utf-8"?>
<EsriMapsInfo xmlns="ESRI.ArcGIS.Mapping.OfficeIntegration.PowerPointInfo">
  <Version>Version1</Version>
  <RequiresSignIn>False</RequiresSignIn>
</EsriMapsInfo>
</file>

<file path=customXml/item253.xml><?xml version="1.0" encoding="utf-8"?>
<EsriMapsInfo xmlns="ESRI.ArcGIS.Mapping.OfficeIntegration.PowerPointInfo">
  <Version>Version1</Version>
  <RequiresSignIn>False</RequiresSignIn>
</EsriMapsInfo>
</file>

<file path=customXml/item254.xml><?xml version="1.0" encoding="utf-8"?>
<EsriMapsInfo xmlns="ESRI.ArcGIS.Mapping.OfficeIntegration.PowerPointInfo">
  <Version>Version1</Version>
  <RequiresSignIn>False</RequiresSignIn>
</EsriMapsInfo>
</file>

<file path=customXml/item255.xml><?xml version="1.0" encoding="utf-8"?>
<EsriMapsInfo xmlns="ESRI.ArcGIS.Mapping.OfficeIntegration.PowerPointInfo">
  <Version>Version1</Version>
  <RequiresSignIn>False</RequiresSignIn>
</EsriMapsInfo>
</file>

<file path=customXml/item256.xml><?xml version="1.0" encoding="utf-8"?>
<EsriMapsInfo xmlns="ESRI.ArcGIS.Mapping.OfficeIntegration.PowerPointInfo">
  <Version>Version1</Version>
  <RequiresSignIn>False</RequiresSignIn>
</EsriMapsInfo>
</file>

<file path=customXml/item257.xml><?xml version="1.0" encoding="utf-8"?>
<EsriMapsInfo xmlns="ESRI.ArcGIS.Mapping.OfficeIntegration.PowerPointInfo">
  <Version>Version1</Version>
  <RequiresSignIn>False</RequiresSignIn>
</EsriMapsInfo>
</file>

<file path=customXml/item258.xml><?xml version="1.0" encoding="utf-8"?>
<EsriMapsInfo xmlns="ESRI.ArcGIS.Mapping.OfficeIntegration.PowerPointInfo">
  <Version>Version1</Version>
  <RequiresSignIn>False</RequiresSignIn>
</EsriMapsInfo>
</file>

<file path=customXml/item259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60.xml><?xml version="1.0" encoding="utf-8"?>
<EsriMapsInfo xmlns="ESRI.ArcGIS.Mapping.OfficeIntegration.PowerPointInfo">
  <Version>Version1</Version>
  <RequiresSignIn>False</RequiresSignIn>
</EsriMapsInfo>
</file>

<file path=customXml/item261.xml><?xml version="1.0" encoding="utf-8"?>
<EsriMapsInfo xmlns="ESRI.ArcGIS.Mapping.OfficeIntegration.PowerPointInfo">
  <Version>Version1</Version>
  <RequiresSignIn>False</RequiresSignIn>
</EsriMapsInfo>
</file>

<file path=customXml/item262.xml><?xml version="1.0" encoding="utf-8"?>
<EsriMapsInfo xmlns="ESRI.ArcGIS.Mapping.OfficeIntegration.PowerPointInfo">
  <Version>Version1</Version>
  <RequiresSignIn>False</RequiresSignIn>
</EsriMapsInfo>
</file>

<file path=customXml/item263.xml><?xml version="1.0" encoding="utf-8"?>
<EsriMapsInfo xmlns="ESRI.ArcGIS.Mapping.OfficeIntegration.PowerPointInfo">
  <Version>Version1</Version>
  <RequiresSignIn>False</RequiresSignIn>
</EsriMapsInfo>
</file>

<file path=customXml/item264.xml><?xml version="1.0" encoding="utf-8"?>
<EsriMapsInfo xmlns="ESRI.ArcGIS.Mapping.OfficeIntegration.PowerPointInfo">
  <Version>Version1</Version>
  <RequiresSignIn>False</RequiresSignIn>
</EsriMapsInfo>
</file>

<file path=customXml/item265.xml><?xml version="1.0" encoding="utf-8"?>
<EsriMapsInfo xmlns="ESRI.ArcGIS.Mapping.OfficeIntegration.PowerPointInfo">
  <Version>Version1</Version>
  <RequiresSignIn>False</RequiresSignIn>
</EsriMapsInfo>
</file>

<file path=customXml/item266.xml><?xml version="1.0" encoding="utf-8"?>
<EsriMapsInfo xmlns="ESRI.ArcGIS.Mapping.OfficeIntegration.PowerPointInfo">
  <Version>Version1</Version>
  <RequiresSignIn>False</RequiresSignIn>
</EsriMapsInfo>
</file>

<file path=customXml/item267.xml><?xml version="1.0" encoding="utf-8"?>
<EsriMapsInfo xmlns="ESRI.ArcGIS.Mapping.OfficeIntegration.PowerPointInfo">
  <Version>Version1</Version>
  <RequiresSignIn>False</RequiresSignIn>
</EsriMapsInfo>
</file>

<file path=customXml/item268.xml><?xml version="1.0" encoding="utf-8"?>
<EsriMapsInfo xmlns="ESRI.ArcGIS.Mapping.OfficeIntegration.PowerPointInfo">
  <Version>Version1</Version>
  <RequiresSignIn>False</RequiresSignIn>
</EsriMapsInfo>
</file>

<file path=customXml/item269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70.xml><?xml version="1.0" encoding="utf-8"?>
<EsriMapsInfo xmlns="ESRI.ArcGIS.Mapping.OfficeIntegration.PowerPointInfo">
  <Version>Version1</Version>
  <RequiresSignIn>False</RequiresSignIn>
</EsriMapsInfo>
</file>

<file path=customXml/item271.xml><?xml version="1.0" encoding="utf-8"?>
<EsriMapsInfo xmlns="ESRI.ArcGIS.Mapping.OfficeIntegration.PowerPointInfo">
  <Version>Version1</Version>
  <RequiresSignIn>False</RequiresSignIn>
</EsriMapsInfo>
</file>

<file path=customXml/item272.xml><?xml version="1.0" encoding="utf-8"?>
<EsriMapsInfo xmlns="ESRI.ArcGIS.Mapping.OfficeIntegration.PowerPointInfo">
  <Version>Version1</Version>
  <RequiresSignIn>False</RequiresSignIn>
</EsriMapsInfo>
</file>

<file path=customXml/item273.xml><?xml version="1.0" encoding="utf-8"?>
<EsriMapsInfo xmlns="ESRI.ArcGIS.Mapping.OfficeIntegration.PowerPointInfo">
  <Version>Version1</Version>
  <RequiresSignIn>False</RequiresSignIn>
</EsriMapsInfo>
</file>

<file path=customXml/item274.xml><?xml version="1.0" encoding="utf-8"?>
<EsriMapsInfo xmlns="ESRI.ArcGIS.Mapping.OfficeIntegration.PowerPointInfo">
  <Version>Version1</Version>
  <RequiresSignIn>False</RequiresSignIn>
</EsriMapsInfo>
</file>

<file path=customXml/item275.xml><?xml version="1.0" encoding="utf-8"?>
<EsriMapsInfo xmlns="ESRI.ArcGIS.Mapping.OfficeIntegration.PowerPointInfo">
  <Version>Version1</Version>
  <RequiresSignIn>False</RequiresSignIn>
</EsriMapsInfo>
</file>

<file path=customXml/item276.xml><?xml version="1.0" encoding="utf-8"?>
<EsriMapsInfo xmlns="ESRI.ArcGIS.Mapping.OfficeIntegration.PowerPointInfo">
  <Version>Version1</Version>
  <RequiresSignIn>False</RequiresSignIn>
</EsriMapsInfo>
</file>

<file path=customXml/item277.xml><?xml version="1.0" encoding="utf-8"?>
<EsriMapsInfo xmlns="ESRI.ArcGIS.Mapping.OfficeIntegration.PowerPointInfo">
  <Version>Version1</Version>
  <RequiresSignIn>False</RequiresSignIn>
</EsriMapsInfo>
</file>

<file path=customXml/item278.xml><?xml version="1.0" encoding="utf-8"?>
<EsriMapsInfo xmlns="ESRI.ArcGIS.Mapping.OfficeIntegration.PowerPointInfo">
  <Version>Version1</Version>
  <RequiresSignIn>False</RequiresSignIn>
</EsriMapsInfo>
</file>

<file path=customXml/item279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80.xml><?xml version="1.0" encoding="utf-8"?>
<EsriMapsInfo xmlns="ESRI.ArcGIS.Mapping.OfficeIntegration.PowerPointInfo">
  <Version>Version1</Version>
  <RequiresSignIn>False</RequiresSignIn>
</EsriMapsInfo>
</file>

<file path=customXml/item281.xml><?xml version="1.0" encoding="utf-8"?>
<EsriMapsInfo xmlns="ESRI.ArcGIS.Mapping.OfficeIntegration.PowerPointInfo">
  <Version>Version1</Version>
  <RequiresSignIn>False</RequiresSignIn>
</EsriMapsInfo>
</file>

<file path=customXml/item282.xml><?xml version="1.0" encoding="utf-8"?>
<EsriMapsInfo xmlns="ESRI.ArcGIS.Mapping.OfficeIntegration.PowerPointInfo">
  <Version>Version1</Version>
  <RequiresSignIn>False</RequiresSignIn>
</EsriMapsInfo>
</file>

<file path=customXml/item283.xml><?xml version="1.0" encoding="utf-8"?>
<EsriMapsInfo xmlns="ESRI.ArcGIS.Mapping.OfficeIntegration.PowerPointInfo">
  <Version>Version1</Version>
  <RequiresSignIn>False</RequiresSignIn>
</EsriMapsInfo>
</file>

<file path=customXml/item284.xml><?xml version="1.0" encoding="utf-8"?>
<EsriMapsInfo xmlns="ESRI.ArcGIS.Mapping.OfficeIntegration.PowerPointInfo">
  <Version>Version1</Version>
  <RequiresSignIn>False</RequiresSignIn>
</EsriMapsInfo>
</file>

<file path=customXml/item285.xml><?xml version="1.0" encoding="utf-8"?>
<EsriMapsInfo xmlns="ESRI.ArcGIS.Mapping.OfficeIntegration.PowerPointInfo">
  <Version>Version1</Version>
  <RequiresSignIn>False</RequiresSignIn>
</EsriMapsInfo>
</file>

<file path=customXml/item286.xml><?xml version="1.0" encoding="utf-8"?>
<EsriMapsInfo xmlns="ESRI.ArcGIS.Mapping.OfficeIntegration.PowerPointInfo">
  <Version>Version1</Version>
  <RequiresSignIn>False</RequiresSignIn>
</EsriMapsInfo>
</file>

<file path=customXml/item287.xml><?xml version="1.0" encoding="utf-8"?>
<EsriMapsInfo xmlns="ESRI.ArcGIS.Mapping.OfficeIntegration.PowerPointInfo">
  <Version>Version1</Version>
  <RequiresSignIn>False</RequiresSignIn>
</EsriMapsInfo>
</file>

<file path=customXml/item288.xml><?xml version="1.0" encoding="utf-8"?>
<EsriMapsInfo xmlns="ESRI.ArcGIS.Mapping.OfficeIntegration.PowerPointInfo">
  <Version>Version1</Version>
  <RequiresSignIn>False</RequiresSignIn>
</EsriMapsInfo>
</file>

<file path=customXml/item289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290.xml><?xml version="1.0" encoding="utf-8"?>
<EsriMapsInfo xmlns="ESRI.ArcGIS.Mapping.OfficeIntegration.PowerPointInfo">
  <Version>Version1</Version>
  <RequiresSignIn>False</RequiresSignIn>
</EsriMapsInfo>
</file>

<file path=customXml/item291.xml><?xml version="1.0" encoding="utf-8"?>
<EsriMapsInfo xmlns="ESRI.ArcGIS.Mapping.OfficeIntegration.PowerPointInfo">
  <Version>Version1</Version>
  <RequiresSignIn>False</RequiresSignIn>
</EsriMapsInfo>
</file>

<file path=customXml/item292.xml><?xml version="1.0" encoding="utf-8"?>
<EsriMapsInfo xmlns="ESRI.ArcGIS.Mapping.OfficeIntegration.PowerPointInfo">
  <Version>Version1</Version>
  <RequiresSignIn>False</RequiresSignIn>
</EsriMapsInfo>
</file>

<file path=customXml/item293.xml><?xml version="1.0" encoding="utf-8"?>
<EsriMapsInfo xmlns="ESRI.ArcGIS.Mapping.OfficeIntegration.PowerPointInfo">
  <Version>Version1</Version>
  <RequiresSignIn>False</RequiresSignIn>
</EsriMapsInfo>
</file>

<file path=customXml/item294.xml><?xml version="1.0" encoding="utf-8"?>
<EsriMapsInfo xmlns="ESRI.ArcGIS.Mapping.OfficeIntegration.PowerPointInfo">
  <Version>Version1</Version>
  <RequiresSignIn>False</RequiresSignIn>
</EsriMapsInfo>
</file>

<file path=customXml/item295.xml><?xml version="1.0" encoding="utf-8"?>
<EsriMapsInfo xmlns="ESRI.ArcGIS.Mapping.OfficeIntegration.PowerPointInfo">
  <Version>Version1</Version>
  <RequiresSignIn>False</RequiresSignIn>
</EsriMapsInfo>
</file>

<file path=customXml/item296.xml><?xml version="1.0" encoding="utf-8"?>
<EsriMapsInfo xmlns="ESRI.ArcGIS.Mapping.OfficeIntegration.PowerPointInfo">
  <Version>Version1</Version>
  <RequiresSignIn>False</RequiresSignIn>
</EsriMapsInfo>
</file>

<file path=customXml/item297.xml><?xml version="1.0" encoding="utf-8"?>
<EsriMapsInfo xmlns="ESRI.ArcGIS.Mapping.OfficeIntegration.PowerPointInfo">
  <Version>Version1</Version>
  <RequiresSignIn>False</RequiresSignIn>
</EsriMapsInfo>
</file>

<file path=customXml/item298.xml><?xml version="1.0" encoding="utf-8"?>
<EsriMapsInfo xmlns="ESRI.ArcGIS.Mapping.OfficeIntegration.PowerPointInfo">
  <Version>Version1</Version>
  <RequiresSignIn>False</RequiresSignIn>
</EsriMapsInfo>
</file>

<file path=customXml/item29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00.xml><?xml version="1.0" encoding="utf-8"?>
<EsriMapsInfo xmlns="ESRI.ArcGIS.Mapping.OfficeIntegration.PowerPointInfo">
  <Version>Version1</Version>
  <RequiresSignIn>False</RequiresSignIn>
</EsriMapsInfo>
</file>

<file path=customXml/item301.xml><?xml version="1.0" encoding="utf-8"?>
<EsriMapsInfo xmlns="ESRI.ArcGIS.Mapping.OfficeIntegration.PowerPointInfo">
  <Version>Version1</Version>
  <RequiresSignIn>False</RequiresSignIn>
</EsriMapsInfo>
</file>

<file path=customXml/item302.xml><?xml version="1.0" encoding="utf-8"?>
<EsriMapsInfo xmlns="ESRI.ArcGIS.Mapping.OfficeIntegration.PowerPointInfo">
  <Version>Version1</Version>
  <RequiresSignIn>False</RequiresSignIn>
</EsriMapsInfo>
</file>

<file path=customXml/item303.xml><?xml version="1.0" encoding="utf-8"?>
<EsriMapsInfo xmlns="ESRI.ArcGIS.Mapping.OfficeIntegration.PowerPointInfo">
  <Version>Version1</Version>
  <RequiresSignIn>False</RequiresSignIn>
</EsriMapsInfo>
</file>

<file path=customXml/item304.xml><?xml version="1.0" encoding="utf-8"?>
<EsriMapsInfo xmlns="ESRI.ArcGIS.Mapping.OfficeIntegration.PowerPointInfo">
  <Version>Version1</Version>
  <RequiresSignIn>False</RequiresSignIn>
</EsriMapsInfo>
</file>

<file path=customXml/item305.xml><?xml version="1.0" encoding="utf-8"?>
<EsriMapsInfo xmlns="ESRI.ArcGIS.Mapping.OfficeIntegration.PowerPointInfo">
  <Version>Version1</Version>
  <RequiresSignIn>False</RequiresSignIn>
</EsriMapsInfo>
</file>

<file path=customXml/item306.xml><?xml version="1.0" encoding="utf-8"?>
<EsriMapsInfo xmlns="ESRI.ArcGIS.Mapping.OfficeIntegration.PowerPointInfo">
  <Version>Version1</Version>
  <RequiresSignIn>False</RequiresSignIn>
</EsriMapsInfo>
</file>

<file path=customXml/item307.xml><?xml version="1.0" encoding="utf-8"?>
<EsriMapsInfo xmlns="ESRI.ArcGIS.Mapping.OfficeIntegration.PowerPointInfo">
  <Version>Version1</Version>
  <RequiresSignIn>False</RequiresSignIn>
</EsriMapsInfo>
</file>

<file path=customXml/item308.xml><?xml version="1.0" encoding="utf-8"?>
<EsriMapsInfo xmlns="ESRI.ArcGIS.Mapping.OfficeIntegration.PowerPointInfo">
  <Version>Version1</Version>
  <RequiresSignIn>False</RequiresSignIn>
</EsriMapsInfo>
</file>

<file path=customXml/item309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10.xml><?xml version="1.0" encoding="utf-8"?>
<EsriMapsInfo xmlns="ESRI.ArcGIS.Mapping.OfficeIntegration.PowerPointInfo">
  <Version>Version1</Version>
  <RequiresSignIn>False</RequiresSignIn>
</EsriMapsInfo>
</file>

<file path=customXml/item311.xml><?xml version="1.0" encoding="utf-8"?>
<EsriMapsInfo xmlns="ESRI.ArcGIS.Mapping.OfficeIntegration.PowerPointInfo">
  <Version>Version1</Version>
  <RequiresSignIn>False</RequiresSignIn>
</EsriMapsInfo>
</file>

<file path=customXml/item312.xml><?xml version="1.0" encoding="utf-8"?>
<EsriMapsInfo xmlns="ESRI.ArcGIS.Mapping.OfficeIntegration.PowerPointInfo">
  <Version>Version1</Version>
  <RequiresSignIn>False</RequiresSignIn>
</EsriMapsInfo>
</file>

<file path=customXml/item313.xml><?xml version="1.0" encoding="utf-8"?>
<EsriMapsInfo xmlns="ESRI.ArcGIS.Mapping.OfficeIntegration.PowerPointInfo">
  <Version>Version1</Version>
  <RequiresSignIn>False</RequiresSignIn>
</EsriMapsInfo>
</file>

<file path=customXml/item314.xml><?xml version="1.0" encoding="utf-8"?>
<EsriMapsInfo xmlns="ESRI.ArcGIS.Mapping.OfficeIntegration.PowerPointInfo">
  <Version>Version1</Version>
  <RequiresSignIn>False</RequiresSignIn>
</EsriMapsInfo>
</file>

<file path=customXml/item315.xml><?xml version="1.0" encoding="utf-8"?>
<EsriMapsInfo xmlns="ESRI.ArcGIS.Mapping.OfficeIntegration.PowerPointInfo">
  <Version>Version1</Version>
  <RequiresSignIn>False</RequiresSignIn>
</EsriMapsInfo>
</file>

<file path=customXml/item316.xml><?xml version="1.0" encoding="utf-8"?>
<EsriMapsInfo xmlns="ESRI.ArcGIS.Mapping.OfficeIntegration.PowerPointInfo">
  <Version>Version1</Version>
  <RequiresSignIn>False</RequiresSignIn>
</EsriMapsInfo>
</file>

<file path=customXml/item317.xml><?xml version="1.0" encoding="utf-8"?>
<EsriMapsInfo xmlns="ESRI.ArcGIS.Mapping.OfficeIntegration.PowerPointInfo">
  <Version>Version1</Version>
  <RequiresSignIn>False</RequiresSignIn>
</EsriMapsInfo>
</file>

<file path=customXml/item318.xml><?xml version="1.0" encoding="utf-8"?>
<EsriMapsInfo xmlns="ESRI.ArcGIS.Mapping.OfficeIntegration.PowerPointInfo">
  <Version>Version1</Version>
  <RequiresSignIn>False</RequiresSignIn>
</EsriMapsInfo>
</file>

<file path=customXml/item319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20.xml><?xml version="1.0" encoding="utf-8"?>
<EsriMapsInfo xmlns="ESRI.ArcGIS.Mapping.OfficeIntegration.PowerPointInfo">
  <Version>Version1</Version>
  <RequiresSignIn>False</RequiresSignIn>
</EsriMapsInfo>
</file>

<file path=customXml/item321.xml><?xml version="1.0" encoding="utf-8"?>
<EsriMapsInfo xmlns="ESRI.ArcGIS.Mapping.OfficeIntegration.PowerPointInfo">
  <Version>Version1</Version>
  <RequiresSignIn>False</RequiresSignIn>
</EsriMapsInfo>
</file>

<file path=customXml/item322.xml><?xml version="1.0" encoding="utf-8"?>
<EsriMapsInfo xmlns="ESRI.ArcGIS.Mapping.OfficeIntegration.PowerPointInfo">
  <Version>Version1</Version>
  <RequiresSignIn>False</RequiresSignIn>
</EsriMapsInfo>
</file>

<file path=customXml/item323.xml><?xml version="1.0" encoding="utf-8"?>
<EsriMapsInfo xmlns="ESRI.ArcGIS.Mapping.OfficeIntegration.PowerPointInfo">
  <Version>Version1</Version>
  <RequiresSignIn>False</RequiresSignIn>
</EsriMapsInfo>
</file>

<file path=customXml/item324.xml><?xml version="1.0" encoding="utf-8"?>
<EsriMapsInfo xmlns="ESRI.ArcGIS.Mapping.OfficeIntegration.PowerPointInfo">
  <Version>Version1</Version>
  <RequiresSignIn>False</RequiresSignIn>
</EsriMapsInfo>
</file>

<file path=customXml/item325.xml><?xml version="1.0" encoding="utf-8"?>
<EsriMapsInfo xmlns="ESRI.ArcGIS.Mapping.OfficeIntegration.PowerPointInfo">
  <Version>Version1</Version>
  <RequiresSignIn>False</RequiresSignIn>
</EsriMapsInfo>
</file>

<file path=customXml/item326.xml><?xml version="1.0" encoding="utf-8"?>
<EsriMapsInfo xmlns="ESRI.ArcGIS.Mapping.OfficeIntegration.PowerPointInfo">
  <Version>Version1</Version>
  <RequiresSignIn>False</RequiresSignIn>
</EsriMapsInfo>
</file>

<file path=customXml/item327.xml><?xml version="1.0" encoding="utf-8"?>
<EsriMapsInfo xmlns="ESRI.ArcGIS.Mapping.OfficeIntegration.PowerPointInfo">
  <Version>Version1</Version>
  <RequiresSignIn>False</RequiresSignIn>
</EsriMapsInfo>
</file>

<file path=customXml/item328.xml><?xml version="1.0" encoding="utf-8"?>
<EsriMapsInfo xmlns="ESRI.ArcGIS.Mapping.OfficeIntegration.PowerPointInfo">
  <Version>Version1</Version>
  <RequiresSignIn>False</RequiresSignIn>
</EsriMapsInfo>
</file>

<file path=customXml/item329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30.xml><?xml version="1.0" encoding="utf-8"?>
<EsriMapsInfo xmlns="ESRI.ArcGIS.Mapping.OfficeIntegration.PowerPointInfo">
  <Version>Version1</Version>
  <RequiresSignIn>False</RequiresSignIn>
</EsriMapsInfo>
</file>

<file path=customXml/item331.xml><?xml version="1.0" encoding="utf-8"?>
<EsriMapsInfo xmlns="ESRI.ArcGIS.Mapping.OfficeIntegration.PowerPointInfo">
  <Version>Version1</Version>
  <RequiresSignIn>False</RequiresSignIn>
</EsriMapsInfo>
</file>

<file path=customXml/item332.xml><?xml version="1.0" encoding="utf-8"?>
<EsriMapsInfo xmlns="ESRI.ArcGIS.Mapping.OfficeIntegration.PowerPointInfo">
  <Version>Version1</Version>
  <RequiresSignIn>False</RequiresSignIn>
</EsriMapsInfo>
</file>

<file path=customXml/item333.xml><?xml version="1.0" encoding="utf-8"?>
<EsriMapsInfo xmlns="ESRI.ArcGIS.Mapping.OfficeIntegration.PowerPointInfo">
  <Version>Version1</Version>
  <RequiresSignIn>False</RequiresSignIn>
</EsriMapsInfo>
</file>

<file path=customXml/item334.xml><?xml version="1.0" encoding="utf-8"?>
<EsriMapsInfo xmlns="ESRI.ArcGIS.Mapping.OfficeIntegration.PowerPointInfo">
  <Version>Version1</Version>
  <RequiresSignIn>False</RequiresSignIn>
</EsriMapsInfo>
</file>

<file path=customXml/item335.xml><?xml version="1.0" encoding="utf-8"?>
<EsriMapsInfo xmlns="ESRI.ArcGIS.Mapping.OfficeIntegration.PowerPointInfo">
  <Version>Version1</Version>
  <RequiresSignIn>False</RequiresSignIn>
</EsriMapsInfo>
</file>

<file path=customXml/item336.xml><?xml version="1.0" encoding="utf-8"?>
<EsriMapsInfo xmlns="ESRI.ArcGIS.Mapping.OfficeIntegration.PowerPointInfo">
  <Version>Version1</Version>
  <RequiresSignIn>False</RequiresSignIn>
</EsriMapsInfo>
</file>

<file path=customXml/item337.xml><?xml version="1.0" encoding="utf-8"?>
<EsriMapsInfo xmlns="ESRI.ArcGIS.Mapping.OfficeIntegration.PowerPointInfo">
  <Version>Version1</Version>
  <RequiresSignIn>False</RequiresSignIn>
</EsriMapsInfo>
</file>

<file path=customXml/item338.xml><?xml version="1.0" encoding="utf-8"?>
<EsriMapsInfo xmlns="ESRI.ArcGIS.Mapping.OfficeIntegration.PowerPointInfo">
  <Version>Version1</Version>
  <RequiresSignIn>False</RequiresSignIn>
</EsriMapsInfo>
</file>

<file path=customXml/item339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40.xml><?xml version="1.0" encoding="utf-8"?>
<EsriMapsInfo xmlns="ESRI.ArcGIS.Mapping.OfficeIntegration.PowerPointInfo">
  <Version>Version1</Version>
  <RequiresSignIn>False</RequiresSignIn>
</EsriMapsInfo>
</file>

<file path=customXml/item341.xml><?xml version="1.0" encoding="utf-8"?>
<EsriMapsInfo xmlns="ESRI.ArcGIS.Mapping.OfficeIntegration.PowerPointInfo">
  <Version>Version1</Version>
  <RequiresSignIn>False</RequiresSignIn>
</EsriMapsInfo>
</file>

<file path=customXml/item342.xml><?xml version="1.0" encoding="utf-8"?>
<EsriMapsInfo xmlns="ESRI.ArcGIS.Mapping.OfficeIntegration.PowerPointInfo">
  <Version>Version1</Version>
  <RequiresSignIn>False</RequiresSignIn>
</EsriMapsInfo>
</file>

<file path=customXml/item343.xml><?xml version="1.0" encoding="utf-8"?>
<EsriMapsInfo xmlns="ESRI.ArcGIS.Mapping.OfficeIntegration.PowerPointInfo">
  <Version>Version1</Version>
  <RequiresSignIn>False</RequiresSignIn>
</EsriMapsInfo>
</file>

<file path=customXml/item344.xml><?xml version="1.0" encoding="utf-8"?>
<EsriMapsInfo xmlns="ESRI.ArcGIS.Mapping.OfficeIntegration.PowerPointInfo">
  <Version>Version1</Version>
  <RequiresSignIn>False</RequiresSignIn>
</EsriMapsInfo>
</file>

<file path=customXml/item345.xml><?xml version="1.0" encoding="utf-8"?>
<EsriMapsInfo xmlns="ESRI.ArcGIS.Mapping.OfficeIntegration.PowerPointInfo">
  <Version>Version1</Version>
  <RequiresSignIn>False</RequiresSignIn>
</EsriMapsInfo>
</file>

<file path=customXml/item346.xml><?xml version="1.0" encoding="utf-8"?>
<EsriMapsInfo xmlns="ESRI.ArcGIS.Mapping.OfficeIntegration.PowerPointInfo">
  <Version>Version1</Version>
  <RequiresSignIn>False</RequiresSignIn>
</EsriMapsInfo>
</file>

<file path=customXml/item347.xml><?xml version="1.0" encoding="utf-8"?>
<EsriMapsInfo xmlns="ESRI.ArcGIS.Mapping.OfficeIntegration.PowerPointInfo">
  <Version>Version1</Version>
  <RequiresSignIn>False</RequiresSignIn>
</EsriMapsInfo>
</file>

<file path=customXml/item348.xml><?xml version="1.0" encoding="utf-8"?>
<EsriMapsInfo xmlns="ESRI.ArcGIS.Mapping.OfficeIntegration.PowerPointInfo">
  <Version>Version1</Version>
  <RequiresSignIn>False</RequiresSignIn>
</EsriMapsInfo>
</file>

<file path=customXml/item349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50.xml><?xml version="1.0" encoding="utf-8"?>
<EsriMapsInfo xmlns="ESRI.ArcGIS.Mapping.OfficeIntegration.PowerPointInfo">
  <Version>Version1</Version>
  <RequiresSignIn>False</RequiresSignIn>
</EsriMapsInfo>
</file>

<file path=customXml/item351.xml><?xml version="1.0" encoding="utf-8"?>
<EsriMapsInfo xmlns="ESRI.ArcGIS.Mapping.OfficeIntegration.PowerPointInfo">
  <Version>Version1</Version>
  <RequiresSignIn>False</RequiresSignIn>
</EsriMapsInfo>
</file>

<file path=customXml/item352.xml><?xml version="1.0" encoding="utf-8"?>
<EsriMapsInfo xmlns="ESRI.ArcGIS.Mapping.OfficeIntegration.PowerPointInfo">
  <Version>Version1</Version>
  <RequiresSignIn>False</RequiresSignIn>
</EsriMapsInfo>
</file>

<file path=customXml/item353.xml><?xml version="1.0" encoding="utf-8"?>
<EsriMapsInfo xmlns="ESRI.ArcGIS.Mapping.OfficeIntegration.PowerPointInfo">
  <Version>Version1</Version>
  <RequiresSignIn>False</RequiresSignIn>
</EsriMapsInfo>
</file>

<file path=customXml/item354.xml><?xml version="1.0" encoding="utf-8"?>
<EsriMapsInfo xmlns="ESRI.ArcGIS.Mapping.OfficeIntegration.PowerPointInfo">
  <Version>Version1</Version>
  <RequiresSignIn>False</RequiresSignIn>
</EsriMapsInfo>
</file>

<file path=customXml/item355.xml><?xml version="1.0" encoding="utf-8"?>
<EsriMapsInfo xmlns="ESRI.ArcGIS.Mapping.OfficeIntegration.PowerPointInfo">
  <Version>Version1</Version>
  <RequiresSignIn>False</RequiresSignIn>
</EsriMapsInfo>
</file>

<file path=customXml/item356.xml><?xml version="1.0" encoding="utf-8"?>
<EsriMapsInfo xmlns="ESRI.ArcGIS.Mapping.OfficeIntegration.PowerPointInfo">
  <Version>Version1</Version>
  <RequiresSignIn>False</RequiresSignIn>
</EsriMapsInfo>
</file>

<file path=customXml/item357.xml><?xml version="1.0" encoding="utf-8"?>
<EsriMapsInfo xmlns="ESRI.ArcGIS.Mapping.OfficeIntegration.PowerPointInfo">
  <Version>Version1</Version>
  <RequiresSignIn>False</RequiresSignIn>
</EsriMapsInfo>
</file>

<file path=customXml/item358.xml><?xml version="1.0" encoding="utf-8"?>
<EsriMapsInfo xmlns="ESRI.ArcGIS.Mapping.OfficeIntegration.PowerPointInfo">
  <Version>Version1</Version>
  <RequiresSignIn>False</RequiresSignIn>
</EsriMapsInfo>
</file>

<file path=customXml/item359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60.xml><?xml version="1.0" encoding="utf-8"?>
<EsriMapsInfo xmlns="ESRI.ArcGIS.Mapping.OfficeIntegration.PowerPointInfo">
  <Version>Version1</Version>
  <RequiresSignIn>False</RequiresSignIn>
</EsriMapsInfo>
</file>

<file path=customXml/item361.xml><?xml version="1.0" encoding="utf-8"?>
<EsriMapsInfo xmlns="ESRI.ArcGIS.Mapping.OfficeIntegration.PowerPointInfo">
  <Version>Version1</Version>
  <RequiresSignIn>False</RequiresSignIn>
</EsriMapsInfo>
</file>

<file path=customXml/item362.xml><?xml version="1.0" encoding="utf-8"?>
<EsriMapsInfo xmlns="ESRI.ArcGIS.Mapping.OfficeIntegration.PowerPointInfo">
  <Version>Version1</Version>
  <RequiresSignIn>False</RequiresSignIn>
</EsriMapsInfo>
</file>

<file path=customXml/item363.xml><?xml version="1.0" encoding="utf-8"?>
<EsriMapsInfo xmlns="ESRI.ArcGIS.Mapping.OfficeIntegration.PowerPointInfo">
  <Version>Version1</Version>
  <RequiresSignIn>False</RequiresSignIn>
</EsriMapsInfo>
</file>

<file path=customXml/item364.xml><?xml version="1.0" encoding="utf-8"?>
<EsriMapsInfo xmlns="ESRI.ArcGIS.Mapping.OfficeIntegration.PowerPointInfo">
  <Version>Version1</Version>
  <RequiresSignIn>False</RequiresSignIn>
</EsriMapsInfo>
</file>

<file path=customXml/item365.xml><?xml version="1.0" encoding="utf-8"?>
<EsriMapsInfo xmlns="ESRI.ArcGIS.Mapping.OfficeIntegration.PowerPointInfo">
  <Version>Version1</Version>
  <RequiresSignIn>False</RequiresSignIn>
</EsriMapsInfo>
</file>

<file path=customXml/item366.xml><?xml version="1.0" encoding="utf-8"?>
<EsriMapsInfo xmlns="ESRI.ArcGIS.Mapping.OfficeIntegration.PowerPointInfo">
  <Version>Version1</Version>
  <RequiresSignIn>False</RequiresSignIn>
</EsriMapsInfo>
</file>

<file path=customXml/item367.xml><?xml version="1.0" encoding="utf-8"?>
<EsriMapsInfo xmlns="ESRI.ArcGIS.Mapping.OfficeIntegration.PowerPointInfo">
  <Version>Version1</Version>
  <RequiresSignIn>False</RequiresSignIn>
</EsriMapsInfo>
</file>

<file path=customXml/item368.xml><?xml version="1.0" encoding="utf-8"?>
<EsriMapsInfo xmlns="ESRI.ArcGIS.Mapping.OfficeIntegration.PowerPointInfo">
  <Version>Version1</Version>
  <RequiresSignIn>False</RequiresSignIn>
</EsriMapsInfo>
</file>

<file path=customXml/item369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70.xml><?xml version="1.0" encoding="utf-8"?>
<EsriMapsInfo xmlns="ESRI.ArcGIS.Mapping.OfficeIntegration.PowerPointInfo">
  <Version>Version1</Version>
  <RequiresSignIn>False</RequiresSignIn>
</EsriMapsInfo>
</file>

<file path=customXml/item371.xml><?xml version="1.0" encoding="utf-8"?>
<EsriMapsInfo xmlns="ESRI.ArcGIS.Mapping.OfficeIntegration.PowerPointInfo">
  <Version>Version1</Version>
  <RequiresSignIn>False</RequiresSignIn>
</EsriMapsInfo>
</file>

<file path=customXml/item372.xml><?xml version="1.0" encoding="utf-8"?>
<EsriMapsInfo xmlns="ESRI.ArcGIS.Mapping.OfficeIntegration.PowerPointInfo">
  <Version>Version1</Version>
  <RequiresSignIn>False</RequiresSignIn>
</EsriMapsInfo>
</file>

<file path=customXml/item373.xml><?xml version="1.0" encoding="utf-8"?>
<EsriMapsInfo xmlns="ESRI.ArcGIS.Mapping.OfficeIntegration.PowerPointInfo">
  <Version>Version1</Version>
  <RequiresSignIn>False</RequiresSignIn>
</EsriMapsInfo>
</file>

<file path=customXml/item374.xml><?xml version="1.0" encoding="utf-8"?>
<EsriMapsInfo xmlns="ESRI.ArcGIS.Mapping.OfficeIntegration.PowerPointInfo">
  <Version>Version1</Version>
  <RequiresSignIn>False</RequiresSignIn>
</EsriMapsInfo>
</file>

<file path=customXml/item375.xml><?xml version="1.0" encoding="utf-8"?>
<EsriMapsInfo xmlns="ESRI.ArcGIS.Mapping.OfficeIntegration.PowerPointInfo">
  <Version>Version1</Version>
  <RequiresSignIn>False</RequiresSignIn>
</EsriMapsInfo>
</file>

<file path=customXml/item376.xml><?xml version="1.0" encoding="utf-8"?>
<EsriMapsInfo xmlns="ESRI.ArcGIS.Mapping.OfficeIntegration.PowerPointInfo">
  <Version>Version1</Version>
  <RequiresSignIn>False</RequiresSignIn>
</EsriMapsInfo>
</file>

<file path=customXml/item377.xml><?xml version="1.0" encoding="utf-8"?>
<EsriMapsInfo xmlns="ESRI.ArcGIS.Mapping.OfficeIntegration.PowerPointInfo">
  <Version>Version1</Version>
  <RequiresSignIn>False</RequiresSignIn>
</EsriMapsInfo>
</file>

<file path=customXml/item378.xml><?xml version="1.0" encoding="utf-8"?>
<EsriMapsInfo xmlns="ESRI.ArcGIS.Mapping.OfficeIntegration.PowerPointInfo">
  <Version>Version1</Version>
  <RequiresSignIn>False</RequiresSignIn>
</EsriMapsInfo>
</file>

<file path=customXml/item379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80.xml><?xml version="1.0" encoding="utf-8"?>
<EsriMapsInfo xmlns="ESRI.ArcGIS.Mapping.OfficeIntegration.PowerPointInfo">
  <Version>Version1</Version>
  <RequiresSignIn>False</RequiresSignIn>
</EsriMapsInfo>
</file>

<file path=customXml/item381.xml><?xml version="1.0" encoding="utf-8"?>
<EsriMapsInfo xmlns="ESRI.ArcGIS.Mapping.OfficeIntegration.PowerPointInfo">
  <Version>Version1</Version>
  <RequiresSignIn>False</RequiresSignIn>
</EsriMapsInfo>
</file>

<file path=customXml/item382.xml><?xml version="1.0" encoding="utf-8"?>
<EsriMapsInfo xmlns="ESRI.ArcGIS.Mapping.OfficeIntegration.PowerPointInfo">
  <Version>Version1</Version>
  <RequiresSignIn>False</RequiresSignIn>
</EsriMapsInfo>
</file>

<file path=customXml/item383.xml><?xml version="1.0" encoding="utf-8"?>
<EsriMapsInfo xmlns="ESRI.ArcGIS.Mapping.OfficeIntegration.PowerPointInfo">
  <Version>Version1</Version>
  <RequiresSignIn>False</RequiresSignIn>
</EsriMapsInfo>
</file>

<file path=customXml/item384.xml><?xml version="1.0" encoding="utf-8"?>
<EsriMapsInfo xmlns="ESRI.ArcGIS.Mapping.OfficeIntegration.PowerPointInfo">
  <Version>Version1</Version>
  <RequiresSignIn>False</RequiresSignIn>
</EsriMapsInfo>
</file>

<file path=customXml/item385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97.xml><?xml version="1.0" encoding="utf-8"?>
<EsriMapsInfo xmlns="ESRI.ArcGIS.Mapping.OfficeIntegration.PowerPointInfo">
  <Version>Version1</Version>
  <RequiresSignIn>False</RequiresSignIn>
</EsriMapsInfo>
</file>

<file path=customXml/item98.xml><?xml version="1.0" encoding="utf-8"?>
<EsriMapsInfo xmlns="ESRI.ArcGIS.Mapping.OfficeIntegration.PowerPointInfo">
  <Version>Version1</Version>
  <RequiresSignIn>False</RequiresSignIn>
</EsriMapsInfo>
</file>

<file path=customXml/item9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CDB4C5B-68C7-4C23-8EF6-4A9091DDC00B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1B995354-7855-435E-A932-98A51DC1A5DD}">
  <ds:schemaRefs>
    <ds:schemaRef ds:uri="ESRI.ArcGIS.Mapping.OfficeIntegration.PowerPointInfo"/>
  </ds:schemaRefs>
</ds:datastoreItem>
</file>

<file path=customXml/itemProps100.xml><?xml version="1.0" encoding="utf-8"?>
<ds:datastoreItem xmlns:ds="http://schemas.openxmlformats.org/officeDocument/2006/customXml" ds:itemID="{B25A91F3-C4B6-4B2A-97F2-7EE9377F7B0B}">
  <ds:schemaRefs>
    <ds:schemaRef ds:uri="ESRI.ArcGIS.Mapping.OfficeIntegration.PowerPointInfo"/>
  </ds:schemaRefs>
</ds:datastoreItem>
</file>

<file path=customXml/itemProps101.xml><?xml version="1.0" encoding="utf-8"?>
<ds:datastoreItem xmlns:ds="http://schemas.openxmlformats.org/officeDocument/2006/customXml" ds:itemID="{DE477491-E37B-404D-AE45-795DDCC4287E}">
  <ds:schemaRefs>
    <ds:schemaRef ds:uri="ESRI.ArcGIS.Mapping.OfficeIntegration.PowerPointInfo"/>
  </ds:schemaRefs>
</ds:datastoreItem>
</file>

<file path=customXml/itemProps102.xml><?xml version="1.0" encoding="utf-8"?>
<ds:datastoreItem xmlns:ds="http://schemas.openxmlformats.org/officeDocument/2006/customXml" ds:itemID="{FEEF969B-7A3C-438F-8B88-E63C1E39A140}">
  <ds:schemaRefs>
    <ds:schemaRef ds:uri="ESRI.ArcGIS.Mapping.OfficeIntegration.PowerPointInfo"/>
  </ds:schemaRefs>
</ds:datastoreItem>
</file>

<file path=customXml/itemProps103.xml><?xml version="1.0" encoding="utf-8"?>
<ds:datastoreItem xmlns:ds="http://schemas.openxmlformats.org/officeDocument/2006/customXml" ds:itemID="{A80CD7D9-575E-4128-829D-12DA9B3C2FE0}">
  <ds:schemaRefs>
    <ds:schemaRef ds:uri="ESRI.ArcGIS.Mapping.OfficeIntegration.PowerPointInfo"/>
  </ds:schemaRefs>
</ds:datastoreItem>
</file>

<file path=customXml/itemProps104.xml><?xml version="1.0" encoding="utf-8"?>
<ds:datastoreItem xmlns:ds="http://schemas.openxmlformats.org/officeDocument/2006/customXml" ds:itemID="{E846941E-BA63-4636-B7C3-AC9BB9CF4D0E}">
  <ds:schemaRefs>
    <ds:schemaRef ds:uri="ESRI.ArcGIS.Mapping.OfficeIntegration.PowerPointInfo"/>
  </ds:schemaRefs>
</ds:datastoreItem>
</file>

<file path=customXml/itemProps105.xml><?xml version="1.0" encoding="utf-8"?>
<ds:datastoreItem xmlns:ds="http://schemas.openxmlformats.org/officeDocument/2006/customXml" ds:itemID="{F194596F-1010-4FFC-B6C7-00E8D2D813E3}">
  <ds:schemaRefs>
    <ds:schemaRef ds:uri="ESRI.ArcGIS.Mapping.OfficeIntegration.PowerPointInfo"/>
  </ds:schemaRefs>
</ds:datastoreItem>
</file>

<file path=customXml/itemProps106.xml><?xml version="1.0" encoding="utf-8"?>
<ds:datastoreItem xmlns:ds="http://schemas.openxmlformats.org/officeDocument/2006/customXml" ds:itemID="{48E0726E-8D76-4B27-992A-DABB226E5F69}">
  <ds:schemaRefs>
    <ds:schemaRef ds:uri="ESRI.ArcGIS.Mapping.OfficeIntegration.PowerPointInfo"/>
  </ds:schemaRefs>
</ds:datastoreItem>
</file>

<file path=customXml/itemProps107.xml><?xml version="1.0" encoding="utf-8"?>
<ds:datastoreItem xmlns:ds="http://schemas.openxmlformats.org/officeDocument/2006/customXml" ds:itemID="{5E3F7E3F-65CA-4F5E-A782-DB00768FEA84}">
  <ds:schemaRefs>
    <ds:schemaRef ds:uri="ESRI.ArcGIS.Mapping.OfficeIntegration.PowerPointInfo"/>
  </ds:schemaRefs>
</ds:datastoreItem>
</file>

<file path=customXml/itemProps108.xml><?xml version="1.0" encoding="utf-8"?>
<ds:datastoreItem xmlns:ds="http://schemas.openxmlformats.org/officeDocument/2006/customXml" ds:itemID="{408D7A26-37DE-4E5C-85CC-CAC7BFC6E471}">
  <ds:schemaRefs>
    <ds:schemaRef ds:uri="ESRI.ArcGIS.Mapping.OfficeIntegration.PowerPointInfo"/>
  </ds:schemaRefs>
</ds:datastoreItem>
</file>

<file path=customXml/itemProps109.xml><?xml version="1.0" encoding="utf-8"?>
<ds:datastoreItem xmlns:ds="http://schemas.openxmlformats.org/officeDocument/2006/customXml" ds:itemID="{84C4C4C0-ECEF-448C-A5C0-DFD4869E258A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3B3C6D60-5899-4D45-831C-3C746BC01874}">
  <ds:schemaRefs>
    <ds:schemaRef ds:uri="ESRI.ArcGIS.Mapping.OfficeIntegration.PowerPointInfo"/>
  </ds:schemaRefs>
</ds:datastoreItem>
</file>

<file path=customXml/itemProps110.xml><?xml version="1.0" encoding="utf-8"?>
<ds:datastoreItem xmlns:ds="http://schemas.openxmlformats.org/officeDocument/2006/customXml" ds:itemID="{E3888A83-9A40-462A-AFE9-BBE1C3003ADE}">
  <ds:schemaRefs>
    <ds:schemaRef ds:uri="ESRI.ArcGIS.Mapping.OfficeIntegration.PowerPointInfo"/>
  </ds:schemaRefs>
</ds:datastoreItem>
</file>

<file path=customXml/itemProps111.xml><?xml version="1.0" encoding="utf-8"?>
<ds:datastoreItem xmlns:ds="http://schemas.openxmlformats.org/officeDocument/2006/customXml" ds:itemID="{F845DDCE-4720-4BC3-907E-285B90AFE8F7}">
  <ds:schemaRefs>
    <ds:schemaRef ds:uri="ESRI.ArcGIS.Mapping.OfficeIntegration.PowerPointInfo"/>
  </ds:schemaRefs>
</ds:datastoreItem>
</file>

<file path=customXml/itemProps112.xml><?xml version="1.0" encoding="utf-8"?>
<ds:datastoreItem xmlns:ds="http://schemas.openxmlformats.org/officeDocument/2006/customXml" ds:itemID="{1D70BC94-EF82-4AF0-BFE7-4D30DC97F38D}">
  <ds:schemaRefs>
    <ds:schemaRef ds:uri="ESRI.ArcGIS.Mapping.OfficeIntegration.PowerPointInfo"/>
  </ds:schemaRefs>
</ds:datastoreItem>
</file>

<file path=customXml/itemProps113.xml><?xml version="1.0" encoding="utf-8"?>
<ds:datastoreItem xmlns:ds="http://schemas.openxmlformats.org/officeDocument/2006/customXml" ds:itemID="{00460A98-77F6-4BED-A27D-937E3DE63AB7}">
  <ds:schemaRefs>
    <ds:schemaRef ds:uri="ESRI.ArcGIS.Mapping.OfficeIntegration.PowerPointInfo"/>
  </ds:schemaRefs>
</ds:datastoreItem>
</file>

<file path=customXml/itemProps114.xml><?xml version="1.0" encoding="utf-8"?>
<ds:datastoreItem xmlns:ds="http://schemas.openxmlformats.org/officeDocument/2006/customXml" ds:itemID="{EE437140-24C1-449D-95BD-8CF1B4B73B2F}">
  <ds:schemaRefs>
    <ds:schemaRef ds:uri="ESRI.ArcGIS.Mapping.OfficeIntegration.PowerPointInfo"/>
  </ds:schemaRefs>
</ds:datastoreItem>
</file>

<file path=customXml/itemProps115.xml><?xml version="1.0" encoding="utf-8"?>
<ds:datastoreItem xmlns:ds="http://schemas.openxmlformats.org/officeDocument/2006/customXml" ds:itemID="{6DD1F361-8387-4216-9F8F-98760D9643FD}">
  <ds:schemaRefs>
    <ds:schemaRef ds:uri="ESRI.ArcGIS.Mapping.OfficeIntegration.PowerPointInfo"/>
  </ds:schemaRefs>
</ds:datastoreItem>
</file>

<file path=customXml/itemProps116.xml><?xml version="1.0" encoding="utf-8"?>
<ds:datastoreItem xmlns:ds="http://schemas.openxmlformats.org/officeDocument/2006/customXml" ds:itemID="{0A9E3C72-647A-4DDF-AE56-0C429222FB8C}">
  <ds:schemaRefs>
    <ds:schemaRef ds:uri="ESRI.ArcGIS.Mapping.OfficeIntegration.PowerPointInfo"/>
  </ds:schemaRefs>
</ds:datastoreItem>
</file>

<file path=customXml/itemProps117.xml><?xml version="1.0" encoding="utf-8"?>
<ds:datastoreItem xmlns:ds="http://schemas.openxmlformats.org/officeDocument/2006/customXml" ds:itemID="{BA42447D-3C59-45C3-8D20-FF419A7EB2DA}">
  <ds:schemaRefs>
    <ds:schemaRef ds:uri="ESRI.ArcGIS.Mapping.OfficeIntegration.PowerPointInfo"/>
  </ds:schemaRefs>
</ds:datastoreItem>
</file>

<file path=customXml/itemProps118.xml><?xml version="1.0" encoding="utf-8"?>
<ds:datastoreItem xmlns:ds="http://schemas.openxmlformats.org/officeDocument/2006/customXml" ds:itemID="{24BCFB86-6831-4857-9EE0-209F4E3C6B53}">
  <ds:schemaRefs>
    <ds:schemaRef ds:uri="ESRI.ArcGIS.Mapping.OfficeIntegration.PowerPointInfo"/>
  </ds:schemaRefs>
</ds:datastoreItem>
</file>

<file path=customXml/itemProps119.xml><?xml version="1.0" encoding="utf-8"?>
<ds:datastoreItem xmlns:ds="http://schemas.openxmlformats.org/officeDocument/2006/customXml" ds:itemID="{9FFB7CB3-B5DE-4EE0-AC64-58A6FBFECD6B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BC06B3DA-4CC7-44D7-AEF1-87311852B726}">
  <ds:schemaRefs>
    <ds:schemaRef ds:uri="ESRI.ArcGIS.Mapping.OfficeIntegration.PowerPointInfo"/>
  </ds:schemaRefs>
</ds:datastoreItem>
</file>

<file path=customXml/itemProps120.xml><?xml version="1.0" encoding="utf-8"?>
<ds:datastoreItem xmlns:ds="http://schemas.openxmlformats.org/officeDocument/2006/customXml" ds:itemID="{5EB76185-37CB-4CEF-96CC-1AFB2657C622}">
  <ds:schemaRefs>
    <ds:schemaRef ds:uri="ESRI.ArcGIS.Mapping.OfficeIntegration.PowerPointInfo"/>
  </ds:schemaRefs>
</ds:datastoreItem>
</file>

<file path=customXml/itemProps121.xml><?xml version="1.0" encoding="utf-8"?>
<ds:datastoreItem xmlns:ds="http://schemas.openxmlformats.org/officeDocument/2006/customXml" ds:itemID="{B1DD0806-79C8-4BF6-9879-7A7CA999ACC4}">
  <ds:schemaRefs>
    <ds:schemaRef ds:uri="ESRI.ArcGIS.Mapping.OfficeIntegration.PowerPointInfo"/>
  </ds:schemaRefs>
</ds:datastoreItem>
</file>

<file path=customXml/itemProps122.xml><?xml version="1.0" encoding="utf-8"?>
<ds:datastoreItem xmlns:ds="http://schemas.openxmlformats.org/officeDocument/2006/customXml" ds:itemID="{587FBA83-E6FF-4B58-8F69-5CB626BEA8BF}">
  <ds:schemaRefs>
    <ds:schemaRef ds:uri="ESRI.ArcGIS.Mapping.OfficeIntegration.PowerPointInfo"/>
  </ds:schemaRefs>
</ds:datastoreItem>
</file>

<file path=customXml/itemProps123.xml><?xml version="1.0" encoding="utf-8"?>
<ds:datastoreItem xmlns:ds="http://schemas.openxmlformats.org/officeDocument/2006/customXml" ds:itemID="{829C2F66-4E68-4932-A734-E048AC0A7816}">
  <ds:schemaRefs>
    <ds:schemaRef ds:uri="ESRI.ArcGIS.Mapping.OfficeIntegration.PowerPointInfo"/>
  </ds:schemaRefs>
</ds:datastoreItem>
</file>

<file path=customXml/itemProps124.xml><?xml version="1.0" encoding="utf-8"?>
<ds:datastoreItem xmlns:ds="http://schemas.openxmlformats.org/officeDocument/2006/customXml" ds:itemID="{269CD1C6-DA59-4646-8312-751DFE80F96F}">
  <ds:schemaRefs>
    <ds:schemaRef ds:uri="ESRI.ArcGIS.Mapping.OfficeIntegration.PowerPointInfo"/>
  </ds:schemaRefs>
</ds:datastoreItem>
</file>

<file path=customXml/itemProps125.xml><?xml version="1.0" encoding="utf-8"?>
<ds:datastoreItem xmlns:ds="http://schemas.openxmlformats.org/officeDocument/2006/customXml" ds:itemID="{E0206905-8D64-4AE6-800F-8CC4C7181959}">
  <ds:schemaRefs>
    <ds:schemaRef ds:uri="ESRI.ArcGIS.Mapping.OfficeIntegration.PowerPointInfo"/>
  </ds:schemaRefs>
</ds:datastoreItem>
</file>

<file path=customXml/itemProps126.xml><?xml version="1.0" encoding="utf-8"?>
<ds:datastoreItem xmlns:ds="http://schemas.openxmlformats.org/officeDocument/2006/customXml" ds:itemID="{BED98C1E-0012-43DA-84B1-B60E2F42927A}">
  <ds:schemaRefs>
    <ds:schemaRef ds:uri="ESRI.ArcGIS.Mapping.OfficeIntegration.PowerPointInfo"/>
  </ds:schemaRefs>
</ds:datastoreItem>
</file>

<file path=customXml/itemProps127.xml><?xml version="1.0" encoding="utf-8"?>
<ds:datastoreItem xmlns:ds="http://schemas.openxmlformats.org/officeDocument/2006/customXml" ds:itemID="{B2FAB5E5-9A80-431A-A474-EFDF04360EFA}">
  <ds:schemaRefs>
    <ds:schemaRef ds:uri="ESRI.ArcGIS.Mapping.OfficeIntegration.PowerPointInfo"/>
  </ds:schemaRefs>
</ds:datastoreItem>
</file>

<file path=customXml/itemProps128.xml><?xml version="1.0" encoding="utf-8"?>
<ds:datastoreItem xmlns:ds="http://schemas.openxmlformats.org/officeDocument/2006/customXml" ds:itemID="{E7446AD2-6B39-4175-8BDA-57E45E6B013F}">
  <ds:schemaRefs>
    <ds:schemaRef ds:uri="ESRI.ArcGIS.Mapping.OfficeIntegration.PowerPointInfo"/>
  </ds:schemaRefs>
</ds:datastoreItem>
</file>

<file path=customXml/itemProps129.xml><?xml version="1.0" encoding="utf-8"?>
<ds:datastoreItem xmlns:ds="http://schemas.openxmlformats.org/officeDocument/2006/customXml" ds:itemID="{A32488C5-1D6F-42C8-A5B5-EBBA4B8D6C44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F88CC68-1C45-4D29-912F-EA97C3553A97}">
  <ds:schemaRefs>
    <ds:schemaRef ds:uri="ESRI.ArcGIS.Mapping.OfficeIntegration.PowerPointInfo"/>
  </ds:schemaRefs>
</ds:datastoreItem>
</file>

<file path=customXml/itemProps130.xml><?xml version="1.0" encoding="utf-8"?>
<ds:datastoreItem xmlns:ds="http://schemas.openxmlformats.org/officeDocument/2006/customXml" ds:itemID="{DDD44919-B137-441A-9947-4B9A0856658A}">
  <ds:schemaRefs>
    <ds:schemaRef ds:uri="ESRI.ArcGIS.Mapping.OfficeIntegration.PowerPointInfo"/>
  </ds:schemaRefs>
</ds:datastoreItem>
</file>

<file path=customXml/itemProps131.xml><?xml version="1.0" encoding="utf-8"?>
<ds:datastoreItem xmlns:ds="http://schemas.openxmlformats.org/officeDocument/2006/customXml" ds:itemID="{8914EB0E-30B0-47FB-BBD2-F442E4026BBA}">
  <ds:schemaRefs>
    <ds:schemaRef ds:uri="ESRI.ArcGIS.Mapping.OfficeIntegration.PowerPointInfo"/>
  </ds:schemaRefs>
</ds:datastoreItem>
</file>

<file path=customXml/itemProps132.xml><?xml version="1.0" encoding="utf-8"?>
<ds:datastoreItem xmlns:ds="http://schemas.openxmlformats.org/officeDocument/2006/customXml" ds:itemID="{C0ED5143-7B6E-434B-B68C-5525E0CDBDE4}">
  <ds:schemaRefs>
    <ds:schemaRef ds:uri="ESRI.ArcGIS.Mapping.OfficeIntegration.PowerPointInfo"/>
  </ds:schemaRefs>
</ds:datastoreItem>
</file>

<file path=customXml/itemProps133.xml><?xml version="1.0" encoding="utf-8"?>
<ds:datastoreItem xmlns:ds="http://schemas.openxmlformats.org/officeDocument/2006/customXml" ds:itemID="{6404F29D-2986-4F4C-B0D3-6C42A093FBE7}">
  <ds:schemaRefs>
    <ds:schemaRef ds:uri="ESRI.ArcGIS.Mapping.OfficeIntegration.PowerPointInfo"/>
  </ds:schemaRefs>
</ds:datastoreItem>
</file>

<file path=customXml/itemProps134.xml><?xml version="1.0" encoding="utf-8"?>
<ds:datastoreItem xmlns:ds="http://schemas.openxmlformats.org/officeDocument/2006/customXml" ds:itemID="{7C5485EE-9300-47C0-805F-3768E7EC882E}">
  <ds:schemaRefs>
    <ds:schemaRef ds:uri="ESRI.ArcGIS.Mapping.OfficeIntegration.PowerPointInfo"/>
  </ds:schemaRefs>
</ds:datastoreItem>
</file>

<file path=customXml/itemProps135.xml><?xml version="1.0" encoding="utf-8"?>
<ds:datastoreItem xmlns:ds="http://schemas.openxmlformats.org/officeDocument/2006/customXml" ds:itemID="{79995898-8356-443E-B465-801E7B3256A7}">
  <ds:schemaRefs>
    <ds:schemaRef ds:uri="ESRI.ArcGIS.Mapping.OfficeIntegration.PowerPointInfo"/>
  </ds:schemaRefs>
</ds:datastoreItem>
</file>

<file path=customXml/itemProps136.xml><?xml version="1.0" encoding="utf-8"?>
<ds:datastoreItem xmlns:ds="http://schemas.openxmlformats.org/officeDocument/2006/customXml" ds:itemID="{754F0C48-D6D6-4EB9-B3F5-5BA4C824F41B}">
  <ds:schemaRefs>
    <ds:schemaRef ds:uri="ESRI.ArcGIS.Mapping.OfficeIntegration.PowerPointInfo"/>
  </ds:schemaRefs>
</ds:datastoreItem>
</file>

<file path=customXml/itemProps137.xml><?xml version="1.0" encoding="utf-8"?>
<ds:datastoreItem xmlns:ds="http://schemas.openxmlformats.org/officeDocument/2006/customXml" ds:itemID="{584D899D-DDCD-47D2-8F0F-C09A7BB522C4}">
  <ds:schemaRefs>
    <ds:schemaRef ds:uri="ESRI.ArcGIS.Mapping.OfficeIntegration.PowerPointInfo"/>
  </ds:schemaRefs>
</ds:datastoreItem>
</file>

<file path=customXml/itemProps138.xml><?xml version="1.0" encoding="utf-8"?>
<ds:datastoreItem xmlns:ds="http://schemas.openxmlformats.org/officeDocument/2006/customXml" ds:itemID="{50B5B36D-62E2-44E1-BDC5-07993A535D7E}">
  <ds:schemaRefs>
    <ds:schemaRef ds:uri="ESRI.ArcGIS.Mapping.OfficeIntegration.PowerPointInfo"/>
  </ds:schemaRefs>
</ds:datastoreItem>
</file>

<file path=customXml/itemProps139.xml><?xml version="1.0" encoding="utf-8"?>
<ds:datastoreItem xmlns:ds="http://schemas.openxmlformats.org/officeDocument/2006/customXml" ds:itemID="{64AB0DEA-2226-43D4-AC14-3B685ED14237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69CF39FD-EF53-4D1D-BD16-C3F17AD5BDA3}">
  <ds:schemaRefs>
    <ds:schemaRef ds:uri="ESRI.ArcGIS.Mapping.OfficeIntegration.PowerPointInfo"/>
  </ds:schemaRefs>
</ds:datastoreItem>
</file>

<file path=customXml/itemProps140.xml><?xml version="1.0" encoding="utf-8"?>
<ds:datastoreItem xmlns:ds="http://schemas.openxmlformats.org/officeDocument/2006/customXml" ds:itemID="{487CB99E-9650-43B9-9797-457C696330BA}">
  <ds:schemaRefs>
    <ds:schemaRef ds:uri="ESRI.ArcGIS.Mapping.OfficeIntegration.PowerPointInfo"/>
  </ds:schemaRefs>
</ds:datastoreItem>
</file>

<file path=customXml/itemProps141.xml><?xml version="1.0" encoding="utf-8"?>
<ds:datastoreItem xmlns:ds="http://schemas.openxmlformats.org/officeDocument/2006/customXml" ds:itemID="{0BE0AE24-D000-424E-9295-364EC525223E}">
  <ds:schemaRefs>
    <ds:schemaRef ds:uri="ESRI.ArcGIS.Mapping.OfficeIntegration.PowerPointInfo"/>
  </ds:schemaRefs>
</ds:datastoreItem>
</file>

<file path=customXml/itemProps142.xml><?xml version="1.0" encoding="utf-8"?>
<ds:datastoreItem xmlns:ds="http://schemas.openxmlformats.org/officeDocument/2006/customXml" ds:itemID="{CB591949-B223-4534-A2EE-FB9ABCA9C688}">
  <ds:schemaRefs>
    <ds:schemaRef ds:uri="ESRI.ArcGIS.Mapping.OfficeIntegration.PowerPointInfo"/>
  </ds:schemaRefs>
</ds:datastoreItem>
</file>

<file path=customXml/itemProps143.xml><?xml version="1.0" encoding="utf-8"?>
<ds:datastoreItem xmlns:ds="http://schemas.openxmlformats.org/officeDocument/2006/customXml" ds:itemID="{E754849E-D2B8-46B2-8ADB-982CE4221740}">
  <ds:schemaRefs>
    <ds:schemaRef ds:uri="ESRI.ArcGIS.Mapping.OfficeIntegration.PowerPointInfo"/>
  </ds:schemaRefs>
</ds:datastoreItem>
</file>

<file path=customXml/itemProps144.xml><?xml version="1.0" encoding="utf-8"?>
<ds:datastoreItem xmlns:ds="http://schemas.openxmlformats.org/officeDocument/2006/customXml" ds:itemID="{8D65A8E5-5B26-498B-A91B-A28D23F85097}">
  <ds:schemaRefs>
    <ds:schemaRef ds:uri="ESRI.ArcGIS.Mapping.OfficeIntegration.PowerPointInfo"/>
  </ds:schemaRefs>
</ds:datastoreItem>
</file>

<file path=customXml/itemProps145.xml><?xml version="1.0" encoding="utf-8"?>
<ds:datastoreItem xmlns:ds="http://schemas.openxmlformats.org/officeDocument/2006/customXml" ds:itemID="{C80BD612-FD00-4523-9E05-8978B2602BA0}">
  <ds:schemaRefs>
    <ds:schemaRef ds:uri="ESRI.ArcGIS.Mapping.OfficeIntegration.PowerPointInfo"/>
  </ds:schemaRefs>
</ds:datastoreItem>
</file>

<file path=customXml/itemProps146.xml><?xml version="1.0" encoding="utf-8"?>
<ds:datastoreItem xmlns:ds="http://schemas.openxmlformats.org/officeDocument/2006/customXml" ds:itemID="{3DEBE52D-9F4A-4380-B30C-A7AC00323D60}">
  <ds:schemaRefs>
    <ds:schemaRef ds:uri="ESRI.ArcGIS.Mapping.OfficeIntegration.PowerPointInfo"/>
  </ds:schemaRefs>
</ds:datastoreItem>
</file>

<file path=customXml/itemProps147.xml><?xml version="1.0" encoding="utf-8"?>
<ds:datastoreItem xmlns:ds="http://schemas.openxmlformats.org/officeDocument/2006/customXml" ds:itemID="{BD0FE8ED-9AA3-43D0-A4CA-3B93EAE4D73B}">
  <ds:schemaRefs>
    <ds:schemaRef ds:uri="ESRI.ArcGIS.Mapping.OfficeIntegration.PowerPointInfo"/>
  </ds:schemaRefs>
</ds:datastoreItem>
</file>

<file path=customXml/itemProps148.xml><?xml version="1.0" encoding="utf-8"?>
<ds:datastoreItem xmlns:ds="http://schemas.openxmlformats.org/officeDocument/2006/customXml" ds:itemID="{84726D37-5D78-4E9B-9734-5C9971D1DFC0}">
  <ds:schemaRefs>
    <ds:schemaRef ds:uri="ESRI.ArcGIS.Mapping.OfficeIntegration.PowerPointInfo"/>
  </ds:schemaRefs>
</ds:datastoreItem>
</file>

<file path=customXml/itemProps149.xml><?xml version="1.0" encoding="utf-8"?>
<ds:datastoreItem xmlns:ds="http://schemas.openxmlformats.org/officeDocument/2006/customXml" ds:itemID="{16BC2FB5-0EA4-4569-907A-54F26CD192E8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C14BBF2F-7567-466F-960B-AF71D8FA1522}">
  <ds:schemaRefs>
    <ds:schemaRef ds:uri="ESRI.ArcGIS.Mapping.OfficeIntegration.PowerPointInfo"/>
  </ds:schemaRefs>
</ds:datastoreItem>
</file>

<file path=customXml/itemProps150.xml><?xml version="1.0" encoding="utf-8"?>
<ds:datastoreItem xmlns:ds="http://schemas.openxmlformats.org/officeDocument/2006/customXml" ds:itemID="{1E3D939E-9B76-41F3-87D6-52927F372269}">
  <ds:schemaRefs>
    <ds:schemaRef ds:uri="ESRI.ArcGIS.Mapping.OfficeIntegration.PowerPointInfo"/>
  </ds:schemaRefs>
</ds:datastoreItem>
</file>

<file path=customXml/itemProps151.xml><?xml version="1.0" encoding="utf-8"?>
<ds:datastoreItem xmlns:ds="http://schemas.openxmlformats.org/officeDocument/2006/customXml" ds:itemID="{82214308-A1B4-44A3-BEFA-A9A7CB1BA811}">
  <ds:schemaRefs>
    <ds:schemaRef ds:uri="ESRI.ArcGIS.Mapping.OfficeIntegration.PowerPointInfo"/>
  </ds:schemaRefs>
</ds:datastoreItem>
</file>

<file path=customXml/itemProps152.xml><?xml version="1.0" encoding="utf-8"?>
<ds:datastoreItem xmlns:ds="http://schemas.openxmlformats.org/officeDocument/2006/customXml" ds:itemID="{060C1899-E694-4080-A3B6-17F04CE74AE9}">
  <ds:schemaRefs>
    <ds:schemaRef ds:uri="ESRI.ArcGIS.Mapping.OfficeIntegration.PowerPointInfo"/>
  </ds:schemaRefs>
</ds:datastoreItem>
</file>

<file path=customXml/itemProps153.xml><?xml version="1.0" encoding="utf-8"?>
<ds:datastoreItem xmlns:ds="http://schemas.openxmlformats.org/officeDocument/2006/customXml" ds:itemID="{991C185C-41AA-42F3-95BD-08C7DADAE499}">
  <ds:schemaRefs>
    <ds:schemaRef ds:uri="ESRI.ArcGIS.Mapping.OfficeIntegration.PowerPointInfo"/>
  </ds:schemaRefs>
</ds:datastoreItem>
</file>

<file path=customXml/itemProps154.xml><?xml version="1.0" encoding="utf-8"?>
<ds:datastoreItem xmlns:ds="http://schemas.openxmlformats.org/officeDocument/2006/customXml" ds:itemID="{85573560-390D-4F4C-88BF-3F418ED17EE1}">
  <ds:schemaRefs>
    <ds:schemaRef ds:uri="ESRI.ArcGIS.Mapping.OfficeIntegration.PowerPointInfo"/>
  </ds:schemaRefs>
</ds:datastoreItem>
</file>

<file path=customXml/itemProps155.xml><?xml version="1.0" encoding="utf-8"?>
<ds:datastoreItem xmlns:ds="http://schemas.openxmlformats.org/officeDocument/2006/customXml" ds:itemID="{F555CF82-C989-4871-A3C5-E4F65292D03D}">
  <ds:schemaRefs>
    <ds:schemaRef ds:uri="ESRI.ArcGIS.Mapping.OfficeIntegration.PowerPointInfo"/>
  </ds:schemaRefs>
</ds:datastoreItem>
</file>

<file path=customXml/itemProps156.xml><?xml version="1.0" encoding="utf-8"?>
<ds:datastoreItem xmlns:ds="http://schemas.openxmlformats.org/officeDocument/2006/customXml" ds:itemID="{B92AF536-91FC-404B-A972-7823BE7A510B}">
  <ds:schemaRefs>
    <ds:schemaRef ds:uri="ESRI.ArcGIS.Mapping.OfficeIntegration.PowerPointInfo"/>
  </ds:schemaRefs>
</ds:datastoreItem>
</file>

<file path=customXml/itemProps157.xml><?xml version="1.0" encoding="utf-8"?>
<ds:datastoreItem xmlns:ds="http://schemas.openxmlformats.org/officeDocument/2006/customXml" ds:itemID="{83A1EFBD-A0D8-47EA-870A-1129C6F1D9C0}">
  <ds:schemaRefs>
    <ds:schemaRef ds:uri="ESRI.ArcGIS.Mapping.OfficeIntegration.PowerPointInfo"/>
  </ds:schemaRefs>
</ds:datastoreItem>
</file>

<file path=customXml/itemProps158.xml><?xml version="1.0" encoding="utf-8"?>
<ds:datastoreItem xmlns:ds="http://schemas.openxmlformats.org/officeDocument/2006/customXml" ds:itemID="{4BFDEC85-152C-4F49-A3C7-894330498BD5}">
  <ds:schemaRefs>
    <ds:schemaRef ds:uri="ESRI.ArcGIS.Mapping.OfficeIntegration.PowerPointInfo"/>
  </ds:schemaRefs>
</ds:datastoreItem>
</file>

<file path=customXml/itemProps159.xml><?xml version="1.0" encoding="utf-8"?>
<ds:datastoreItem xmlns:ds="http://schemas.openxmlformats.org/officeDocument/2006/customXml" ds:itemID="{3A3A1B75-BF18-4CC7-8FD6-3B6E7AA19BB5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9A40BB3-2B94-404F-A3E6-36B41A127761}">
  <ds:schemaRefs>
    <ds:schemaRef ds:uri="ESRI.ArcGIS.Mapping.OfficeIntegration.PowerPointInfo"/>
  </ds:schemaRefs>
</ds:datastoreItem>
</file>

<file path=customXml/itemProps160.xml><?xml version="1.0" encoding="utf-8"?>
<ds:datastoreItem xmlns:ds="http://schemas.openxmlformats.org/officeDocument/2006/customXml" ds:itemID="{A7B0016A-F3C1-4933-88A8-C7A02EF67796}">
  <ds:schemaRefs>
    <ds:schemaRef ds:uri="ESRI.ArcGIS.Mapping.OfficeIntegration.PowerPointInfo"/>
  </ds:schemaRefs>
</ds:datastoreItem>
</file>

<file path=customXml/itemProps161.xml><?xml version="1.0" encoding="utf-8"?>
<ds:datastoreItem xmlns:ds="http://schemas.openxmlformats.org/officeDocument/2006/customXml" ds:itemID="{D55D3E24-A09E-4611-A02E-B742835C2C28}">
  <ds:schemaRefs>
    <ds:schemaRef ds:uri="ESRI.ArcGIS.Mapping.OfficeIntegration.PowerPointInfo"/>
  </ds:schemaRefs>
</ds:datastoreItem>
</file>

<file path=customXml/itemProps162.xml><?xml version="1.0" encoding="utf-8"?>
<ds:datastoreItem xmlns:ds="http://schemas.openxmlformats.org/officeDocument/2006/customXml" ds:itemID="{5E8DD453-F851-4829-BA5B-0E50089B50A6}">
  <ds:schemaRefs>
    <ds:schemaRef ds:uri="ESRI.ArcGIS.Mapping.OfficeIntegration.PowerPointInfo"/>
  </ds:schemaRefs>
</ds:datastoreItem>
</file>

<file path=customXml/itemProps163.xml><?xml version="1.0" encoding="utf-8"?>
<ds:datastoreItem xmlns:ds="http://schemas.openxmlformats.org/officeDocument/2006/customXml" ds:itemID="{4DC814EE-DB2E-4DD1-98B6-C19230C98A29}">
  <ds:schemaRefs>
    <ds:schemaRef ds:uri="ESRI.ArcGIS.Mapping.OfficeIntegration.PowerPointInfo"/>
  </ds:schemaRefs>
</ds:datastoreItem>
</file>

<file path=customXml/itemProps164.xml><?xml version="1.0" encoding="utf-8"?>
<ds:datastoreItem xmlns:ds="http://schemas.openxmlformats.org/officeDocument/2006/customXml" ds:itemID="{60508CA9-89CC-45F1-BBBF-97F55435960C}">
  <ds:schemaRefs>
    <ds:schemaRef ds:uri="ESRI.ArcGIS.Mapping.OfficeIntegration.PowerPointInfo"/>
  </ds:schemaRefs>
</ds:datastoreItem>
</file>

<file path=customXml/itemProps165.xml><?xml version="1.0" encoding="utf-8"?>
<ds:datastoreItem xmlns:ds="http://schemas.openxmlformats.org/officeDocument/2006/customXml" ds:itemID="{49C2C336-997E-4B55-A340-8BCA06A2E130}">
  <ds:schemaRefs>
    <ds:schemaRef ds:uri="ESRI.ArcGIS.Mapping.OfficeIntegration.PowerPointInfo"/>
  </ds:schemaRefs>
</ds:datastoreItem>
</file>

<file path=customXml/itemProps166.xml><?xml version="1.0" encoding="utf-8"?>
<ds:datastoreItem xmlns:ds="http://schemas.openxmlformats.org/officeDocument/2006/customXml" ds:itemID="{4B9E6B22-199C-4EE2-9BC3-900DDD30BDC9}">
  <ds:schemaRefs>
    <ds:schemaRef ds:uri="ESRI.ArcGIS.Mapping.OfficeIntegration.PowerPointInfo"/>
  </ds:schemaRefs>
</ds:datastoreItem>
</file>

<file path=customXml/itemProps167.xml><?xml version="1.0" encoding="utf-8"?>
<ds:datastoreItem xmlns:ds="http://schemas.openxmlformats.org/officeDocument/2006/customXml" ds:itemID="{62C789A4-D982-4F0A-9EC8-C24E616B2EA2}">
  <ds:schemaRefs>
    <ds:schemaRef ds:uri="ESRI.ArcGIS.Mapping.OfficeIntegration.PowerPointInfo"/>
  </ds:schemaRefs>
</ds:datastoreItem>
</file>

<file path=customXml/itemProps168.xml><?xml version="1.0" encoding="utf-8"?>
<ds:datastoreItem xmlns:ds="http://schemas.openxmlformats.org/officeDocument/2006/customXml" ds:itemID="{B7731A81-945B-41CF-87EA-0666C3E7F68E}">
  <ds:schemaRefs>
    <ds:schemaRef ds:uri="ESRI.ArcGIS.Mapping.OfficeIntegration.PowerPointInfo"/>
  </ds:schemaRefs>
</ds:datastoreItem>
</file>

<file path=customXml/itemProps169.xml><?xml version="1.0" encoding="utf-8"?>
<ds:datastoreItem xmlns:ds="http://schemas.openxmlformats.org/officeDocument/2006/customXml" ds:itemID="{3DCD96D4-CF64-4CD0-A9D7-C6BDDD50971A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F2C5CEA4-96EA-4ADC-B138-B981B28EF860}">
  <ds:schemaRefs>
    <ds:schemaRef ds:uri="ESRI.ArcGIS.Mapping.OfficeIntegration.PowerPointInfo"/>
  </ds:schemaRefs>
</ds:datastoreItem>
</file>

<file path=customXml/itemProps170.xml><?xml version="1.0" encoding="utf-8"?>
<ds:datastoreItem xmlns:ds="http://schemas.openxmlformats.org/officeDocument/2006/customXml" ds:itemID="{7F979B65-C467-4F35-9858-458CDBDBF34E}">
  <ds:schemaRefs>
    <ds:schemaRef ds:uri="ESRI.ArcGIS.Mapping.OfficeIntegration.PowerPointInfo"/>
  </ds:schemaRefs>
</ds:datastoreItem>
</file>

<file path=customXml/itemProps171.xml><?xml version="1.0" encoding="utf-8"?>
<ds:datastoreItem xmlns:ds="http://schemas.openxmlformats.org/officeDocument/2006/customXml" ds:itemID="{B68E2ED1-56A1-49F8-B24D-C52A431F9E00}">
  <ds:schemaRefs>
    <ds:schemaRef ds:uri="ESRI.ArcGIS.Mapping.OfficeIntegration.PowerPointInfo"/>
  </ds:schemaRefs>
</ds:datastoreItem>
</file>

<file path=customXml/itemProps172.xml><?xml version="1.0" encoding="utf-8"?>
<ds:datastoreItem xmlns:ds="http://schemas.openxmlformats.org/officeDocument/2006/customXml" ds:itemID="{8F14ABAF-96C1-4453-ACB5-6D808272356C}">
  <ds:schemaRefs>
    <ds:schemaRef ds:uri="ESRI.ArcGIS.Mapping.OfficeIntegration.PowerPointInfo"/>
  </ds:schemaRefs>
</ds:datastoreItem>
</file>

<file path=customXml/itemProps173.xml><?xml version="1.0" encoding="utf-8"?>
<ds:datastoreItem xmlns:ds="http://schemas.openxmlformats.org/officeDocument/2006/customXml" ds:itemID="{8AB8F9FC-F680-4FB7-A09D-EE609133970D}">
  <ds:schemaRefs>
    <ds:schemaRef ds:uri="ESRI.ArcGIS.Mapping.OfficeIntegration.PowerPointInfo"/>
  </ds:schemaRefs>
</ds:datastoreItem>
</file>

<file path=customXml/itemProps174.xml><?xml version="1.0" encoding="utf-8"?>
<ds:datastoreItem xmlns:ds="http://schemas.openxmlformats.org/officeDocument/2006/customXml" ds:itemID="{33A487BF-3070-483D-BC82-10E71EFC39CF}">
  <ds:schemaRefs>
    <ds:schemaRef ds:uri="ESRI.ArcGIS.Mapping.OfficeIntegration.PowerPointInfo"/>
  </ds:schemaRefs>
</ds:datastoreItem>
</file>

<file path=customXml/itemProps175.xml><?xml version="1.0" encoding="utf-8"?>
<ds:datastoreItem xmlns:ds="http://schemas.openxmlformats.org/officeDocument/2006/customXml" ds:itemID="{5BACB124-0058-41DE-96C2-ABD9EBA35FCE}">
  <ds:schemaRefs>
    <ds:schemaRef ds:uri="ESRI.ArcGIS.Mapping.OfficeIntegration.PowerPointInfo"/>
  </ds:schemaRefs>
</ds:datastoreItem>
</file>

<file path=customXml/itemProps176.xml><?xml version="1.0" encoding="utf-8"?>
<ds:datastoreItem xmlns:ds="http://schemas.openxmlformats.org/officeDocument/2006/customXml" ds:itemID="{F5658CD2-3DCE-4246-8F36-7785CAE81807}">
  <ds:schemaRefs>
    <ds:schemaRef ds:uri="ESRI.ArcGIS.Mapping.OfficeIntegration.PowerPointInfo"/>
  </ds:schemaRefs>
</ds:datastoreItem>
</file>

<file path=customXml/itemProps177.xml><?xml version="1.0" encoding="utf-8"?>
<ds:datastoreItem xmlns:ds="http://schemas.openxmlformats.org/officeDocument/2006/customXml" ds:itemID="{A709EE16-60CD-44E4-B1A5-093ABEBC6AB1}">
  <ds:schemaRefs>
    <ds:schemaRef ds:uri="ESRI.ArcGIS.Mapping.OfficeIntegration.PowerPointInfo"/>
  </ds:schemaRefs>
</ds:datastoreItem>
</file>

<file path=customXml/itemProps178.xml><?xml version="1.0" encoding="utf-8"?>
<ds:datastoreItem xmlns:ds="http://schemas.openxmlformats.org/officeDocument/2006/customXml" ds:itemID="{915634D8-1DD2-4117-85C0-52CD3F54EADB}">
  <ds:schemaRefs>
    <ds:schemaRef ds:uri="ESRI.ArcGIS.Mapping.OfficeIntegration.PowerPointInfo"/>
  </ds:schemaRefs>
</ds:datastoreItem>
</file>

<file path=customXml/itemProps179.xml><?xml version="1.0" encoding="utf-8"?>
<ds:datastoreItem xmlns:ds="http://schemas.openxmlformats.org/officeDocument/2006/customXml" ds:itemID="{99C099F2-31DE-4FE3-91F6-9C707CDD8E2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18AB36E-2DE6-4D2C-8F5E-66FC1F467C59}">
  <ds:schemaRefs>
    <ds:schemaRef ds:uri="ESRI.ArcGIS.Mapping.OfficeIntegration.PowerPointInfo"/>
  </ds:schemaRefs>
</ds:datastoreItem>
</file>

<file path=customXml/itemProps180.xml><?xml version="1.0" encoding="utf-8"?>
<ds:datastoreItem xmlns:ds="http://schemas.openxmlformats.org/officeDocument/2006/customXml" ds:itemID="{D2357357-6C5A-41A3-9DFF-7F937DF21C1A}">
  <ds:schemaRefs>
    <ds:schemaRef ds:uri="ESRI.ArcGIS.Mapping.OfficeIntegration.PowerPointInfo"/>
  </ds:schemaRefs>
</ds:datastoreItem>
</file>

<file path=customXml/itemProps181.xml><?xml version="1.0" encoding="utf-8"?>
<ds:datastoreItem xmlns:ds="http://schemas.openxmlformats.org/officeDocument/2006/customXml" ds:itemID="{A4592069-B878-428E-BB22-3FF966532735}">
  <ds:schemaRefs>
    <ds:schemaRef ds:uri="ESRI.ArcGIS.Mapping.OfficeIntegration.PowerPointInfo"/>
  </ds:schemaRefs>
</ds:datastoreItem>
</file>

<file path=customXml/itemProps182.xml><?xml version="1.0" encoding="utf-8"?>
<ds:datastoreItem xmlns:ds="http://schemas.openxmlformats.org/officeDocument/2006/customXml" ds:itemID="{AF3F7E99-48CA-4D73-9C4F-CD5FEC96F080}">
  <ds:schemaRefs>
    <ds:schemaRef ds:uri="ESRI.ArcGIS.Mapping.OfficeIntegration.PowerPointInfo"/>
  </ds:schemaRefs>
</ds:datastoreItem>
</file>

<file path=customXml/itemProps183.xml><?xml version="1.0" encoding="utf-8"?>
<ds:datastoreItem xmlns:ds="http://schemas.openxmlformats.org/officeDocument/2006/customXml" ds:itemID="{15CA83AC-97E6-4DBC-8600-47EFAFAE398E}">
  <ds:schemaRefs>
    <ds:schemaRef ds:uri="ESRI.ArcGIS.Mapping.OfficeIntegration.PowerPointInfo"/>
  </ds:schemaRefs>
</ds:datastoreItem>
</file>

<file path=customXml/itemProps184.xml><?xml version="1.0" encoding="utf-8"?>
<ds:datastoreItem xmlns:ds="http://schemas.openxmlformats.org/officeDocument/2006/customXml" ds:itemID="{FF5DA2D3-B243-4841-8004-227A79AD82A8}">
  <ds:schemaRefs>
    <ds:schemaRef ds:uri="ESRI.ArcGIS.Mapping.OfficeIntegration.PowerPointInfo"/>
  </ds:schemaRefs>
</ds:datastoreItem>
</file>

<file path=customXml/itemProps185.xml><?xml version="1.0" encoding="utf-8"?>
<ds:datastoreItem xmlns:ds="http://schemas.openxmlformats.org/officeDocument/2006/customXml" ds:itemID="{E3879396-8628-41A8-8A91-EC7FCB4C5BB9}">
  <ds:schemaRefs>
    <ds:schemaRef ds:uri="ESRI.ArcGIS.Mapping.OfficeIntegration.PowerPointInfo"/>
  </ds:schemaRefs>
</ds:datastoreItem>
</file>

<file path=customXml/itemProps186.xml><?xml version="1.0" encoding="utf-8"?>
<ds:datastoreItem xmlns:ds="http://schemas.openxmlformats.org/officeDocument/2006/customXml" ds:itemID="{8E3E14D8-B2AA-4908-A81E-A51B88A17896}">
  <ds:schemaRefs>
    <ds:schemaRef ds:uri="ESRI.ArcGIS.Mapping.OfficeIntegration.PowerPointInfo"/>
  </ds:schemaRefs>
</ds:datastoreItem>
</file>

<file path=customXml/itemProps187.xml><?xml version="1.0" encoding="utf-8"?>
<ds:datastoreItem xmlns:ds="http://schemas.openxmlformats.org/officeDocument/2006/customXml" ds:itemID="{9762311C-44C7-4639-96C3-104D827E1A5E}">
  <ds:schemaRefs>
    <ds:schemaRef ds:uri="ESRI.ArcGIS.Mapping.OfficeIntegration.PowerPointInfo"/>
  </ds:schemaRefs>
</ds:datastoreItem>
</file>

<file path=customXml/itemProps188.xml><?xml version="1.0" encoding="utf-8"?>
<ds:datastoreItem xmlns:ds="http://schemas.openxmlformats.org/officeDocument/2006/customXml" ds:itemID="{2AC24EF5-0D0F-446E-815C-C7144669102B}">
  <ds:schemaRefs>
    <ds:schemaRef ds:uri="ESRI.ArcGIS.Mapping.OfficeIntegration.PowerPointInfo"/>
  </ds:schemaRefs>
</ds:datastoreItem>
</file>

<file path=customXml/itemProps189.xml><?xml version="1.0" encoding="utf-8"?>
<ds:datastoreItem xmlns:ds="http://schemas.openxmlformats.org/officeDocument/2006/customXml" ds:itemID="{10B294B8-BEEE-4FA7-8062-EB69EF4AF9C6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E724D79F-37B1-4D55-A918-7392E6DAB0F5}">
  <ds:schemaRefs>
    <ds:schemaRef ds:uri="ESRI.ArcGIS.Mapping.OfficeIntegration.PowerPointInfo"/>
  </ds:schemaRefs>
</ds:datastoreItem>
</file>

<file path=customXml/itemProps190.xml><?xml version="1.0" encoding="utf-8"?>
<ds:datastoreItem xmlns:ds="http://schemas.openxmlformats.org/officeDocument/2006/customXml" ds:itemID="{4419C48D-1A37-439D-B880-6A199A45096B}">
  <ds:schemaRefs>
    <ds:schemaRef ds:uri="ESRI.ArcGIS.Mapping.OfficeIntegration.PowerPointInfo"/>
  </ds:schemaRefs>
</ds:datastoreItem>
</file>

<file path=customXml/itemProps191.xml><?xml version="1.0" encoding="utf-8"?>
<ds:datastoreItem xmlns:ds="http://schemas.openxmlformats.org/officeDocument/2006/customXml" ds:itemID="{F0449E7A-87B2-444C-A728-E44A57ED7934}">
  <ds:schemaRefs>
    <ds:schemaRef ds:uri="ESRI.ArcGIS.Mapping.OfficeIntegration.PowerPointInfo"/>
  </ds:schemaRefs>
</ds:datastoreItem>
</file>

<file path=customXml/itemProps192.xml><?xml version="1.0" encoding="utf-8"?>
<ds:datastoreItem xmlns:ds="http://schemas.openxmlformats.org/officeDocument/2006/customXml" ds:itemID="{CF70B046-F58B-43C7-9179-946982D08565}">
  <ds:schemaRefs>
    <ds:schemaRef ds:uri="ESRI.ArcGIS.Mapping.OfficeIntegration.PowerPointInfo"/>
  </ds:schemaRefs>
</ds:datastoreItem>
</file>

<file path=customXml/itemProps193.xml><?xml version="1.0" encoding="utf-8"?>
<ds:datastoreItem xmlns:ds="http://schemas.openxmlformats.org/officeDocument/2006/customXml" ds:itemID="{98137013-FF7D-43C1-A44D-9C1A8DAE6507}">
  <ds:schemaRefs>
    <ds:schemaRef ds:uri="ESRI.ArcGIS.Mapping.OfficeIntegration.PowerPointInfo"/>
  </ds:schemaRefs>
</ds:datastoreItem>
</file>

<file path=customXml/itemProps194.xml><?xml version="1.0" encoding="utf-8"?>
<ds:datastoreItem xmlns:ds="http://schemas.openxmlformats.org/officeDocument/2006/customXml" ds:itemID="{8093A7A7-2BDB-4FB6-93D4-D460162E4D1B}">
  <ds:schemaRefs>
    <ds:schemaRef ds:uri="ESRI.ArcGIS.Mapping.OfficeIntegration.PowerPointInfo"/>
  </ds:schemaRefs>
</ds:datastoreItem>
</file>

<file path=customXml/itemProps195.xml><?xml version="1.0" encoding="utf-8"?>
<ds:datastoreItem xmlns:ds="http://schemas.openxmlformats.org/officeDocument/2006/customXml" ds:itemID="{0C567B59-A635-41D3-BBB6-4574CB2F2936}">
  <ds:schemaRefs>
    <ds:schemaRef ds:uri="ESRI.ArcGIS.Mapping.OfficeIntegration.PowerPointInfo"/>
  </ds:schemaRefs>
</ds:datastoreItem>
</file>

<file path=customXml/itemProps196.xml><?xml version="1.0" encoding="utf-8"?>
<ds:datastoreItem xmlns:ds="http://schemas.openxmlformats.org/officeDocument/2006/customXml" ds:itemID="{D0B24097-E2D7-4281-A11D-6E0B878E1E3F}">
  <ds:schemaRefs>
    <ds:schemaRef ds:uri="ESRI.ArcGIS.Mapping.OfficeIntegration.PowerPointInfo"/>
  </ds:schemaRefs>
</ds:datastoreItem>
</file>

<file path=customXml/itemProps197.xml><?xml version="1.0" encoding="utf-8"?>
<ds:datastoreItem xmlns:ds="http://schemas.openxmlformats.org/officeDocument/2006/customXml" ds:itemID="{6256241E-8671-427D-A2C4-4F116AFCCCC7}">
  <ds:schemaRefs>
    <ds:schemaRef ds:uri="ESRI.ArcGIS.Mapping.OfficeIntegration.PowerPointInfo"/>
  </ds:schemaRefs>
</ds:datastoreItem>
</file>

<file path=customXml/itemProps198.xml><?xml version="1.0" encoding="utf-8"?>
<ds:datastoreItem xmlns:ds="http://schemas.openxmlformats.org/officeDocument/2006/customXml" ds:itemID="{70030A85-3250-426C-9F15-71B2D40AE327}">
  <ds:schemaRefs>
    <ds:schemaRef ds:uri="ESRI.ArcGIS.Mapping.OfficeIntegration.PowerPointInfo"/>
  </ds:schemaRefs>
</ds:datastoreItem>
</file>

<file path=customXml/itemProps199.xml><?xml version="1.0" encoding="utf-8"?>
<ds:datastoreItem xmlns:ds="http://schemas.openxmlformats.org/officeDocument/2006/customXml" ds:itemID="{9F388511-4079-42B1-975D-B151A23A519A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84213D1-B162-434F-AEC9-214EEB262314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6F04FBC-7BCB-4460-9F37-5D6BF7D468F0}">
  <ds:schemaRefs>
    <ds:schemaRef ds:uri="ESRI.ArcGIS.Mapping.OfficeIntegration.PowerPointInfo"/>
  </ds:schemaRefs>
</ds:datastoreItem>
</file>

<file path=customXml/itemProps200.xml><?xml version="1.0" encoding="utf-8"?>
<ds:datastoreItem xmlns:ds="http://schemas.openxmlformats.org/officeDocument/2006/customXml" ds:itemID="{A0EA9839-B4EE-47AA-A916-F0C98E640BC3}">
  <ds:schemaRefs>
    <ds:schemaRef ds:uri="ESRI.ArcGIS.Mapping.OfficeIntegration.PowerPointInfo"/>
  </ds:schemaRefs>
</ds:datastoreItem>
</file>

<file path=customXml/itemProps201.xml><?xml version="1.0" encoding="utf-8"?>
<ds:datastoreItem xmlns:ds="http://schemas.openxmlformats.org/officeDocument/2006/customXml" ds:itemID="{1E9F7F22-B768-4F79-859C-41945805C282}">
  <ds:schemaRefs>
    <ds:schemaRef ds:uri="ESRI.ArcGIS.Mapping.OfficeIntegration.PowerPointInfo"/>
  </ds:schemaRefs>
</ds:datastoreItem>
</file>

<file path=customXml/itemProps202.xml><?xml version="1.0" encoding="utf-8"?>
<ds:datastoreItem xmlns:ds="http://schemas.openxmlformats.org/officeDocument/2006/customXml" ds:itemID="{270374A4-33A1-4966-9EA8-D1817FEAAFE6}">
  <ds:schemaRefs>
    <ds:schemaRef ds:uri="ESRI.ArcGIS.Mapping.OfficeIntegration.PowerPointInfo"/>
  </ds:schemaRefs>
</ds:datastoreItem>
</file>

<file path=customXml/itemProps203.xml><?xml version="1.0" encoding="utf-8"?>
<ds:datastoreItem xmlns:ds="http://schemas.openxmlformats.org/officeDocument/2006/customXml" ds:itemID="{99EF5270-555E-4D8E-BE31-D84DEEA09FD8}">
  <ds:schemaRefs>
    <ds:schemaRef ds:uri="ESRI.ArcGIS.Mapping.OfficeIntegration.PowerPointInfo"/>
  </ds:schemaRefs>
</ds:datastoreItem>
</file>

<file path=customXml/itemProps204.xml><?xml version="1.0" encoding="utf-8"?>
<ds:datastoreItem xmlns:ds="http://schemas.openxmlformats.org/officeDocument/2006/customXml" ds:itemID="{A25EB30F-08B2-4EBF-B454-93AB80F8E18C}">
  <ds:schemaRefs>
    <ds:schemaRef ds:uri="ESRI.ArcGIS.Mapping.OfficeIntegration.PowerPointInfo"/>
  </ds:schemaRefs>
</ds:datastoreItem>
</file>

<file path=customXml/itemProps205.xml><?xml version="1.0" encoding="utf-8"?>
<ds:datastoreItem xmlns:ds="http://schemas.openxmlformats.org/officeDocument/2006/customXml" ds:itemID="{EA446EA0-86AE-4D56-9193-79D75DE60481}">
  <ds:schemaRefs>
    <ds:schemaRef ds:uri="ESRI.ArcGIS.Mapping.OfficeIntegration.PowerPointInfo"/>
  </ds:schemaRefs>
</ds:datastoreItem>
</file>

<file path=customXml/itemProps206.xml><?xml version="1.0" encoding="utf-8"?>
<ds:datastoreItem xmlns:ds="http://schemas.openxmlformats.org/officeDocument/2006/customXml" ds:itemID="{4D7E6BA8-50FF-4786-99F6-D47A3C284E21}">
  <ds:schemaRefs>
    <ds:schemaRef ds:uri="ESRI.ArcGIS.Mapping.OfficeIntegration.PowerPointInfo"/>
  </ds:schemaRefs>
</ds:datastoreItem>
</file>

<file path=customXml/itemProps207.xml><?xml version="1.0" encoding="utf-8"?>
<ds:datastoreItem xmlns:ds="http://schemas.openxmlformats.org/officeDocument/2006/customXml" ds:itemID="{10E2457A-850F-4F46-8EED-B1AF44BAB0DA}">
  <ds:schemaRefs>
    <ds:schemaRef ds:uri="ESRI.ArcGIS.Mapping.OfficeIntegration.PowerPointInfo"/>
  </ds:schemaRefs>
</ds:datastoreItem>
</file>

<file path=customXml/itemProps208.xml><?xml version="1.0" encoding="utf-8"?>
<ds:datastoreItem xmlns:ds="http://schemas.openxmlformats.org/officeDocument/2006/customXml" ds:itemID="{8519EFAD-BE18-425A-9A40-50E836F175C6}">
  <ds:schemaRefs>
    <ds:schemaRef ds:uri="ESRI.ArcGIS.Mapping.OfficeIntegration.PowerPointInfo"/>
  </ds:schemaRefs>
</ds:datastoreItem>
</file>

<file path=customXml/itemProps209.xml><?xml version="1.0" encoding="utf-8"?>
<ds:datastoreItem xmlns:ds="http://schemas.openxmlformats.org/officeDocument/2006/customXml" ds:itemID="{20F09862-CD12-4A44-ADC9-48834FB491B3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15842869-44D5-486E-81F8-52C97985C85F}">
  <ds:schemaRefs>
    <ds:schemaRef ds:uri="ESRI.ArcGIS.Mapping.OfficeIntegration.PowerPointInfo"/>
  </ds:schemaRefs>
</ds:datastoreItem>
</file>

<file path=customXml/itemProps210.xml><?xml version="1.0" encoding="utf-8"?>
<ds:datastoreItem xmlns:ds="http://schemas.openxmlformats.org/officeDocument/2006/customXml" ds:itemID="{23F861A5-A792-47C8-A506-57D5E7025C3E}">
  <ds:schemaRefs>
    <ds:schemaRef ds:uri="ESRI.ArcGIS.Mapping.OfficeIntegration.PowerPointInfo"/>
  </ds:schemaRefs>
</ds:datastoreItem>
</file>

<file path=customXml/itemProps211.xml><?xml version="1.0" encoding="utf-8"?>
<ds:datastoreItem xmlns:ds="http://schemas.openxmlformats.org/officeDocument/2006/customXml" ds:itemID="{2EF1F672-BE61-4754-8138-51981325C196}">
  <ds:schemaRefs>
    <ds:schemaRef ds:uri="ESRI.ArcGIS.Mapping.OfficeIntegration.PowerPointInfo"/>
  </ds:schemaRefs>
</ds:datastoreItem>
</file>

<file path=customXml/itemProps212.xml><?xml version="1.0" encoding="utf-8"?>
<ds:datastoreItem xmlns:ds="http://schemas.openxmlformats.org/officeDocument/2006/customXml" ds:itemID="{936FD0B7-565A-446A-9B2B-CD4C133ED60B}">
  <ds:schemaRefs>
    <ds:schemaRef ds:uri="ESRI.ArcGIS.Mapping.OfficeIntegration.PowerPointInfo"/>
  </ds:schemaRefs>
</ds:datastoreItem>
</file>

<file path=customXml/itemProps213.xml><?xml version="1.0" encoding="utf-8"?>
<ds:datastoreItem xmlns:ds="http://schemas.openxmlformats.org/officeDocument/2006/customXml" ds:itemID="{86DFAF5F-CC4E-4660-9E65-3A47E78C0E08}">
  <ds:schemaRefs>
    <ds:schemaRef ds:uri="ESRI.ArcGIS.Mapping.OfficeIntegration.PowerPointInfo"/>
  </ds:schemaRefs>
</ds:datastoreItem>
</file>

<file path=customXml/itemProps214.xml><?xml version="1.0" encoding="utf-8"?>
<ds:datastoreItem xmlns:ds="http://schemas.openxmlformats.org/officeDocument/2006/customXml" ds:itemID="{B86E0F3F-3156-4745-AF95-46CFBCD52413}">
  <ds:schemaRefs>
    <ds:schemaRef ds:uri="ESRI.ArcGIS.Mapping.OfficeIntegration.PowerPointInfo"/>
  </ds:schemaRefs>
</ds:datastoreItem>
</file>

<file path=customXml/itemProps215.xml><?xml version="1.0" encoding="utf-8"?>
<ds:datastoreItem xmlns:ds="http://schemas.openxmlformats.org/officeDocument/2006/customXml" ds:itemID="{E02E8480-3767-4142-A68F-13AF1F31D93A}">
  <ds:schemaRefs>
    <ds:schemaRef ds:uri="ESRI.ArcGIS.Mapping.OfficeIntegration.PowerPointInfo"/>
  </ds:schemaRefs>
</ds:datastoreItem>
</file>

<file path=customXml/itemProps216.xml><?xml version="1.0" encoding="utf-8"?>
<ds:datastoreItem xmlns:ds="http://schemas.openxmlformats.org/officeDocument/2006/customXml" ds:itemID="{CA47004C-DC2B-4545-A00D-12322CE12F12}">
  <ds:schemaRefs>
    <ds:schemaRef ds:uri="ESRI.ArcGIS.Mapping.OfficeIntegration.PowerPointInfo"/>
  </ds:schemaRefs>
</ds:datastoreItem>
</file>

<file path=customXml/itemProps217.xml><?xml version="1.0" encoding="utf-8"?>
<ds:datastoreItem xmlns:ds="http://schemas.openxmlformats.org/officeDocument/2006/customXml" ds:itemID="{D017D07B-4A47-4446-AEAC-9517872E3609}">
  <ds:schemaRefs>
    <ds:schemaRef ds:uri="ESRI.ArcGIS.Mapping.OfficeIntegration.PowerPointInfo"/>
  </ds:schemaRefs>
</ds:datastoreItem>
</file>

<file path=customXml/itemProps218.xml><?xml version="1.0" encoding="utf-8"?>
<ds:datastoreItem xmlns:ds="http://schemas.openxmlformats.org/officeDocument/2006/customXml" ds:itemID="{654D69A5-C10A-48F1-93B8-D28AC26E92AF}">
  <ds:schemaRefs>
    <ds:schemaRef ds:uri="ESRI.ArcGIS.Mapping.OfficeIntegration.PowerPointInfo"/>
  </ds:schemaRefs>
</ds:datastoreItem>
</file>

<file path=customXml/itemProps219.xml><?xml version="1.0" encoding="utf-8"?>
<ds:datastoreItem xmlns:ds="http://schemas.openxmlformats.org/officeDocument/2006/customXml" ds:itemID="{E79D65B3-28F7-4581-90E7-7998DCAEF4BF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5CD86BC1-6AB5-4F71-A783-A724C7BD7B45}">
  <ds:schemaRefs>
    <ds:schemaRef ds:uri="ESRI.ArcGIS.Mapping.OfficeIntegration.PowerPointInfo"/>
  </ds:schemaRefs>
</ds:datastoreItem>
</file>

<file path=customXml/itemProps220.xml><?xml version="1.0" encoding="utf-8"?>
<ds:datastoreItem xmlns:ds="http://schemas.openxmlformats.org/officeDocument/2006/customXml" ds:itemID="{DDA944F4-DBA3-44FD-84A6-E207608DCFB8}">
  <ds:schemaRefs>
    <ds:schemaRef ds:uri="ESRI.ArcGIS.Mapping.OfficeIntegration.PowerPointInfo"/>
  </ds:schemaRefs>
</ds:datastoreItem>
</file>

<file path=customXml/itemProps221.xml><?xml version="1.0" encoding="utf-8"?>
<ds:datastoreItem xmlns:ds="http://schemas.openxmlformats.org/officeDocument/2006/customXml" ds:itemID="{6B3621A9-79ED-4E96-AA6C-70895591869A}">
  <ds:schemaRefs>
    <ds:schemaRef ds:uri="ESRI.ArcGIS.Mapping.OfficeIntegration.PowerPointInfo"/>
  </ds:schemaRefs>
</ds:datastoreItem>
</file>

<file path=customXml/itemProps222.xml><?xml version="1.0" encoding="utf-8"?>
<ds:datastoreItem xmlns:ds="http://schemas.openxmlformats.org/officeDocument/2006/customXml" ds:itemID="{BA3DCE27-D333-45E9-BD22-BFEC493F33AE}">
  <ds:schemaRefs>
    <ds:schemaRef ds:uri="ESRI.ArcGIS.Mapping.OfficeIntegration.PowerPointInfo"/>
  </ds:schemaRefs>
</ds:datastoreItem>
</file>

<file path=customXml/itemProps223.xml><?xml version="1.0" encoding="utf-8"?>
<ds:datastoreItem xmlns:ds="http://schemas.openxmlformats.org/officeDocument/2006/customXml" ds:itemID="{13C43885-0858-4106-9505-630867FDCF8A}">
  <ds:schemaRefs>
    <ds:schemaRef ds:uri="ESRI.ArcGIS.Mapping.OfficeIntegration.PowerPointInfo"/>
  </ds:schemaRefs>
</ds:datastoreItem>
</file>

<file path=customXml/itemProps224.xml><?xml version="1.0" encoding="utf-8"?>
<ds:datastoreItem xmlns:ds="http://schemas.openxmlformats.org/officeDocument/2006/customXml" ds:itemID="{CACCD38B-D4D2-4170-8D47-5C45CC286752}">
  <ds:schemaRefs>
    <ds:schemaRef ds:uri="ESRI.ArcGIS.Mapping.OfficeIntegration.PowerPointInfo"/>
  </ds:schemaRefs>
</ds:datastoreItem>
</file>

<file path=customXml/itemProps225.xml><?xml version="1.0" encoding="utf-8"?>
<ds:datastoreItem xmlns:ds="http://schemas.openxmlformats.org/officeDocument/2006/customXml" ds:itemID="{4112741E-8C28-48F2-A7C9-0F52700254EE}">
  <ds:schemaRefs>
    <ds:schemaRef ds:uri="ESRI.ArcGIS.Mapping.OfficeIntegration.PowerPointInfo"/>
  </ds:schemaRefs>
</ds:datastoreItem>
</file>

<file path=customXml/itemProps226.xml><?xml version="1.0" encoding="utf-8"?>
<ds:datastoreItem xmlns:ds="http://schemas.openxmlformats.org/officeDocument/2006/customXml" ds:itemID="{37CD4FB7-0BAB-4819-8625-629BC0AA4356}">
  <ds:schemaRefs>
    <ds:schemaRef ds:uri="ESRI.ArcGIS.Mapping.OfficeIntegration.PowerPointInfo"/>
  </ds:schemaRefs>
</ds:datastoreItem>
</file>

<file path=customXml/itemProps227.xml><?xml version="1.0" encoding="utf-8"?>
<ds:datastoreItem xmlns:ds="http://schemas.openxmlformats.org/officeDocument/2006/customXml" ds:itemID="{88B761F7-A743-4386-ABA6-E27F764BDD57}">
  <ds:schemaRefs>
    <ds:schemaRef ds:uri="ESRI.ArcGIS.Mapping.OfficeIntegration.PowerPointInfo"/>
  </ds:schemaRefs>
</ds:datastoreItem>
</file>

<file path=customXml/itemProps228.xml><?xml version="1.0" encoding="utf-8"?>
<ds:datastoreItem xmlns:ds="http://schemas.openxmlformats.org/officeDocument/2006/customXml" ds:itemID="{EDF34B22-BADC-48A3-8C71-06E870620B5D}">
  <ds:schemaRefs>
    <ds:schemaRef ds:uri="ESRI.ArcGIS.Mapping.OfficeIntegration.PowerPointInfo"/>
  </ds:schemaRefs>
</ds:datastoreItem>
</file>

<file path=customXml/itemProps229.xml><?xml version="1.0" encoding="utf-8"?>
<ds:datastoreItem xmlns:ds="http://schemas.openxmlformats.org/officeDocument/2006/customXml" ds:itemID="{CFADBB16-7E66-450D-9F43-6C6BCC250CF5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1F9DB8C4-5794-41CE-BE98-81A2F75A5A06}">
  <ds:schemaRefs>
    <ds:schemaRef ds:uri="ESRI.ArcGIS.Mapping.OfficeIntegration.PowerPointInfo"/>
  </ds:schemaRefs>
</ds:datastoreItem>
</file>

<file path=customXml/itemProps230.xml><?xml version="1.0" encoding="utf-8"?>
<ds:datastoreItem xmlns:ds="http://schemas.openxmlformats.org/officeDocument/2006/customXml" ds:itemID="{E48AD301-61CE-4698-8D18-2F2EE8C783A1}">
  <ds:schemaRefs>
    <ds:schemaRef ds:uri="ESRI.ArcGIS.Mapping.OfficeIntegration.PowerPointInfo"/>
  </ds:schemaRefs>
</ds:datastoreItem>
</file>

<file path=customXml/itemProps231.xml><?xml version="1.0" encoding="utf-8"?>
<ds:datastoreItem xmlns:ds="http://schemas.openxmlformats.org/officeDocument/2006/customXml" ds:itemID="{7F1A8CF2-4ED5-4AFE-A5BF-8E965A7BA766}">
  <ds:schemaRefs>
    <ds:schemaRef ds:uri="ESRI.ArcGIS.Mapping.OfficeIntegration.PowerPointInfo"/>
  </ds:schemaRefs>
</ds:datastoreItem>
</file>

<file path=customXml/itemProps232.xml><?xml version="1.0" encoding="utf-8"?>
<ds:datastoreItem xmlns:ds="http://schemas.openxmlformats.org/officeDocument/2006/customXml" ds:itemID="{851B642E-9E1F-4D7C-BC0B-4EE34D9302BE}">
  <ds:schemaRefs>
    <ds:schemaRef ds:uri="ESRI.ArcGIS.Mapping.OfficeIntegration.PowerPointInfo"/>
  </ds:schemaRefs>
</ds:datastoreItem>
</file>

<file path=customXml/itemProps233.xml><?xml version="1.0" encoding="utf-8"?>
<ds:datastoreItem xmlns:ds="http://schemas.openxmlformats.org/officeDocument/2006/customXml" ds:itemID="{7D1CE312-ADAA-4864-B88D-432953E6B9B4}">
  <ds:schemaRefs>
    <ds:schemaRef ds:uri="ESRI.ArcGIS.Mapping.OfficeIntegration.PowerPointInfo"/>
  </ds:schemaRefs>
</ds:datastoreItem>
</file>

<file path=customXml/itemProps234.xml><?xml version="1.0" encoding="utf-8"?>
<ds:datastoreItem xmlns:ds="http://schemas.openxmlformats.org/officeDocument/2006/customXml" ds:itemID="{1AFC0CF2-297D-4642-B604-A0BCA9D32D2B}">
  <ds:schemaRefs>
    <ds:schemaRef ds:uri="ESRI.ArcGIS.Mapping.OfficeIntegration.PowerPointInfo"/>
  </ds:schemaRefs>
</ds:datastoreItem>
</file>

<file path=customXml/itemProps235.xml><?xml version="1.0" encoding="utf-8"?>
<ds:datastoreItem xmlns:ds="http://schemas.openxmlformats.org/officeDocument/2006/customXml" ds:itemID="{881C2ECB-D83F-496F-B1F2-C623C293D313}">
  <ds:schemaRefs>
    <ds:schemaRef ds:uri="ESRI.ArcGIS.Mapping.OfficeIntegration.PowerPointInfo"/>
  </ds:schemaRefs>
</ds:datastoreItem>
</file>

<file path=customXml/itemProps236.xml><?xml version="1.0" encoding="utf-8"?>
<ds:datastoreItem xmlns:ds="http://schemas.openxmlformats.org/officeDocument/2006/customXml" ds:itemID="{EB7010CB-1E6F-409E-82E9-2F843CDBFE07}">
  <ds:schemaRefs>
    <ds:schemaRef ds:uri="ESRI.ArcGIS.Mapping.OfficeIntegration.PowerPointInfo"/>
  </ds:schemaRefs>
</ds:datastoreItem>
</file>

<file path=customXml/itemProps237.xml><?xml version="1.0" encoding="utf-8"?>
<ds:datastoreItem xmlns:ds="http://schemas.openxmlformats.org/officeDocument/2006/customXml" ds:itemID="{AF92D2DD-EFCC-4393-9E90-43048C543751}">
  <ds:schemaRefs>
    <ds:schemaRef ds:uri="ESRI.ArcGIS.Mapping.OfficeIntegration.PowerPointInfo"/>
  </ds:schemaRefs>
</ds:datastoreItem>
</file>

<file path=customXml/itemProps238.xml><?xml version="1.0" encoding="utf-8"?>
<ds:datastoreItem xmlns:ds="http://schemas.openxmlformats.org/officeDocument/2006/customXml" ds:itemID="{A673B0AB-0577-481F-9D95-489F8DB8A2BB}">
  <ds:schemaRefs>
    <ds:schemaRef ds:uri="ESRI.ArcGIS.Mapping.OfficeIntegration.PowerPointInfo"/>
  </ds:schemaRefs>
</ds:datastoreItem>
</file>

<file path=customXml/itemProps239.xml><?xml version="1.0" encoding="utf-8"?>
<ds:datastoreItem xmlns:ds="http://schemas.openxmlformats.org/officeDocument/2006/customXml" ds:itemID="{1A4CB737-25F9-430A-91E9-A3923AAECD5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654CE439-448B-4409-8509-F8E0B0EBA420}">
  <ds:schemaRefs>
    <ds:schemaRef ds:uri="ESRI.ArcGIS.Mapping.OfficeIntegration.PowerPointInfo"/>
  </ds:schemaRefs>
</ds:datastoreItem>
</file>

<file path=customXml/itemProps240.xml><?xml version="1.0" encoding="utf-8"?>
<ds:datastoreItem xmlns:ds="http://schemas.openxmlformats.org/officeDocument/2006/customXml" ds:itemID="{0C62F0DA-E612-4D8E-B11F-9202CE4067F4}">
  <ds:schemaRefs>
    <ds:schemaRef ds:uri="ESRI.ArcGIS.Mapping.OfficeIntegration.PowerPointInfo"/>
  </ds:schemaRefs>
</ds:datastoreItem>
</file>

<file path=customXml/itemProps241.xml><?xml version="1.0" encoding="utf-8"?>
<ds:datastoreItem xmlns:ds="http://schemas.openxmlformats.org/officeDocument/2006/customXml" ds:itemID="{1433539E-4DB9-4B56-8C3C-7E54AF2ED2A2}">
  <ds:schemaRefs>
    <ds:schemaRef ds:uri="ESRI.ArcGIS.Mapping.OfficeIntegration.PowerPointInfo"/>
  </ds:schemaRefs>
</ds:datastoreItem>
</file>

<file path=customXml/itemProps242.xml><?xml version="1.0" encoding="utf-8"?>
<ds:datastoreItem xmlns:ds="http://schemas.openxmlformats.org/officeDocument/2006/customXml" ds:itemID="{CDEC1D05-334D-4A81-9394-0E89DD9AC2FF}">
  <ds:schemaRefs>
    <ds:schemaRef ds:uri="ESRI.ArcGIS.Mapping.OfficeIntegration.PowerPointInfo"/>
  </ds:schemaRefs>
</ds:datastoreItem>
</file>

<file path=customXml/itemProps243.xml><?xml version="1.0" encoding="utf-8"?>
<ds:datastoreItem xmlns:ds="http://schemas.openxmlformats.org/officeDocument/2006/customXml" ds:itemID="{2113E016-59D8-4AEE-A72E-38964F5A8476}">
  <ds:schemaRefs>
    <ds:schemaRef ds:uri="ESRI.ArcGIS.Mapping.OfficeIntegration.PowerPointInfo"/>
  </ds:schemaRefs>
</ds:datastoreItem>
</file>

<file path=customXml/itemProps244.xml><?xml version="1.0" encoding="utf-8"?>
<ds:datastoreItem xmlns:ds="http://schemas.openxmlformats.org/officeDocument/2006/customXml" ds:itemID="{C597726F-B8B4-4407-A6AD-C8FDBB96A21C}">
  <ds:schemaRefs>
    <ds:schemaRef ds:uri="ESRI.ArcGIS.Mapping.OfficeIntegration.PowerPointInfo"/>
  </ds:schemaRefs>
</ds:datastoreItem>
</file>

<file path=customXml/itemProps245.xml><?xml version="1.0" encoding="utf-8"?>
<ds:datastoreItem xmlns:ds="http://schemas.openxmlformats.org/officeDocument/2006/customXml" ds:itemID="{3F2C17F5-FA89-4387-8FE3-4F7822388311}">
  <ds:schemaRefs>
    <ds:schemaRef ds:uri="ESRI.ArcGIS.Mapping.OfficeIntegration.PowerPointInfo"/>
  </ds:schemaRefs>
</ds:datastoreItem>
</file>

<file path=customXml/itemProps246.xml><?xml version="1.0" encoding="utf-8"?>
<ds:datastoreItem xmlns:ds="http://schemas.openxmlformats.org/officeDocument/2006/customXml" ds:itemID="{87D17655-9ED0-4147-9DC9-23D20846EA0A}">
  <ds:schemaRefs>
    <ds:schemaRef ds:uri="ESRI.ArcGIS.Mapping.OfficeIntegration.PowerPointInfo"/>
  </ds:schemaRefs>
</ds:datastoreItem>
</file>

<file path=customXml/itemProps247.xml><?xml version="1.0" encoding="utf-8"?>
<ds:datastoreItem xmlns:ds="http://schemas.openxmlformats.org/officeDocument/2006/customXml" ds:itemID="{4E5741E8-C6B7-412A-A69F-E566834D039D}">
  <ds:schemaRefs>
    <ds:schemaRef ds:uri="ESRI.ArcGIS.Mapping.OfficeIntegration.PowerPointInfo"/>
  </ds:schemaRefs>
</ds:datastoreItem>
</file>

<file path=customXml/itemProps248.xml><?xml version="1.0" encoding="utf-8"?>
<ds:datastoreItem xmlns:ds="http://schemas.openxmlformats.org/officeDocument/2006/customXml" ds:itemID="{00582E75-9D41-430C-9271-1B0207F6D318}">
  <ds:schemaRefs>
    <ds:schemaRef ds:uri="ESRI.ArcGIS.Mapping.OfficeIntegration.PowerPointInfo"/>
  </ds:schemaRefs>
</ds:datastoreItem>
</file>

<file path=customXml/itemProps249.xml><?xml version="1.0" encoding="utf-8"?>
<ds:datastoreItem xmlns:ds="http://schemas.openxmlformats.org/officeDocument/2006/customXml" ds:itemID="{DD5FD378-49E6-44EB-BB9B-91902BF6054C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824BC859-1EE8-4BB1-9BB5-C3899C2E826E}">
  <ds:schemaRefs>
    <ds:schemaRef ds:uri="ESRI.ArcGIS.Mapping.OfficeIntegration.PowerPointInfo"/>
  </ds:schemaRefs>
</ds:datastoreItem>
</file>

<file path=customXml/itemProps250.xml><?xml version="1.0" encoding="utf-8"?>
<ds:datastoreItem xmlns:ds="http://schemas.openxmlformats.org/officeDocument/2006/customXml" ds:itemID="{0C39D80B-AF9C-4C69-975B-45EAF71DCD50}">
  <ds:schemaRefs>
    <ds:schemaRef ds:uri="ESRI.ArcGIS.Mapping.OfficeIntegration.PowerPointInfo"/>
  </ds:schemaRefs>
</ds:datastoreItem>
</file>

<file path=customXml/itemProps251.xml><?xml version="1.0" encoding="utf-8"?>
<ds:datastoreItem xmlns:ds="http://schemas.openxmlformats.org/officeDocument/2006/customXml" ds:itemID="{7F7FCDD7-0CD5-4FB8-921C-83548D5A316B}">
  <ds:schemaRefs>
    <ds:schemaRef ds:uri="ESRI.ArcGIS.Mapping.OfficeIntegration.PowerPointInfo"/>
  </ds:schemaRefs>
</ds:datastoreItem>
</file>

<file path=customXml/itemProps252.xml><?xml version="1.0" encoding="utf-8"?>
<ds:datastoreItem xmlns:ds="http://schemas.openxmlformats.org/officeDocument/2006/customXml" ds:itemID="{F1272B50-6179-4F8F-B20A-E31B78763198}">
  <ds:schemaRefs>
    <ds:schemaRef ds:uri="ESRI.ArcGIS.Mapping.OfficeIntegration.PowerPointInfo"/>
  </ds:schemaRefs>
</ds:datastoreItem>
</file>

<file path=customXml/itemProps253.xml><?xml version="1.0" encoding="utf-8"?>
<ds:datastoreItem xmlns:ds="http://schemas.openxmlformats.org/officeDocument/2006/customXml" ds:itemID="{4D079DCD-D132-4FC5-9582-C025C51B01E0}">
  <ds:schemaRefs>
    <ds:schemaRef ds:uri="ESRI.ArcGIS.Mapping.OfficeIntegration.PowerPointInfo"/>
  </ds:schemaRefs>
</ds:datastoreItem>
</file>

<file path=customXml/itemProps254.xml><?xml version="1.0" encoding="utf-8"?>
<ds:datastoreItem xmlns:ds="http://schemas.openxmlformats.org/officeDocument/2006/customXml" ds:itemID="{4ED97501-3413-4217-8F54-8A718952C6CE}">
  <ds:schemaRefs>
    <ds:schemaRef ds:uri="ESRI.ArcGIS.Mapping.OfficeIntegration.PowerPointInfo"/>
  </ds:schemaRefs>
</ds:datastoreItem>
</file>

<file path=customXml/itemProps255.xml><?xml version="1.0" encoding="utf-8"?>
<ds:datastoreItem xmlns:ds="http://schemas.openxmlformats.org/officeDocument/2006/customXml" ds:itemID="{AA83D18A-2CA8-4DAE-B97B-663DA2CCE2FE}">
  <ds:schemaRefs>
    <ds:schemaRef ds:uri="ESRI.ArcGIS.Mapping.OfficeIntegration.PowerPointInfo"/>
  </ds:schemaRefs>
</ds:datastoreItem>
</file>

<file path=customXml/itemProps256.xml><?xml version="1.0" encoding="utf-8"?>
<ds:datastoreItem xmlns:ds="http://schemas.openxmlformats.org/officeDocument/2006/customXml" ds:itemID="{CF89F734-C8AE-429A-927A-512734A38D6F}">
  <ds:schemaRefs>
    <ds:schemaRef ds:uri="ESRI.ArcGIS.Mapping.OfficeIntegration.PowerPointInfo"/>
  </ds:schemaRefs>
</ds:datastoreItem>
</file>

<file path=customXml/itemProps257.xml><?xml version="1.0" encoding="utf-8"?>
<ds:datastoreItem xmlns:ds="http://schemas.openxmlformats.org/officeDocument/2006/customXml" ds:itemID="{97A45918-5407-4F89-9727-AE69283D37E1}">
  <ds:schemaRefs>
    <ds:schemaRef ds:uri="ESRI.ArcGIS.Mapping.OfficeIntegration.PowerPointInfo"/>
  </ds:schemaRefs>
</ds:datastoreItem>
</file>

<file path=customXml/itemProps258.xml><?xml version="1.0" encoding="utf-8"?>
<ds:datastoreItem xmlns:ds="http://schemas.openxmlformats.org/officeDocument/2006/customXml" ds:itemID="{C803E6E1-69F8-4628-989F-E23735BFA37D}">
  <ds:schemaRefs>
    <ds:schemaRef ds:uri="ESRI.ArcGIS.Mapping.OfficeIntegration.PowerPointInfo"/>
  </ds:schemaRefs>
</ds:datastoreItem>
</file>

<file path=customXml/itemProps259.xml><?xml version="1.0" encoding="utf-8"?>
<ds:datastoreItem xmlns:ds="http://schemas.openxmlformats.org/officeDocument/2006/customXml" ds:itemID="{03BEA628-2EA6-4831-9DA0-D1B958923BD6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3EA5202-7863-4247-9C41-C97D9ED7F0E8}">
  <ds:schemaRefs>
    <ds:schemaRef ds:uri="ESRI.ArcGIS.Mapping.OfficeIntegration.PowerPointInfo"/>
  </ds:schemaRefs>
</ds:datastoreItem>
</file>

<file path=customXml/itemProps260.xml><?xml version="1.0" encoding="utf-8"?>
<ds:datastoreItem xmlns:ds="http://schemas.openxmlformats.org/officeDocument/2006/customXml" ds:itemID="{1C7BED41-D29B-449A-84FC-AC62F1DAA1E2}">
  <ds:schemaRefs>
    <ds:schemaRef ds:uri="ESRI.ArcGIS.Mapping.OfficeIntegration.PowerPointInfo"/>
  </ds:schemaRefs>
</ds:datastoreItem>
</file>

<file path=customXml/itemProps261.xml><?xml version="1.0" encoding="utf-8"?>
<ds:datastoreItem xmlns:ds="http://schemas.openxmlformats.org/officeDocument/2006/customXml" ds:itemID="{7061B522-E75A-46C9-9B73-EB98D88C758A}">
  <ds:schemaRefs>
    <ds:schemaRef ds:uri="ESRI.ArcGIS.Mapping.OfficeIntegration.PowerPointInfo"/>
  </ds:schemaRefs>
</ds:datastoreItem>
</file>

<file path=customXml/itemProps262.xml><?xml version="1.0" encoding="utf-8"?>
<ds:datastoreItem xmlns:ds="http://schemas.openxmlformats.org/officeDocument/2006/customXml" ds:itemID="{C338456E-4C66-4E67-8DC7-64EF041A4313}">
  <ds:schemaRefs>
    <ds:schemaRef ds:uri="ESRI.ArcGIS.Mapping.OfficeIntegration.PowerPointInfo"/>
  </ds:schemaRefs>
</ds:datastoreItem>
</file>

<file path=customXml/itemProps263.xml><?xml version="1.0" encoding="utf-8"?>
<ds:datastoreItem xmlns:ds="http://schemas.openxmlformats.org/officeDocument/2006/customXml" ds:itemID="{4907BEBA-7C9A-4386-9992-37D3D845268A}">
  <ds:schemaRefs>
    <ds:schemaRef ds:uri="ESRI.ArcGIS.Mapping.OfficeIntegration.PowerPointInfo"/>
  </ds:schemaRefs>
</ds:datastoreItem>
</file>

<file path=customXml/itemProps264.xml><?xml version="1.0" encoding="utf-8"?>
<ds:datastoreItem xmlns:ds="http://schemas.openxmlformats.org/officeDocument/2006/customXml" ds:itemID="{09B8B539-A33B-4DC6-9712-BD84EBA5DC58}">
  <ds:schemaRefs>
    <ds:schemaRef ds:uri="ESRI.ArcGIS.Mapping.OfficeIntegration.PowerPointInfo"/>
  </ds:schemaRefs>
</ds:datastoreItem>
</file>

<file path=customXml/itemProps265.xml><?xml version="1.0" encoding="utf-8"?>
<ds:datastoreItem xmlns:ds="http://schemas.openxmlformats.org/officeDocument/2006/customXml" ds:itemID="{2836AEDD-391E-4D56-BCED-F9E2F2BCB10D}">
  <ds:schemaRefs>
    <ds:schemaRef ds:uri="ESRI.ArcGIS.Mapping.OfficeIntegration.PowerPointInfo"/>
  </ds:schemaRefs>
</ds:datastoreItem>
</file>

<file path=customXml/itemProps266.xml><?xml version="1.0" encoding="utf-8"?>
<ds:datastoreItem xmlns:ds="http://schemas.openxmlformats.org/officeDocument/2006/customXml" ds:itemID="{1977BC1A-6451-4392-ACB4-E86B378B8F5C}">
  <ds:schemaRefs>
    <ds:schemaRef ds:uri="ESRI.ArcGIS.Mapping.OfficeIntegration.PowerPointInfo"/>
  </ds:schemaRefs>
</ds:datastoreItem>
</file>

<file path=customXml/itemProps267.xml><?xml version="1.0" encoding="utf-8"?>
<ds:datastoreItem xmlns:ds="http://schemas.openxmlformats.org/officeDocument/2006/customXml" ds:itemID="{CB380FED-89DC-4257-9131-1B3098DD9051}">
  <ds:schemaRefs>
    <ds:schemaRef ds:uri="ESRI.ArcGIS.Mapping.OfficeIntegration.PowerPointInfo"/>
  </ds:schemaRefs>
</ds:datastoreItem>
</file>

<file path=customXml/itemProps268.xml><?xml version="1.0" encoding="utf-8"?>
<ds:datastoreItem xmlns:ds="http://schemas.openxmlformats.org/officeDocument/2006/customXml" ds:itemID="{66D457B6-AA1C-46BD-9F2E-37874E8C3FEE}">
  <ds:schemaRefs>
    <ds:schemaRef ds:uri="ESRI.ArcGIS.Mapping.OfficeIntegration.PowerPointInfo"/>
  </ds:schemaRefs>
</ds:datastoreItem>
</file>

<file path=customXml/itemProps269.xml><?xml version="1.0" encoding="utf-8"?>
<ds:datastoreItem xmlns:ds="http://schemas.openxmlformats.org/officeDocument/2006/customXml" ds:itemID="{5FFA88EC-8824-4376-A4DC-00303A2F510F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8935548A-772B-4E3D-B76E-D8924CA0C8AF}">
  <ds:schemaRefs>
    <ds:schemaRef ds:uri="ESRI.ArcGIS.Mapping.OfficeIntegration.PowerPointInfo"/>
  </ds:schemaRefs>
</ds:datastoreItem>
</file>

<file path=customXml/itemProps270.xml><?xml version="1.0" encoding="utf-8"?>
<ds:datastoreItem xmlns:ds="http://schemas.openxmlformats.org/officeDocument/2006/customXml" ds:itemID="{9B899DF6-41E3-4342-93B7-F9C03C808510}">
  <ds:schemaRefs>
    <ds:schemaRef ds:uri="ESRI.ArcGIS.Mapping.OfficeIntegration.PowerPointInfo"/>
  </ds:schemaRefs>
</ds:datastoreItem>
</file>

<file path=customXml/itemProps271.xml><?xml version="1.0" encoding="utf-8"?>
<ds:datastoreItem xmlns:ds="http://schemas.openxmlformats.org/officeDocument/2006/customXml" ds:itemID="{FE3356B3-99BD-4471-B7A6-DB71E5E3474E}">
  <ds:schemaRefs>
    <ds:schemaRef ds:uri="ESRI.ArcGIS.Mapping.OfficeIntegration.PowerPointInfo"/>
  </ds:schemaRefs>
</ds:datastoreItem>
</file>

<file path=customXml/itemProps272.xml><?xml version="1.0" encoding="utf-8"?>
<ds:datastoreItem xmlns:ds="http://schemas.openxmlformats.org/officeDocument/2006/customXml" ds:itemID="{9A596481-2F26-40C6-A355-6FC67B30154B}">
  <ds:schemaRefs>
    <ds:schemaRef ds:uri="ESRI.ArcGIS.Mapping.OfficeIntegration.PowerPointInfo"/>
  </ds:schemaRefs>
</ds:datastoreItem>
</file>

<file path=customXml/itemProps273.xml><?xml version="1.0" encoding="utf-8"?>
<ds:datastoreItem xmlns:ds="http://schemas.openxmlformats.org/officeDocument/2006/customXml" ds:itemID="{64133FF1-41AD-4D4E-839E-8699518BF7CA}">
  <ds:schemaRefs>
    <ds:schemaRef ds:uri="ESRI.ArcGIS.Mapping.OfficeIntegration.PowerPointInfo"/>
  </ds:schemaRefs>
</ds:datastoreItem>
</file>

<file path=customXml/itemProps274.xml><?xml version="1.0" encoding="utf-8"?>
<ds:datastoreItem xmlns:ds="http://schemas.openxmlformats.org/officeDocument/2006/customXml" ds:itemID="{94570415-CD1F-44F4-88D1-16E7F809C7BF}">
  <ds:schemaRefs>
    <ds:schemaRef ds:uri="ESRI.ArcGIS.Mapping.OfficeIntegration.PowerPointInfo"/>
  </ds:schemaRefs>
</ds:datastoreItem>
</file>

<file path=customXml/itemProps275.xml><?xml version="1.0" encoding="utf-8"?>
<ds:datastoreItem xmlns:ds="http://schemas.openxmlformats.org/officeDocument/2006/customXml" ds:itemID="{16A70369-37E1-431A-87A2-4D4D1D6EBE79}">
  <ds:schemaRefs>
    <ds:schemaRef ds:uri="ESRI.ArcGIS.Mapping.OfficeIntegration.PowerPointInfo"/>
  </ds:schemaRefs>
</ds:datastoreItem>
</file>

<file path=customXml/itemProps276.xml><?xml version="1.0" encoding="utf-8"?>
<ds:datastoreItem xmlns:ds="http://schemas.openxmlformats.org/officeDocument/2006/customXml" ds:itemID="{5FC929BB-85E3-422F-AAC0-96B2E280C121}">
  <ds:schemaRefs>
    <ds:schemaRef ds:uri="ESRI.ArcGIS.Mapping.OfficeIntegration.PowerPointInfo"/>
  </ds:schemaRefs>
</ds:datastoreItem>
</file>

<file path=customXml/itemProps277.xml><?xml version="1.0" encoding="utf-8"?>
<ds:datastoreItem xmlns:ds="http://schemas.openxmlformats.org/officeDocument/2006/customXml" ds:itemID="{ED07D900-40F8-4116-85B3-DB0B14E2810D}">
  <ds:schemaRefs>
    <ds:schemaRef ds:uri="ESRI.ArcGIS.Mapping.OfficeIntegration.PowerPointInfo"/>
  </ds:schemaRefs>
</ds:datastoreItem>
</file>

<file path=customXml/itemProps278.xml><?xml version="1.0" encoding="utf-8"?>
<ds:datastoreItem xmlns:ds="http://schemas.openxmlformats.org/officeDocument/2006/customXml" ds:itemID="{8B18C8FB-6027-4666-8D31-7BB914FF1BD0}">
  <ds:schemaRefs>
    <ds:schemaRef ds:uri="ESRI.ArcGIS.Mapping.OfficeIntegration.PowerPointInfo"/>
  </ds:schemaRefs>
</ds:datastoreItem>
</file>

<file path=customXml/itemProps279.xml><?xml version="1.0" encoding="utf-8"?>
<ds:datastoreItem xmlns:ds="http://schemas.openxmlformats.org/officeDocument/2006/customXml" ds:itemID="{FF5E932E-46F6-4654-8DA7-EE149222FEEF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E5140389-E5ED-45DE-A846-4A9E5A107F41}">
  <ds:schemaRefs>
    <ds:schemaRef ds:uri="ESRI.ArcGIS.Mapping.OfficeIntegration.PowerPointInfo"/>
  </ds:schemaRefs>
</ds:datastoreItem>
</file>

<file path=customXml/itemProps280.xml><?xml version="1.0" encoding="utf-8"?>
<ds:datastoreItem xmlns:ds="http://schemas.openxmlformats.org/officeDocument/2006/customXml" ds:itemID="{EFA26185-D3F0-477F-A002-36EFCD155079}">
  <ds:schemaRefs>
    <ds:schemaRef ds:uri="ESRI.ArcGIS.Mapping.OfficeIntegration.PowerPointInfo"/>
  </ds:schemaRefs>
</ds:datastoreItem>
</file>

<file path=customXml/itemProps281.xml><?xml version="1.0" encoding="utf-8"?>
<ds:datastoreItem xmlns:ds="http://schemas.openxmlformats.org/officeDocument/2006/customXml" ds:itemID="{C920E5FE-F274-448F-BBAE-599959B9C7F6}">
  <ds:schemaRefs>
    <ds:schemaRef ds:uri="ESRI.ArcGIS.Mapping.OfficeIntegration.PowerPointInfo"/>
  </ds:schemaRefs>
</ds:datastoreItem>
</file>

<file path=customXml/itemProps282.xml><?xml version="1.0" encoding="utf-8"?>
<ds:datastoreItem xmlns:ds="http://schemas.openxmlformats.org/officeDocument/2006/customXml" ds:itemID="{20553E67-84E6-4293-9DBA-11E8992ABB49}">
  <ds:schemaRefs>
    <ds:schemaRef ds:uri="ESRI.ArcGIS.Mapping.OfficeIntegration.PowerPointInfo"/>
  </ds:schemaRefs>
</ds:datastoreItem>
</file>

<file path=customXml/itemProps283.xml><?xml version="1.0" encoding="utf-8"?>
<ds:datastoreItem xmlns:ds="http://schemas.openxmlformats.org/officeDocument/2006/customXml" ds:itemID="{6EC7928D-12C1-474A-A997-EA43EDB1F7F8}">
  <ds:schemaRefs>
    <ds:schemaRef ds:uri="ESRI.ArcGIS.Mapping.OfficeIntegration.PowerPointInfo"/>
  </ds:schemaRefs>
</ds:datastoreItem>
</file>

<file path=customXml/itemProps284.xml><?xml version="1.0" encoding="utf-8"?>
<ds:datastoreItem xmlns:ds="http://schemas.openxmlformats.org/officeDocument/2006/customXml" ds:itemID="{FC2EC04E-F8BE-44AF-8FB8-431EA087779B}">
  <ds:schemaRefs>
    <ds:schemaRef ds:uri="ESRI.ArcGIS.Mapping.OfficeIntegration.PowerPointInfo"/>
  </ds:schemaRefs>
</ds:datastoreItem>
</file>

<file path=customXml/itemProps285.xml><?xml version="1.0" encoding="utf-8"?>
<ds:datastoreItem xmlns:ds="http://schemas.openxmlformats.org/officeDocument/2006/customXml" ds:itemID="{4E5CF6F5-3558-4DA4-B9BF-04D888B8E741}">
  <ds:schemaRefs>
    <ds:schemaRef ds:uri="ESRI.ArcGIS.Mapping.OfficeIntegration.PowerPointInfo"/>
  </ds:schemaRefs>
</ds:datastoreItem>
</file>

<file path=customXml/itemProps286.xml><?xml version="1.0" encoding="utf-8"?>
<ds:datastoreItem xmlns:ds="http://schemas.openxmlformats.org/officeDocument/2006/customXml" ds:itemID="{1CEC03AE-02FB-4C9C-84E3-A037A16C89C9}">
  <ds:schemaRefs>
    <ds:schemaRef ds:uri="ESRI.ArcGIS.Mapping.OfficeIntegration.PowerPointInfo"/>
  </ds:schemaRefs>
</ds:datastoreItem>
</file>

<file path=customXml/itemProps287.xml><?xml version="1.0" encoding="utf-8"?>
<ds:datastoreItem xmlns:ds="http://schemas.openxmlformats.org/officeDocument/2006/customXml" ds:itemID="{D9D2121B-D062-4DB7-84B1-C0EF6243CB69}">
  <ds:schemaRefs>
    <ds:schemaRef ds:uri="ESRI.ArcGIS.Mapping.OfficeIntegration.PowerPointInfo"/>
  </ds:schemaRefs>
</ds:datastoreItem>
</file>

<file path=customXml/itemProps288.xml><?xml version="1.0" encoding="utf-8"?>
<ds:datastoreItem xmlns:ds="http://schemas.openxmlformats.org/officeDocument/2006/customXml" ds:itemID="{F8369422-814E-4B28-BC3D-B125AE97AD9D}">
  <ds:schemaRefs>
    <ds:schemaRef ds:uri="ESRI.ArcGIS.Mapping.OfficeIntegration.PowerPointInfo"/>
  </ds:schemaRefs>
</ds:datastoreItem>
</file>

<file path=customXml/itemProps289.xml><?xml version="1.0" encoding="utf-8"?>
<ds:datastoreItem xmlns:ds="http://schemas.openxmlformats.org/officeDocument/2006/customXml" ds:itemID="{6F8722A7-99EB-496D-9B46-77ED3AA2D6BD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98ADF832-7476-4CE0-96FD-0136EE0BFF53}">
  <ds:schemaRefs>
    <ds:schemaRef ds:uri="ESRI.ArcGIS.Mapping.OfficeIntegration.PowerPointInfo"/>
  </ds:schemaRefs>
</ds:datastoreItem>
</file>

<file path=customXml/itemProps290.xml><?xml version="1.0" encoding="utf-8"?>
<ds:datastoreItem xmlns:ds="http://schemas.openxmlformats.org/officeDocument/2006/customXml" ds:itemID="{2D87EF9E-232D-442F-B64D-DEBEBDA3184C}">
  <ds:schemaRefs>
    <ds:schemaRef ds:uri="ESRI.ArcGIS.Mapping.OfficeIntegration.PowerPointInfo"/>
  </ds:schemaRefs>
</ds:datastoreItem>
</file>

<file path=customXml/itemProps291.xml><?xml version="1.0" encoding="utf-8"?>
<ds:datastoreItem xmlns:ds="http://schemas.openxmlformats.org/officeDocument/2006/customXml" ds:itemID="{6E661662-6F32-41C8-902A-AAE49F84E8CF}">
  <ds:schemaRefs>
    <ds:schemaRef ds:uri="ESRI.ArcGIS.Mapping.OfficeIntegration.PowerPointInfo"/>
  </ds:schemaRefs>
</ds:datastoreItem>
</file>

<file path=customXml/itemProps292.xml><?xml version="1.0" encoding="utf-8"?>
<ds:datastoreItem xmlns:ds="http://schemas.openxmlformats.org/officeDocument/2006/customXml" ds:itemID="{CF33CCB5-3C43-4B17-B41C-C0B09405083C}">
  <ds:schemaRefs>
    <ds:schemaRef ds:uri="ESRI.ArcGIS.Mapping.OfficeIntegration.PowerPointInfo"/>
  </ds:schemaRefs>
</ds:datastoreItem>
</file>

<file path=customXml/itemProps293.xml><?xml version="1.0" encoding="utf-8"?>
<ds:datastoreItem xmlns:ds="http://schemas.openxmlformats.org/officeDocument/2006/customXml" ds:itemID="{47469563-0544-4E6D-B255-92BF1D73D017}">
  <ds:schemaRefs>
    <ds:schemaRef ds:uri="ESRI.ArcGIS.Mapping.OfficeIntegration.PowerPointInfo"/>
  </ds:schemaRefs>
</ds:datastoreItem>
</file>

<file path=customXml/itemProps294.xml><?xml version="1.0" encoding="utf-8"?>
<ds:datastoreItem xmlns:ds="http://schemas.openxmlformats.org/officeDocument/2006/customXml" ds:itemID="{A101B648-BDD5-4B57-BC45-BDE8504FC45D}">
  <ds:schemaRefs>
    <ds:schemaRef ds:uri="ESRI.ArcGIS.Mapping.OfficeIntegration.PowerPointInfo"/>
  </ds:schemaRefs>
</ds:datastoreItem>
</file>

<file path=customXml/itemProps295.xml><?xml version="1.0" encoding="utf-8"?>
<ds:datastoreItem xmlns:ds="http://schemas.openxmlformats.org/officeDocument/2006/customXml" ds:itemID="{E1313305-5802-4C9D-87C8-E69A9221D33F}">
  <ds:schemaRefs>
    <ds:schemaRef ds:uri="ESRI.ArcGIS.Mapping.OfficeIntegration.PowerPointInfo"/>
  </ds:schemaRefs>
</ds:datastoreItem>
</file>

<file path=customXml/itemProps296.xml><?xml version="1.0" encoding="utf-8"?>
<ds:datastoreItem xmlns:ds="http://schemas.openxmlformats.org/officeDocument/2006/customXml" ds:itemID="{D16EBC70-4681-4B6B-85BA-404393F5513E}">
  <ds:schemaRefs>
    <ds:schemaRef ds:uri="ESRI.ArcGIS.Mapping.OfficeIntegration.PowerPointInfo"/>
  </ds:schemaRefs>
</ds:datastoreItem>
</file>

<file path=customXml/itemProps297.xml><?xml version="1.0" encoding="utf-8"?>
<ds:datastoreItem xmlns:ds="http://schemas.openxmlformats.org/officeDocument/2006/customXml" ds:itemID="{DF21A4E0-EAC7-4E20-B3F1-76C568FAF278}">
  <ds:schemaRefs>
    <ds:schemaRef ds:uri="ESRI.ArcGIS.Mapping.OfficeIntegration.PowerPointInfo"/>
  </ds:schemaRefs>
</ds:datastoreItem>
</file>

<file path=customXml/itemProps298.xml><?xml version="1.0" encoding="utf-8"?>
<ds:datastoreItem xmlns:ds="http://schemas.openxmlformats.org/officeDocument/2006/customXml" ds:itemID="{CEA87B02-5ADD-4E0C-9C27-7A56EF3FE81E}">
  <ds:schemaRefs>
    <ds:schemaRef ds:uri="ESRI.ArcGIS.Mapping.OfficeIntegration.PowerPointInfo"/>
  </ds:schemaRefs>
</ds:datastoreItem>
</file>

<file path=customXml/itemProps299.xml><?xml version="1.0" encoding="utf-8"?>
<ds:datastoreItem xmlns:ds="http://schemas.openxmlformats.org/officeDocument/2006/customXml" ds:itemID="{6DD66BFA-E14C-4317-906E-6657A52742EB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D0E7B981-BCD5-4E77-B594-8C30489BE430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FB409EC7-D913-4C1C-AF59-01C11BACBA3E}">
  <ds:schemaRefs>
    <ds:schemaRef ds:uri="ESRI.ArcGIS.Mapping.OfficeIntegration.PowerPointInfo"/>
  </ds:schemaRefs>
</ds:datastoreItem>
</file>

<file path=customXml/itemProps300.xml><?xml version="1.0" encoding="utf-8"?>
<ds:datastoreItem xmlns:ds="http://schemas.openxmlformats.org/officeDocument/2006/customXml" ds:itemID="{B908717F-3D0A-4766-9DF6-BD1248CC52F6}">
  <ds:schemaRefs>
    <ds:schemaRef ds:uri="ESRI.ArcGIS.Mapping.OfficeIntegration.PowerPointInfo"/>
  </ds:schemaRefs>
</ds:datastoreItem>
</file>

<file path=customXml/itemProps301.xml><?xml version="1.0" encoding="utf-8"?>
<ds:datastoreItem xmlns:ds="http://schemas.openxmlformats.org/officeDocument/2006/customXml" ds:itemID="{670256B1-3B82-454D-B85E-E1A50FE44EB1}">
  <ds:schemaRefs>
    <ds:schemaRef ds:uri="ESRI.ArcGIS.Mapping.OfficeIntegration.PowerPointInfo"/>
  </ds:schemaRefs>
</ds:datastoreItem>
</file>

<file path=customXml/itemProps302.xml><?xml version="1.0" encoding="utf-8"?>
<ds:datastoreItem xmlns:ds="http://schemas.openxmlformats.org/officeDocument/2006/customXml" ds:itemID="{37C89976-BDE3-408C-963C-F8D75D568F9E}">
  <ds:schemaRefs>
    <ds:schemaRef ds:uri="ESRI.ArcGIS.Mapping.OfficeIntegration.PowerPointInfo"/>
  </ds:schemaRefs>
</ds:datastoreItem>
</file>

<file path=customXml/itemProps303.xml><?xml version="1.0" encoding="utf-8"?>
<ds:datastoreItem xmlns:ds="http://schemas.openxmlformats.org/officeDocument/2006/customXml" ds:itemID="{9D9F2A4A-1B7F-49B2-AE19-1C72E3BEDC28}">
  <ds:schemaRefs>
    <ds:schemaRef ds:uri="ESRI.ArcGIS.Mapping.OfficeIntegration.PowerPointInfo"/>
  </ds:schemaRefs>
</ds:datastoreItem>
</file>

<file path=customXml/itemProps304.xml><?xml version="1.0" encoding="utf-8"?>
<ds:datastoreItem xmlns:ds="http://schemas.openxmlformats.org/officeDocument/2006/customXml" ds:itemID="{40FD8E49-651F-4913-9C9E-8010D7B33BB8}">
  <ds:schemaRefs>
    <ds:schemaRef ds:uri="ESRI.ArcGIS.Mapping.OfficeIntegration.PowerPointInfo"/>
  </ds:schemaRefs>
</ds:datastoreItem>
</file>

<file path=customXml/itemProps305.xml><?xml version="1.0" encoding="utf-8"?>
<ds:datastoreItem xmlns:ds="http://schemas.openxmlformats.org/officeDocument/2006/customXml" ds:itemID="{7F2E42BA-5E08-4B14-844A-B4A9910BC55B}">
  <ds:schemaRefs>
    <ds:schemaRef ds:uri="ESRI.ArcGIS.Mapping.OfficeIntegration.PowerPointInfo"/>
  </ds:schemaRefs>
</ds:datastoreItem>
</file>

<file path=customXml/itemProps306.xml><?xml version="1.0" encoding="utf-8"?>
<ds:datastoreItem xmlns:ds="http://schemas.openxmlformats.org/officeDocument/2006/customXml" ds:itemID="{4A49B90C-A355-460F-93DC-328D80BC0575}">
  <ds:schemaRefs>
    <ds:schemaRef ds:uri="ESRI.ArcGIS.Mapping.OfficeIntegration.PowerPointInfo"/>
  </ds:schemaRefs>
</ds:datastoreItem>
</file>

<file path=customXml/itemProps307.xml><?xml version="1.0" encoding="utf-8"?>
<ds:datastoreItem xmlns:ds="http://schemas.openxmlformats.org/officeDocument/2006/customXml" ds:itemID="{D544FD80-4353-4345-BBBD-7B1A09742310}">
  <ds:schemaRefs>
    <ds:schemaRef ds:uri="ESRI.ArcGIS.Mapping.OfficeIntegration.PowerPointInfo"/>
  </ds:schemaRefs>
</ds:datastoreItem>
</file>

<file path=customXml/itemProps308.xml><?xml version="1.0" encoding="utf-8"?>
<ds:datastoreItem xmlns:ds="http://schemas.openxmlformats.org/officeDocument/2006/customXml" ds:itemID="{6D4969A7-EA39-4E5B-AE89-3B788C2D9506}">
  <ds:schemaRefs>
    <ds:schemaRef ds:uri="ESRI.ArcGIS.Mapping.OfficeIntegration.PowerPointInfo"/>
  </ds:schemaRefs>
</ds:datastoreItem>
</file>

<file path=customXml/itemProps309.xml><?xml version="1.0" encoding="utf-8"?>
<ds:datastoreItem xmlns:ds="http://schemas.openxmlformats.org/officeDocument/2006/customXml" ds:itemID="{F6591F61-1BC8-4E68-98E3-8E8820D09840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85EB958-0797-4C39-A8E7-4942EC8DC160}">
  <ds:schemaRefs>
    <ds:schemaRef ds:uri="ESRI.ArcGIS.Mapping.OfficeIntegration.PowerPointInfo"/>
  </ds:schemaRefs>
</ds:datastoreItem>
</file>

<file path=customXml/itemProps310.xml><?xml version="1.0" encoding="utf-8"?>
<ds:datastoreItem xmlns:ds="http://schemas.openxmlformats.org/officeDocument/2006/customXml" ds:itemID="{975FCBCA-4278-4848-98A1-BF582D49763C}">
  <ds:schemaRefs>
    <ds:schemaRef ds:uri="ESRI.ArcGIS.Mapping.OfficeIntegration.PowerPointInfo"/>
  </ds:schemaRefs>
</ds:datastoreItem>
</file>

<file path=customXml/itemProps311.xml><?xml version="1.0" encoding="utf-8"?>
<ds:datastoreItem xmlns:ds="http://schemas.openxmlformats.org/officeDocument/2006/customXml" ds:itemID="{5C668A2F-F739-46F0-B935-7204F9E7C26F}">
  <ds:schemaRefs>
    <ds:schemaRef ds:uri="ESRI.ArcGIS.Mapping.OfficeIntegration.PowerPointInfo"/>
  </ds:schemaRefs>
</ds:datastoreItem>
</file>

<file path=customXml/itemProps312.xml><?xml version="1.0" encoding="utf-8"?>
<ds:datastoreItem xmlns:ds="http://schemas.openxmlformats.org/officeDocument/2006/customXml" ds:itemID="{51221022-7F7D-4A79-A8C3-CEAEF4771F16}">
  <ds:schemaRefs>
    <ds:schemaRef ds:uri="ESRI.ArcGIS.Mapping.OfficeIntegration.PowerPointInfo"/>
  </ds:schemaRefs>
</ds:datastoreItem>
</file>

<file path=customXml/itemProps313.xml><?xml version="1.0" encoding="utf-8"?>
<ds:datastoreItem xmlns:ds="http://schemas.openxmlformats.org/officeDocument/2006/customXml" ds:itemID="{9960E3C3-BEB5-47D3-9849-ECC346A47E93}">
  <ds:schemaRefs>
    <ds:schemaRef ds:uri="ESRI.ArcGIS.Mapping.OfficeIntegration.PowerPointInfo"/>
  </ds:schemaRefs>
</ds:datastoreItem>
</file>

<file path=customXml/itemProps314.xml><?xml version="1.0" encoding="utf-8"?>
<ds:datastoreItem xmlns:ds="http://schemas.openxmlformats.org/officeDocument/2006/customXml" ds:itemID="{71880229-0306-4870-B341-148391B0F712}">
  <ds:schemaRefs>
    <ds:schemaRef ds:uri="ESRI.ArcGIS.Mapping.OfficeIntegration.PowerPointInfo"/>
  </ds:schemaRefs>
</ds:datastoreItem>
</file>

<file path=customXml/itemProps315.xml><?xml version="1.0" encoding="utf-8"?>
<ds:datastoreItem xmlns:ds="http://schemas.openxmlformats.org/officeDocument/2006/customXml" ds:itemID="{3ACA413B-DA0D-4279-B153-AB5537827FE2}">
  <ds:schemaRefs>
    <ds:schemaRef ds:uri="ESRI.ArcGIS.Mapping.OfficeIntegration.PowerPointInfo"/>
  </ds:schemaRefs>
</ds:datastoreItem>
</file>

<file path=customXml/itemProps316.xml><?xml version="1.0" encoding="utf-8"?>
<ds:datastoreItem xmlns:ds="http://schemas.openxmlformats.org/officeDocument/2006/customXml" ds:itemID="{033C54E0-16D4-429C-970A-11D3B3F96210}">
  <ds:schemaRefs>
    <ds:schemaRef ds:uri="ESRI.ArcGIS.Mapping.OfficeIntegration.PowerPointInfo"/>
  </ds:schemaRefs>
</ds:datastoreItem>
</file>

<file path=customXml/itemProps317.xml><?xml version="1.0" encoding="utf-8"?>
<ds:datastoreItem xmlns:ds="http://schemas.openxmlformats.org/officeDocument/2006/customXml" ds:itemID="{B9767149-4882-4144-A109-6879240B506C}">
  <ds:schemaRefs>
    <ds:schemaRef ds:uri="ESRI.ArcGIS.Mapping.OfficeIntegration.PowerPointInfo"/>
  </ds:schemaRefs>
</ds:datastoreItem>
</file>

<file path=customXml/itemProps318.xml><?xml version="1.0" encoding="utf-8"?>
<ds:datastoreItem xmlns:ds="http://schemas.openxmlformats.org/officeDocument/2006/customXml" ds:itemID="{42C83668-89BD-46E8-9356-7552FBB88B4F}">
  <ds:schemaRefs>
    <ds:schemaRef ds:uri="ESRI.ArcGIS.Mapping.OfficeIntegration.PowerPointInfo"/>
  </ds:schemaRefs>
</ds:datastoreItem>
</file>

<file path=customXml/itemProps319.xml><?xml version="1.0" encoding="utf-8"?>
<ds:datastoreItem xmlns:ds="http://schemas.openxmlformats.org/officeDocument/2006/customXml" ds:itemID="{24F33418-AE2C-44D9-8212-6FDCFA1C15C7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82184A98-C52D-4077-9C6C-72DAEC21EAF9}">
  <ds:schemaRefs>
    <ds:schemaRef ds:uri="ESRI.ArcGIS.Mapping.OfficeIntegration.PowerPointInfo"/>
  </ds:schemaRefs>
</ds:datastoreItem>
</file>

<file path=customXml/itemProps320.xml><?xml version="1.0" encoding="utf-8"?>
<ds:datastoreItem xmlns:ds="http://schemas.openxmlformats.org/officeDocument/2006/customXml" ds:itemID="{B8474A0B-CE37-4B12-A626-4AEE8D6D17E6}">
  <ds:schemaRefs>
    <ds:schemaRef ds:uri="ESRI.ArcGIS.Mapping.OfficeIntegration.PowerPointInfo"/>
  </ds:schemaRefs>
</ds:datastoreItem>
</file>

<file path=customXml/itemProps321.xml><?xml version="1.0" encoding="utf-8"?>
<ds:datastoreItem xmlns:ds="http://schemas.openxmlformats.org/officeDocument/2006/customXml" ds:itemID="{64343A45-9FB6-4019-8EDB-1DA18F1FD045}">
  <ds:schemaRefs>
    <ds:schemaRef ds:uri="ESRI.ArcGIS.Mapping.OfficeIntegration.PowerPointInfo"/>
  </ds:schemaRefs>
</ds:datastoreItem>
</file>

<file path=customXml/itemProps322.xml><?xml version="1.0" encoding="utf-8"?>
<ds:datastoreItem xmlns:ds="http://schemas.openxmlformats.org/officeDocument/2006/customXml" ds:itemID="{FB2C0E19-F6A7-491D-91E7-B0BA197EC4C7}">
  <ds:schemaRefs>
    <ds:schemaRef ds:uri="ESRI.ArcGIS.Mapping.OfficeIntegration.PowerPointInfo"/>
  </ds:schemaRefs>
</ds:datastoreItem>
</file>

<file path=customXml/itemProps323.xml><?xml version="1.0" encoding="utf-8"?>
<ds:datastoreItem xmlns:ds="http://schemas.openxmlformats.org/officeDocument/2006/customXml" ds:itemID="{FC9F46E9-BC16-4CD2-8F92-16FA6B392FEC}">
  <ds:schemaRefs>
    <ds:schemaRef ds:uri="ESRI.ArcGIS.Mapping.OfficeIntegration.PowerPointInfo"/>
  </ds:schemaRefs>
</ds:datastoreItem>
</file>

<file path=customXml/itemProps324.xml><?xml version="1.0" encoding="utf-8"?>
<ds:datastoreItem xmlns:ds="http://schemas.openxmlformats.org/officeDocument/2006/customXml" ds:itemID="{EAFB9485-FE8A-4661-ABA8-BD988C17165F}">
  <ds:schemaRefs>
    <ds:schemaRef ds:uri="ESRI.ArcGIS.Mapping.OfficeIntegration.PowerPointInfo"/>
  </ds:schemaRefs>
</ds:datastoreItem>
</file>

<file path=customXml/itemProps325.xml><?xml version="1.0" encoding="utf-8"?>
<ds:datastoreItem xmlns:ds="http://schemas.openxmlformats.org/officeDocument/2006/customXml" ds:itemID="{B1BFF67E-2391-4C41-9CF3-C4ACE333157C}">
  <ds:schemaRefs>
    <ds:schemaRef ds:uri="ESRI.ArcGIS.Mapping.OfficeIntegration.PowerPointInfo"/>
  </ds:schemaRefs>
</ds:datastoreItem>
</file>

<file path=customXml/itemProps326.xml><?xml version="1.0" encoding="utf-8"?>
<ds:datastoreItem xmlns:ds="http://schemas.openxmlformats.org/officeDocument/2006/customXml" ds:itemID="{B9EE7E97-7BBC-4C83-A620-3F7597217FF7}">
  <ds:schemaRefs>
    <ds:schemaRef ds:uri="ESRI.ArcGIS.Mapping.OfficeIntegration.PowerPointInfo"/>
  </ds:schemaRefs>
</ds:datastoreItem>
</file>

<file path=customXml/itemProps327.xml><?xml version="1.0" encoding="utf-8"?>
<ds:datastoreItem xmlns:ds="http://schemas.openxmlformats.org/officeDocument/2006/customXml" ds:itemID="{00E4C6D6-44A5-45DB-AAEE-24107E109172}">
  <ds:schemaRefs>
    <ds:schemaRef ds:uri="ESRI.ArcGIS.Mapping.OfficeIntegration.PowerPointInfo"/>
  </ds:schemaRefs>
</ds:datastoreItem>
</file>

<file path=customXml/itemProps328.xml><?xml version="1.0" encoding="utf-8"?>
<ds:datastoreItem xmlns:ds="http://schemas.openxmlformats.org/officeDocument/2006/customXml" ds:itemID="{23741C55-6E86-48AD-BC0D-17E33D8F2F4B}">
  <ds:schemaRefs>
    <ds:schemaRef ds:uri="ESRI.ArcGIS.Mapping.OfficeIntegration.PowerPointInfo"/>
  </ds:schemaRefs>
</ds:datastoreItem>
</file>

<file path=customXml/itemProps329.xml><?xml version="1.0" encoding="utf-8"?>
<ds:datastoreItem xmlns:ds="http://schemas.openxmlformats.org/officeDocument/2006/customXml" ds:itemID="{48F85316-6EB2-464F-BA27-510887FD1613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50DF61C-FB8E-49C0-8355-1D538C0B198E}">
  <ds:schemaRefs>
    <ds:schemaRef ds:uri="ESRI.ArcGIS.Mapping.OfficeIntegration.PowerPointInfo"/>
  </ds:schemaRefs>
</ds:datastoreItem>
</file>

<file path=customXml/itemProps330.xml><?xml version="1.0" encoding="utf-8"?>
<ds:datastoreItem xmlns:ds="http://schemas.openxmlformats.org/officeDocument/2006/customXml" ds:itemID="{11DBEBA9-1C5B-4F6F-8767-D3DAE3F2318F}">
  <ds:schemaRefs>
    <ds:schemaRef ds:uri="ESRI.ArcGIS.Mapping.OfficeIntegration.PowerPointInfo"/>
  </ds:schemaRefs>
</ds:datastoreItem>
</file>

<file path=customXml/itemProps331.xml><?xml version="1.0" encoding="utf-8"?>
<ds:datastoreItem xmlns:ds="http://schemas.openxmlformats.org/officeDocument/2006/customXml" ds:itemID="{F63A4659-9EF0-43EE-9A6D-E838D195CF36}">
  <ds:schemaRefs>
    <ds:schemaRef ds:uri="ESRI.ArcGIS.Mapping.OfficeIntegration.PowerPointInfo"/>
  </ds:schemaRefs>
</ds:datastoreItem>
</file>

<file path=customXml/itemProps332.xml><?xml version="1.0" encoding="utf-8"?>
<ds:datastoreItem xmlns:ds="http://schemas.openxmlformats.org/officeDocument/2006/customXml" ds:itemID="{610F2DC0-A617-4E19-B2B6-DC45C20DFD68}">
  <ds:schemaRefs>
    <ds:schemaRef ds:uri="ESRI.ArcGIS.Mapping.OfficeIntegration.PowerPointInfo"/>
  </ds:schemaRefs>
</ds:datastoreItem>
</file>

<file path=customXml/itemProps333.xml><?xml version="1.0" encoding="utf-8"?>
<ds:datastoreItem xmlns:ds="http://schemas.openxmlformats.org/officeDocument/2006/customXml" ds:itemID="{1110E086-A94E-4BAC-9964-2D9E29A83874}">
  <ds:schemaRefs>
    <ds:schemaRef ds:uri="ESRI.ArcGIS.Mapping.OfficeIntegration.PowerPointInfo"/>
  </ds:schemaRefs>
</ds:datastoreItem>
</file>

<file path=customXml/itemProps334.xml><?xml version="1.0" encoding="utf-8"?>
<ds:datastoreItem xmlns:ds="http://schemas.openxmlformats.org/officeDocument/2006/customXml" ds:itemID="{B6C96F96-6BF6-48B8-B9BC-5376623A44DC}">
  <ds:schemaRefs>
    <ds:schemaRef ds:uri="ESRI.ArcGIS.Mapping.OfficeIntegration.PowerPointInfo"/>
  </ds:schemaRefs>
</ds:datastoreItem>
</file>

<file path=customXml/itemProps335.xml><?xml version="1.0" encoding="utf-8"?>
<ds:datastoreItem xmlns:ds="http://schemas.openxmlformats.org/officeDocument/2006/customXml" ds:itemID="{58F6FBDF-A37F-4D1E-8D43-8879AC5B4AD2}">
  <ds:schemaRefs>
    <ds:schemaRef ds:uri="ESRI.ArcGIS.Mapping.OfficeIntegration.PowerPointInfo"/>
  </ds:schemaRefs>
</ds:datastoreItem>
</file>

<file path=customXml/itemProps336.xml><?xml version="1.0" encoding="utf-8"?>
<ds:datastoreItem xmlns:ds="http://schemas.openxmlformats.org/officeDocument/2006/customXml" ds:itemID="{01EC24ED-4A2E-427B-8D49-B2D13B7F7EA5}">
  <ds:schemaRefs>
    <ds:schemaRef ds:uri="ESRI.ArcGIS.Mapping.OfficeIntegration.PowerPointInfo"/>
  </ds:schemaRefs>
</ds:datastoreItem>
</file>

<file path=customXml/itemProps337.xml><?xml version="1.0" encoding="utf-8"?>
<ds:datastoreItem xmlns:ds="http://schemas.openxmlformats.org/officeDocument/2006/customXml" ds:itemID="{BF955E17-3D52-4FC5-AA05-C08675FEAF55}">
  <ds:schemaRefs>
    <ds:schemaRef ds:uri="ESRI.ArcGIS.Mapping.OfficeIntegration.PowerPointInfo"/>
  </ds:schemaRefs>
</ds:datastoreItem>
</file>

<file path=customXml/itemProps338.xml><?xml version="1.0" encoding="utf-8"?>
<ds:datastoreItem xmlns:ds="http://schemas.openxmlformats.org/officeDocument/2006/customXml" ds:itemID="{3F50C9AC-B0F2-4C38-906C-6C8ED502D975}">
  <ds:schemaRefs>
    <ds:schemaRef ds:uri="ESRI.ArcGIS.Mapping.OfficeIntegration.PowerPointInfo"/>
  </ds:schemaRefs>
</ds:datastoreItem>
</file>

<file path=customXml/itemProps339.xml><?xml version="1.0" encoding="utf-8"?>
<ds:datastoreItem xmlns:ds="http://schemas.openxmlformats.org/officeDocument/2006/customXml" ds:itemID="{8C143C8B-7B5B-4AA5-AD14-84600DF4D501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15D2BB30-E8D1-4124-ADE9-F8DE0E94E8B4}">
  <ds:schemaRefs>
    <ds:schemaRef ds:uri="ESRI.ArcGIS.Mapping.OfficeIntegration.PowerPointInfo"/>
  </ds:schemaRefs>
</ds:datastoreItem>
</file>

<file path=customXml/itemProps340.xml><?xml version="1.0" encoding="utf-8"?>
<ds:datastoreItem xmlns:ds="http://schemas.openxmlformats.org/officeDocument/2006/customXml" ds:itemID="{7DD41AC9-F68B-41F9-A7E5-5B8BACB1B74C}">
  <ds:schemaRefs>
    <ds:schemaRef ds:uri="ESRI.ArcGIS.Mapping.OfficeIntegration.PowerPointInfo"/>
  </ds:schemaRefs>
</ds:datastoreItem>
</file>

<file path=customXml/itemProps341.xml><?xml version="1.0" encoding="utf-8"?>
<ds:datastoreItem xmlns:ds="http://schemas.openxmlformats.org/officeDocument/2006/customXml" ds:itemID="{EF5AFC82-2C1C-41B9-BC20-90E742A77703}">
  <ds:schemaRefs>
    <ds:schemaRef ds:uri="ESRI.ArcGIS.Mapping.OfficeIntegration.PowerPointInfo"/>
  </ds:schemaRefs>
</ds:datastoreItem>
</file>

<file path=customXml/itemProps342.xml><?xml version="1.0" encoding="utf-8"?>
<ds:datastoreItem xmlns:ds="http://schemas.openxmlformats.org/officeDocument/2006/customXml" ds:itemID="{1CC62E4E-FBA5-4AA4-A378-FAF11085722C}">
  <ds:schemaRefs>
    <ds:schemaRef ds:uri="ESRI.ArcGIS.Mapping.OfficeIntegration.PowerPointInfo"/>
  </ds:schemaRefs>
</ds:datastoreItem>
</file>

<file path=customXml/itemProps343.xml><?xml version="1.0" encoding="utf-8"?>
<ds:datastoreItem xmlns:ds="http://schemas.openxmlformats.org/officeDocument/2006/customXml" ds:itemID="{B1B71571-D1D4-436C-A59F-18851DD7A7A0}">
  <ds:schemaRefs>
    <ds:schemaRef ds:uri="ESRI.ArcGIS.Mapping.OfficeIntegration.PowerPointInfo"/>
  </ds:schemaRefs>
</ds:datastoreItem>
</file>

<file path=customXml/itemProps344.xml><?xml version="1.0" encoding="utf-8"?>
<ds:datastoreItem xmlns:ds="http://schemas.openxmlformats.org/officeDocument/2006/customXml" ds:itemID="{BD27DE4E-34AC-41AF-BADB-726E25D599DC}">
  <ds:schemaRefs>
    <ds:schemaRef ds:uri="ESRI.ArcGIS.Mapping.OfficeIntegration.PowerPointInfo"/>
  </ds:schemaRefs>
</ds:datastoreItem>
</file>

<file path=customXml/itemProps345.xml><?xml version="1.0" encoding="utf-8"?>
<ds:datastoreItem xmlns:ds="http://schemas.openxmlformats.org/officeDocument/2006/customXml" ds:itemID="{0EFBBE4C-74A6-4D98-B28A-73704CAB3AFC}">
  <ds:schemaRefs>
    <ds:schemaRef ds:uri="ESRI.ArcGIS.Mapping.OfficeIntegration.PowerPointInfo"/>
  </ds:schemaRefs>
</ds:datastoreItem>
</file>

<file path=customXml/itemProps346.xml><?xml version="1.0" encoding="utf-8"?>
<ds:datastoreItem xmlns:ds="http://schemas.openxmlformats.org/officeDocument/2006/customXml" ds:itemID="{E027B927-03E5-48F9-A975-3466EC10C9F8}">
  <ds:schemaRefs>
    <ds:schemaRef ds:uri="ESRI.ArcGIS.Mapping.OfficeIntegration.PowerPointInfo"/>
  </ds:schemaRefs>
</ds:datastoreItem>
</file>

<file path=customXml/itemProps347.xml><?xml version="1.0" encoding="utf-8"?>
<ds:datastoreItem xmlns:ds="http://schemas.openxmlformats.org/officeDocument/2006/customXml" ds:itemID="{AE26B7C5-18E5-4FF2-AA30-6381BD6130B8}">
  <ds:schemaRefs>
    <ds:schemaRef ds:uri="ESRI.ArcGIS.Mapping.OfficeIntegration.PowerPointInfo"/>
  </ds:schemaRefs>
</ds:datastoreItem>
</file>

<file path=customXml/itemProps348.xml><?xml version="1.0" encoding="utf-8"?>
<ds:datastoreItem xmlns:ds="http://schemas.openxmlformats.org/officeDocument/2006/customXml" ds:itemID="{1C6D6093-79DC-4F36-809C-CF1116D14D26}">
  <ds:schemaRefs>
    <ds:schemaRef ds:uri="ESRI.ArcGIS.Mapping.OfficeIntegration.PowerPointInfo"/>
  </ds:schemaRefs>
</ds:datastoreItem>
</file>

<file path=customXml/itemProps349.xml><?xml version="1.0" encoding="utf-8"?>
<ds:datastoreItem xmlns:ds="http://schemas.openxmlformats.org/officeDocument/2006/customXml" ds:itemID="{C3161333-2A7D-4BD4-82C4-2FDE9034F217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5DEF63F4-8262-4050-866C-DE709152E252}">
  <ds:schemaRefs>
    <ds:schemaRef ds:uri="ESRI.ArcGIS.Mapping.OfficeIntegration.PowerPointInfo"/>
  </ds:schemaRefs>
</ds:datastoreItem>
</file>

<file path=customXml/itemProps350.xml><?xml version="1.0" encoding="utf-8"?>
<ds:datastoreItem xmlns:ds="http://schemas.openxmlformats.org/officeDocument/2006/customXml" ds:itemID="{17FE2448-1E0C-41B7-B852-62DD65A34B63}">
  <ds:schemaRefs>
    <ds:schemaRef ds:uri="ESRI.ArcGIS.Mapping.OfficeIntegration.PowerPointInfo"/>
  </ds:schemaRefs>
</ds:datastoreItem>
</file>

<file path=customXml/itemProps351.xml><?xml version="1.0" encoding="utf-8"?>
<ds:datastoreItem xmlns:ds="http://schemas.openxmlformats.org/officeDocument/2006/customXml" ds:itemID="{E182478B-7070-46DE-A34A-97F079A545A8}">
  <ds:schemaRefs>
    <ds:schemaRef ds:uri="ESRI.ArcGIS.Mapping.OfficeIntegration.PowerPointInfo"/>
  </ds:schemaRefs>
</ds:datastoreItem>
</file>

<file path=customXml/itemProps352.xml><?xml version="1.0" encoding="utf-8"?>
<ds:datastoreItem xmlns:ds="http://schemas.openxmlformats.org/officeDocument/2006/customXml" ds:itemID="{2426A2A3-EF25-4228-9777-757F1F061292}">
  <ds:schemaRefs>
    <ds:schemaRef ds:uri="ESRI.ArcGIS.Mapping.OfficeIntegration.PowerPointInfo"/>
  </ds:schemaRefs>
</ds:datastoreItem>
</file>

<file path=customXml/itemProps353.xml><?xml version="1.0" encoding="utf-8"?>
<ds:datastoreItem xmlns:ds="http://schemas.openxmlformats.org/officeDocument/2006/customXml" ds:itemID="{CDAA0708-FD35-4C23-B9AB-22E1825EA2E8}">
  <ds:schemaRefs>
    <ds:schemaRef ds:uri="ESRI.ArcGIS.Mapping.OfficeIntegration.PowerPointInfo"/>
  </ds:schemaRefs>
</ds:datastoreItem>
</file>

<file path=customXml/itemProps354.xml><?xml version="1.0" encoding="utf-8"?>
<ds:datastoreItem xmlns:ds="http://schemas.openxmlformats.org/officeDocument/2006/customXml" ds:itemID="{BA7E9CC5-5760-447D-9E9C-E6F2D3CA2B75}">
  <ds:schemaRefs>
    <ds:schemaRef ds:uri="ESRI.ArcGIS.Mapping.OfficeIntegration.PowerPointInfo"/>
  </ds:schemaRefs>
</ds:datastoreItem>
</file>

<file path=customXml/itemProps355.xml><?xml version="1.0" encoding="utf-8"?>
<ds:datastoreItem xmlns:ds="http://schemas.openxmlformats.org/officeDocument/2006/customXml" ds:itemID="{16D8F9D4-1C92-4E2D-BF3A-45519F504089}">
  <ds:schemaRefs>
    <ds:schemaRef ds:uri="ESRI.ArcGIS.Mapping.OfficeIntegration.PowerPointInfo"/>
  </ds:schemaRefs>
</ds:datastoreItem>
</file>

<file path=customXml/itemProps356.xml><?xml version="1.0" encoding="utf-8"?>
<ds:datastoreItem xmlns:ds="http://schemas.openxmlformats.org/officeDocument/2006/customXml" ds:itemID="{4F857593-3986-4415-B0E3-3B15CBD6498E}">
  <ds:schemaRefs>
    <ds:schemaRef ds:uri="ESRI.ArcGIS.Mapping.OfficeIntegration.PowerPointInfo"/>
  </ds:schemaRefs>
</ds:datastoreItem>
</file>

<file path=customXml/itemProps357.xml><?xml version="1.0" encoding="utf-8"?>
<ds:datastoreItem xmlns:ds="http://schemas.openxmlformats.org/officeDocument/2006/customXml" ds:itemID="{BAB4CAE4-6C35-4D33-B0BB-B7EB39515179}">
  <ds:schemaRefs>
    <ds:schemaRef ds:uri="ESRI.ArcGIS.Mapping.OfficeIntegration.PowerPointInfo"/>
  </ds:schemaRefs>
</ds:datastoreItem>
</file>

<file path=customXml/itemProps358.xml><?xml version="1.0" encoding="utf-8"?>
<ds:datastoreItem xmlns:ds="http://schemas.openxmlformats.org/officeDocument/2006/customXml" ds:itemID="{B4AB8540-D8AC-431E-AF41-1703E17EB88F}">
  <ds:schemaRefs>
    <ds:schemaRef ds:uri="ESRI.ArcGIS.Mapping.OfficeIntegration.PowerPointInfo"/>
  </ds:schemaRefs>
</ds:datastoreItem>
</file>

<file path=customXml/itemProps359.xml><?xml version="1.0" encoding="utf-8"?>
<ds:datastoreItem xmlns:ds="http://schemas.openxmlformats.org/officeDocument/2006/customXml" ds:itemID="{DF4579CF-38C9-4786-BA1D-5C3C0C1975F4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EBEC2818-4DC7-4982-A6E3-7D19BB8929AB}">
  <ds:schemaRefs>
    <ds:schemaRef ds:uri="ESRI.ArcGIS.Mapping.OfficeIntegration.PowerPointInfo"/>
  </ds:schemaRefs>
</ds:datastoreItem>
</file>

<file path=customXml/itemProps360.xml><?xml version="1.0" encoding="utf-8"?>
<ds:datastoreItem xmlns:ds="http://schemas.openxmlformats.org/officeDocument/2006/customXml" ds:itemID="{B6A4ABBC-7B1F-40AB-AA1B-4003CB06E824}">
  <ds:schemaRefs>
    <ds:schemaRef ds:uri="ESRI.ArcGIS.Mapping.OfficeIntegration.PowerPointInfo"/>
  </ds:schemaRefs>
</ds:datastoreItem>
</file>

<file path=customXml/itemProps361.xml><?xml version="1.0" encoding="utf-8"?>
<ds:datastoreItem xmlns:ds="http://schemas.openxmlformats.org/officeDocument/2006/customXml" ds:itemID="{EB8A0D59-7EB6-4281-B0F0-AD9026AC94B6}">
  <ds:schemaRefs>
    <ds:schemaRef ds:uri="ESRI.ArcGIS.Mapping.OfficeIntegration.PowerPointInfo"/>
  </ds:schemaRefs>
</ds:datastoreItem>
</file>

<file path=customXml/itemProps362.xml><?xml version="1.0" encoding="utf-8"?>
<ds:datastoreItem xmlns:ds="http://schemas.openxmlformats.org/officeDocument/2006/customXml" ds:itemID="{250D6880-A59A-4FFA-BF77-A5FB7D7EB53A}">
  <ds:schemaRefs>
    <ds:schemaRef ds:uri="ESRI.ArcGIS.Mapping.OfficeIntegration.PowerPointInfo"/>
  </ds:schemaRefs>
</ds:datastoreItem>
</file>

<file path=customXml/itemProps363.xml><?xml version="1.0" encoding="utf-8"?>
<ds:datastoreItem xmlns:ds="http://schemas.openxmlformats.org/officeDocument/2006/customXml" ds:itemID="{CF95B654-0965-402E-9836-A98D767E7C61}">
  <ds:schemaRefs>
    <ds:schemaRef ds:uri="ESRI.ArcGIS.Mapping.OfficeIntegration.PowerPointInfo"/>
  </ds:schemaRefs>
</ds:datastoreItem>
</file>

<file path=customXml/itemProps364.xml><?xml version="1.0" encoding="utf-8"?>
<ds:datastoreItem xmlns:ds="http://schemas.openxmlformats.org/officeDocument/2006/customXml" ds:itemID="{ADEFEE17-1434-47C9-BB81-BBDA8ECE8302}">
  <ds:schemaRefs>
    <ds:schemaRef ds:uri="ESRI.ArcGIS.Mapping.OfficeIntegration.PowerPointInfo"/>
  </ds:schemaRefs>
</ds:datastoreItem>
</file>

<file path=customXml/itemProps365.xml><?xml version="1.0" encoding="utf-8"?>
<ds:datastoreItem xmlns:ds="http://schemas.openxmlformats.org/officeDocument/2006/customXml" ds:itemID="{F833832C-DCF1-46CB-9798-289940FAB091}">
  <ds:schemaRefs>
    <ds:schemaRef ds:uri="ESRI.ArcGIS.Mapping.OfficeIntegration.PowerPointInfo"/>
  </ds:schemaRefs>
</ds:datastoreItem>
</file>

<file path=customXml/itemProps366.xml><?xml version="1.0" encoding="utf-8"?>
<ds:datastoreItem xmlns:ds="http://schemas.openxmlformats.org/officeDocument/2006/customXml" ds:itemID="{140714E2-059E-408D-BBFA-DCBE104546E1}">
  <ds:schemaRefs>
    <ds:schemaRef ds:uri="ESRI.ArcGIS.Mapping.OfficeIntegration.PowerPointInfo"/>
  </ds:schemaRefs>
</ds:datastoreItem>
</file>

<file path=customXml/itemProps367.xml><?xml version="1.0" encoding="utf-8"?>
<ds:datastoreItem xmlns:ds="http://schemas.openxmlformats.org/officeDocument/2006/customXml" ds:itemID="{018ED18F-6CB3-4F36-9E7B-1F7B0D494A43}">
  <ds:schemaRefs>
    <ds:schemaRef ds:uri="ESRI.ArcGIS.Mapping.OfficeIntegration.PowerPointInfo"/>
  </ds:schemaRefs>
</ds:datastoreItem>
</file>

<file path=customXml/itemProps368.xml><?xml version="1.0" encoding="utf-8"?>
<ds:datastoreItem xmlns:ds="http://schemas.openxmlformats.org/officeDocument/2006/customXml" ds:itemID="{EE3FCFA8-DFE9-448A-A915-6BD528E45B40}">
  <ds:schemaRefs>
    <ds:schemaRef ds:uri="ESRI.ArcGIS.Mapping.OfficeIntegration.PowerPointInfo"/>
  </ds:schemaRefs>
</ds:datastoreItem>
</file>

<file path=customXml/itemProps369.xml><?xml version="1.0" encoding="utf-8"?>
<ds:datastoreItem xmlns:ds="http://schemas.openxmlformats.org/officeDocument/2006/customXml" ds:itemID="{A68E9545-600F-4440-8735-97CD10828D22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1B3269E4-3DF7-4CDE-B603-81CF01E82160}">
  <ds:schemaRefs>
    <ds:schemaRef ds:uri="ESRI.ArcGIS.Mapping.OfficeIntegration.PowerPointInfo"/>
  </ds:schemaRefs>
</ds:datastoreItem>
</file>

<file path=customXml/itemProps370.xml><?xml version="1.0" encoding="utf-8"?>
<ds:datastoreItem xmlns:ds="http://schemas.openxmlformats.org/officeDocument/2006/customXml" ds:itemID="{8505482E-9E3C-4626-84E4-FE0B8B20B929}">
  <ds:schemaRefs>
    <ds:schemaRef ds:uri="ESRI.ArcGIS.Mapping.OfficeIntegration.PowerPointInfo"/>
  </ds:schemaRefs>
</ds:datastoreItem>
</file>

<file path=customXml/itemProps371.xml><?xml version="1.0" encoding="utf-8"?>
<ds:datastoreItem xmlns:ds="http://schemas.openxmlformats.org/officeDocument/2006/customXml" ds:itemID="{60515BED-0C85-4829-BC32-53674DD6C226}">
  <ds:schemaRefs>
    <ds:schemaRef ds:uri="ESRI.ArcGIS.Mapping.OfficeIntegration.PowerPointInfo"/>
  </ds:schemaRefs>
</ds:datastoreItem>
</file>

<file path=customXml/itemProps372.xml><?xml version="1.0" encoding="utf-8"?>
<ds:datastoreItem xmlns:ds="http://schemas.openxmlformats.org/officeDocument/2006/customXml" ds:itemID="{F0AB7550-E620-4D65-BD9C-19A1756F68AB}">
  <ds:schemaRefs>
    <ds:schemaRef ds:uri="ESRI.ArcGIS.Mapping.OfficeIntegration.PowerPointInfo"/>
  </ds:schemaRefs>
</ds:datastoreItem>
</file>

<file path=customXml/itemProps373.xml><?xml version="1.0" encoding="utf-8"?>
<ds:datastoreItem xmlns:ds="http://schemas.openxmlformats.org/officeDocument/2006/customXml" ds:itemID="{E2092087-1C75-4E55-8D17-B16713D427DB}">
  <ds:schemaRefs>
    <ds:schemaRef ds:uri="ESRI.ArcGIS.Mapping.OfficeIntegration.PowerPointInfo"/>
  </ds:schemaRefs>
</ds:datastoreItem>
</file>

<file path=customXml/itemProps374.xml><?xml version="1.0" encoding="utf-8"?>
<ds:datastoreItem xmlns:ds="http://schemas.openxmlformats.org/officeDocument/2006/customXml" ds:itemID="{4BA3FEE4-852A-4E48-932C-E75ADDA19A6D}">
  <ds:schemaRefs>
    <ds:schemaRef ds:uri="ESRI.ArcGIS.Mapping.OfficeIntegration.PowerPointInfo"/>
  </ds:schemaRefs>
</ds:datastoreItem>
</file>

<file path=customXml/itemProps375.xml><?xml version="1.0" encoding="utf-8"?>
<ds:datastoreItem xmlns:ds="http://schemas.openxmlformats.org/officeDocument/2006/customXml" ds:itemID="{63412587-E858-4D6C-877B-D3B0541DEEFE}">
  <ds:schemaRefs>
    <ds:schemaRef ds:uri="ESRI.ArcGIS.Mapping.OfficeIntegration.PowerPointInfo"/>
  </ds:schemaRefs>
</ds:datastoreItem>
</file>

<file path=customXml/itemProps376.xml><?xml version="1.0" encoding="utf-8"?>
<ds:datastoreItem xmlns:ds="http://schemas.openxmlformats.org/officeDocument/2006/customXml" ds:itemID="{5553106D-3C6A-4782-8F0D-5E321D5A9603}">
  <ds:schemaRefs>
    <ds:schemaRef ds:uri="ESRI.ArcGIS.Mapping.OfficeIntegration.PowerPointInfo"/>
  </ds:schemaRefs>
</ds:datastoreItem>
</file>

<file path=customXml/itemProps377.xml><?xml version="1.0" encoding="utf-8"?>
<ds:datastoreItem xmlns:ds="http://schemas.openxmlformats.org/officeDocument/2006/customXml" ds:itemID="{7DDAD46A-C699-434A-89E7-2E61B04C2D1E}">
  <ds:schemaRefs>
    <ds:schemaRef ds:uri="ESRI.ArcGIS.Mapping.OfficeIntegration.PowerPointInfo"/>
  </ds:schemaRefs>
</ds:datastoreItem>
</file>

<file path=customXml/itemProps378.xml><?xml version="1.0" encoding="utf-8"?>
<ds:datastoreItem xmlns:ds="http://schemas.openxmlformats.org/officeDocument/2006/customXml" ds:itemID="{BA788403-706C-4AE6-B309-F95AAC2B5600}">
  <ds:schemaRefs>
    <ds:schemaRef ds:uri="ESRI.ArcGIS.Mapping.OfficeIntegration.PowerPointInfo"/>
  </ds:schemaRefs>
</ds:datastoreItem>
</file>

<file path=customXml/itemProps379.xml><?xml version="1.0" encoding="utf-8"?>
<ds:datastoreItem xmlns:ds="http://schemas.openxmlformats.org/officeDocument/2006/customXml" ds:itemID="{DDD0E45A-0AAF-4D5A-BF6D-518C3E0A4B27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85322EF7-1AC7-43C3-BE25-0640D34401F7}">
  <ds:schemaRefs>
    <ds:schemaRef ds:uri="ESRI.ArcGIS.Mapping.OfficeIntegration.PowerPointInfo"/>
  </ds:schemaRefs>
</ds:datastoreItem>
</file>

<file path=customXml/itemProps380.xml><?xml version="1.0" encoding="utf-8"?>
<ds:datastoreItem xmlns:ds="http://schemas.openxmlformats.org/officeDocument/2006/customXml" ds:itemID="{6FE25C3C-0572-415B-A649-721B5ADC1F6F}">
  <ds:schemaRefs>
    <ds:schemaRef ds:uri="ESRI.ArcGIS.Mapping.OfficeIntegration.PowerPointInfo"/>
  </ds:schemaRefs>
</ds:datastoreItem>
</file>

<file path=customXml/itemProps381.xml><?xml version="1.0" encoding="utf-8"?>
<ds:datastoreItem xmlns:ds="http://schemas.openxmlformats.org/officeDocument/2006/customXml" ds:itemID="{0FBB98EB-5FEA-4BF2-BE2F-9B5353C387BF}">
  <ds:schemaRefs>
    <ds:schemaRef ds:uri="ESRI.ArcGIS.Mapping.OfficeIntegration.PowerPointInfo"/>
  </ds:schemaRefs>
</ds:datastoreItem>
</file>

<file path=customXml/itemProps382.xml><?xml version="1.0" encoding="utf-8"?>
<ds:datastoreItem xmlns:ds="http://schemas.openxmlformats.org/officeDocument/2006/customXml" ds:itemID="{A9659606-0C44-4AA9-9C1A-53B5B5C8D3C7}">
  <ds:schemaRefs>
    <ds:schemaRef ds:uri="ESRI.ArcGIS.Mapping.OfficeIntegration.PowerPointInfo"/>
  </ds:schemaRefs>
</ds:datastoreItem>
</file>

<file path=customXml/itemProps383.xml><?xml version="1.0" encoding="utf-8"?>
<ds:datastoreItem xmlns:ds="http://schemas.openxmlformats.org/officeDocument/2006/customXml" ds:itemID="{7CEBBCE2-5AFE-474A-B8C5-58E548E2E27D}">
  <ds:schemaRefs>
    <ds:schemaRef ds:uri="ESRI.ArcGIS.Mapping.OfficeIntegration.PowerPointInfo"/>
  </ds:schemaRefs>
</ds:datastoreItem>
</file>

<file path=customXml/itemProps384.xml><?xml version="1.0" encoding="utf-8"?>
<ds:datastoreItem xmlns:ds="http://schemas.openxmlformats.org/officeDocument/2006/customXml" ds:itemID="{002041A0-7C9D-466C-9A9F-6F3890CD594A}">
  <ds:schemaRefs>
    <ds:schemaRef ds:uri="ESRI.ArcGIS.Mapping.OfficeIntegration.PowerPointInfo"/>
  </ds:schemaRefs>
</ds:datastoreItem>
</file>

<file path=customXml/itemProps385.xml><?xml version="1.0" encoding="utf-8"?>
<ds:datastoreItem xmlns:ds="http://schemas.openxmlformats.org/officeDocument/2006/customXml" ds:itemID="{AD791766-63F2-40BF-B3AC-63AB454A6C96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7021F68-57BD-4A23-AB59-1A3DB2B5798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00477650-4E9A-45E5-B42E-CD10AC63189D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2C076230-065D-4E3E-8861-166B127011A4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B3D7319C-8926-45AF-9BC9-AFD077926F76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6EBF6F10-D182-4DAA-BFFA-869C6C180E15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9EAB7592-931E-4B21-91B8-F2CE7BE05734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472010C2-8042-4398-BC75-A064E38781DB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206CE91A-E65C-4F96-9430-971048424CD1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0A54991D-9113-4B9C-8268-D6F47375D149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7EFA1730-2127-45CA-9E27-7B73CD711D6E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6F95922B-456D-45A7-9230-3C02701E2BE1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C22BC16E-097C-4969-BF0C-6B91FA8B96B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790746C-FCF3-4C1F-ADE1-C081D9B8D557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BAC7EC2D-E313-4C55-8B61-BF614EEA484A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5BD62C2E-3F46-4CC7-BA87-F51824A5228C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D3731AC2-95E2-4FEC-9FBC-B5691E25728F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59487675-6FF2-4DE6-9454-4856996DF32B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4E608906-7773-4E16-8F5D-43EB49D486BC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7E24F2DF-8385-43A3-A1C0-0790847C2015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3DC107F1-54D6-4F5D-8268-F3582315C7E8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622825D-5423-4AC7-BD6F-276171082912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24235CA6-2F0A-41C3-9984-B23AFC79E1E5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18062308-561B-4D9D-BDB3-25E632BA2AD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B6731DF3-131A-481A-B567-977BA1119E8A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5982100C-2C2F-4FF4-BD03-FE5C72B1AF74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11927A12-2A89-482B-A0D7-656F32AF9F55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14B5CD07-305A-434C-9210-3265DC417C09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53ADE244-FED0-481F-9F1F-4998DF4A35AA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6BCFC1CD-7F18-4309-861E-B62C0141B858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045474DD-51B0-40DB-B7FA-E992BCBED6F7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34BFC388-EEBC-495F-9CF2-ACAB2BBF6B3C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E3BF70F4-BF11-4780-A0D3-F01A4186F359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0B6C2C72-05FF-4DEE-B2EC-AB0E0963A70E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A7FF5251-F93E-4C01-8BA0-2C46084C089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1BBABCC7-8498-4144-9E36-925A3B1FE6E7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0367DE23-D9EC-4718-8A57-58F94A843B9C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F841D997-17F2-4755-AB83-49CFCE4F2390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309374CF-DA5A-4F0C-9511-6FBE52B129FE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0EA00F91-7443-4E2A-8412-D5AE8347CA79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8946DE3B-2B31-4612-8FE4-9F0565A91E2A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2179A853-696A-4A0D-A744-895FD74F4E4E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325D1D64-C28E-4105-9D8D-D05DF86FB4CD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46CFE25A-BCF4-44C2-AB07-F66ED77CBCD4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1C417185-FD55-4ED7-BBBF-7F61404B973B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37A45145-F8BE-40D2-9E2B-E047054ADE75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AF929F9-3BD7-4F3C-82A8-7B6129249D5F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7A71B3B7-9418-45E6-B010-F374CA8F4B69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8B49A0AD-6D45-4AF9-959D-E9D611F963D9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455F612C-F0F3-48CC-B772-5C80B1E7F745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7B6F2B9A-42DC-41B1-BDFB-993164EA2F8E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9E1CF25B-6A6E-4995-9F9D-1B7D143689DB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EEF51CDA-641E-411D-96F0-B9520BDE8C30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EE3ABF3F-5222-4D7E-933C-142021A3D9FE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EDAF6FF2-EB6A-4FB6-AA92-224214462B08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4EFE898A-D162-4024-9B37-9E2EF6640566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639C6D6C-5949-4692-91F9-6DB34A751E94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8689EA20-EF22-4E6A-91D4-4DF500A87A2B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60F9AB13-356E-41AF-B0AD-5AFD8106A13D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2DD26F68-F9AD-4A3E-ACC6-4212911968FF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E50E6D98-C53C-42C7-98D9-7A4A6E0C2A2F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4FFA2EAC-B3A2-4CB7-9053-A19F46975529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35566C97-B3D9-418B-92A8-EA1D3AC1856A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BA1A087E-38E5-49FD-80D8-731DBDFB6EB6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8D70974C-99A6-4ECC-8F03-88482FDDB7A5}">
  <ds:schemaRefs>
    <ds:schemaRef ds:uri="ESRI.ArcGIS.Mapping.OfficeIntegration.PowerPointInfo"/>
  </ds:schemaRefs>
</ds:datastoreItem>
</file>

<file path=customXml/itemProps97.xml><?xml version="1.0" encoding="utf-8"?>
<ds:datastoreItem xmlns:ds="http://schemas.openxmlformats.org/officeDocument/2006/customXml" ds:itemID="{BE270DD9-7319-423B-A812-FD920D0F38E5}">
  <ds:schemaRefs>
    <ds:schemaRef ds:uri="ESRI.ArcGIS.Mapping.OfficeIntegration.PowerPointInfo"/>
  </ds:schemaRefs>
</ds:datastoreItem>
</file>

<file path=customXml/itemProps98.xml><?xml version="1.0" encoding="utf-8"?>
<ds:datastoreItem xmlns:ds="http://schemas.openxmlformats.org/officeDocument/2006/customXml" ds:itemID="{0B54702F-BA63-40E6-A6D7-A1E49A147B0F}">
  <ds:schemaRefs>
    <ds:schemaRef ds:uri="ESRI.ArcGIS.Mapping.OfficeIntegration.PowerPointInfo"/>
  </ds:schemaRefs>
</ds:datastoreItem>
</file>

<file path=customXml/itemProps99.xml><?xml version="1.0" encoding="utf-8"?>
<ds:datastoreItem xmlns:ds="http://schemas.openxmlformats.org/officeDocument/2006/customXml" ds:itemID="{06F8EE54-E660-4B5A-A52B-7CB7A65A4E6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 Powerpoint presentation theme</Template>
  <TotalTime>22280</TotalTime>
  <Words>533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</vt:lpstr>
      <vt:lpstr>Times New Roman</vt:lpstr>
      <vt:lpstr>ORD Powerpoint presentation theme</vt:lpstr>
      <vt:lpstr>PowerPoint Presentation</vt:lpstr>
      <vt:lpstr>The problem</vt:lpstr>
      <vt:lpstr>Regional Monitoring Networks (RMNs)</vt:lpstr>
      <vt:lpstr>The RMN goal</vt:lpstr>
      <vt:lpstr>The RMN approach</vt:lpstr>
      <vt:lpstr>Continuous stream measurements</vt:lpstr>
      <vt:lpstr>How to QC all these RMN data?</vt:lpstr>
      <vt:lpstr>Prototype Shiny app demonstration</vt:lpstr>
      <vt:lpstr>Continuous water temperature example sites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Gibbs, David</dc:creator>
  <cp:lastModifiedBy>Gibbs, David</cp:lastModifiedBy>
  <cp:revision>508</cp:revision>
  <dcterms:created xsi:type="dcterms:W3CDTF">2016-11-07T18:17:16Z</dcterms:created>
  <dcterms:modified xsi:type="dcterms:W3CDTF">2017-09-12T17:08:07Z</dcterms:modified>
</cp:coreProperties>
</file>