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4"/>
  </p:sldMasterIdLst>
  <p:sldIdLst>
    <p:sldId id="256" r:id="rId15"/>
    <p:sldId id="264" r:id="rId16"/>
    <p:sldId id="274" r:id="rId17"/>
    <p:sldId id="275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100" d="100"/>
          <a:sy n="100" d="100"/>
        </p:scale>
        <p:origin x="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Beneficiary Assessment </a:t>
            </a:r>
            <a:r>
              <a:rPr lang="en-US" dirty="0" smtClean="0"/>
              <a:t>and Review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Ratings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10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Ratings to a CSV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Plot the Ratings in the Browser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are Plotted in the Browser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472" r="224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Circles are drawn darker over FEGs with more ratings.</a:t>
            </a:r>
          </a:p>
          <a:p>
            <a:endParaRPr lang="en-US" dirty="0"/>
          </a:p>
          <a:p>
            <a:r>
              <a:rPr lang="en-US" dirty="0" smtClean="0"/>
              <a:t>A circle’s </a:t>
            </a:r>
            <a:r>
              <a:rPr lang="en-US" dirty="0"/>
              <a:t>c</a:t>
            </a:r>
            <a:r>
              <a:rPr lang="en-US" dirty="0" smtClean="0"/>
              <a:t>olors will later indicate the mean rating of that FEG.</a:t>
            </a:r>
          </a:p>
          <a:p>
            <a:endParaRPr lang="en-US" dirty="0"/>
          </a:p>
          <a:p>
            <a:r>
              <a:rPr lang="en-US" dirty="0" smtClean="0"/>
              <a:t>Size of a circle will later indicate the count of ratings for that FEG.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Site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472" r="224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Users can save or load a ratings-session from any step of the process using the buttons on the bottom.</a:t>
            </a:r>
          </a:p>
          <a:p>
            <a:endParaRPr lang="en-US" dirty="0"/>
          </a:p>
          <a:p>
            <a:r>
              <a:rPr lang="en-US" dirty="0" smtClean="0"/>
              <a:t>Press the “Next”-button when done with a page to advance.</a:t>
            </a:r>
          </a:p>
          <a:p>
            <a:endParaRPr lang="en-US" dirty="0"/>
          </a:p>
          <a:p>
            <a:r>
              <a:rPr lang="en-US" dirty="0" smtClean="0"/>
              <a:t>Previous pages are selected by their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Beneficiaries of the Site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Beneficiaries are selected in the </a:t>
            </a:r>
            <a:r>
              <a:rPr lang="en-US" dirty="0" err="1" smtClean="0"/>
              <a:t>listbox</a:t>
            </a:r>
            <a:r>
              <a:rPr lang="en-US" dirty="0" smtClean="0"/>
              <a:t> on the left.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</p:spTree>
    <p:extLst>
      <p:ext uri="{BB962C8B-B14F-4D97-AF65-F5344CB8AC3E}">
        <p14:creationId xmlns:p14="http://schemas.microsoft.com/office/powerpoint/2010/main" val="16014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Beneficiaries have been Added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“&gt;&gt; Add &gt;&gt;”-button was pressed.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</p:spTree>
    <p:extLst>
      <p:ext uri="{BB962C8B-B14F-4D97-AF65-F5344CB8AC3E}">
        <p14:creationId xmlns:p14="http://schemas.microsoft.com/office/powerpoint/2010/main" val="22042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Beneficiary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Users have the option of adding a beneficiary if it is not listed or a colloquial name is preferred to a listed beneficiary.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the Entire Site for a Beneficiary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tab is programmatically created for each beneficiary.</a:t>
            </a:r>
          </a:p>
        </p:txBody>
      </p:sp>
    </p:spTree>
    <p:extLst>
      <p:ext uri="{BB962C8B-B14F-4D97-AF65-F5344CB8AC3E}">
        <p14:creationId xmlns:p14="http://schemas.microsoft.com/office/powerpoint/2010/main" val="1303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Attributes to Rate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selected beneficiaries will be rated good.</a:t>
            </a:r>
          </a:p>
        </p:txBody>
      </p:sp>
    </p:spTree>
    <p:extLst>
      <p:ext uri="{BB962C8B-B14F-4D97-AF65-F5344CB8AC3E}">
        <p14:creationId xmlns:p14="http://schemas.microsoft.com/office/powerpoint/2010/main" val="1587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Selected Attributes to a List to Rate Them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selected attributes from the last slide are rated good here.</a:t>
            </a:r>
          </a:p>
          <a:p>
            <a:endParaRPr lang="en-US" dirty="0"/>
          </a:p>
          <a:p>
            <a:r>
              <a:rPr lang="en-US" dirty="0"/>
              <a:t>The “&gt;&gt; Good &gt;&gt;”-button moved these attributes, effectively rating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Attribute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47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Users can create unlisted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1026A42-A0A5-48DF-A372-530870048EB6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D8A8616-8ADA-4D70-A34E-15DE4964BEC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B7F3165-E0C2-4FA3-9E80-842B0DFEFC0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B81165E2-54B9-429F-A7B0-00C7B44A5D70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813D740-A6E0-4B26-95B5-C80E5F814B6A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DCA6D40-0BC1-47E7-B528-C923A137FAE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AA6EC74-10D5-4104-8520-79FBF8675D8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F81F811-C75C-4BE4-A12C-7FC5FCD3FB3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F5BD8EB6-D2ED-429F-AB01-EB09CE0882D5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1D9A786-012D-412C-A509-72ADC3AF6A16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86C402F5-D44F-44A8-AD65-A7E7BCAB1331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FE12DF5-9A2E-4987-A2CB-CC5785562734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B719ACAF-0987-4961-B6AE-625BA3C8453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1348</TotalTime>
  <Words>238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Bart</vt:lpstr>
      <vt:lpstr>Name the Site</vt:lpstr>
      <vt:lpstr>Select Beneficiaries of the Site</vt:lpstr>
      <vt:lpstr>Beneficiaries have been Added</vt:lpstr>
      <vt:lpstr>Create a New Beneficiary</vt:lpstr>
      <vt:lpstr>Rate the Entire Site for a Beneficiary</vt:lpstr>
      <vt:lpstr>Choose Attributes to Rate</vt:lpstr>
      <vt:lpstr>Move Selected Attributes to a List to Rate Them</vt:lpstr>
      <vt:lpstr>Create a New Attribute</vt:lpstr>
      <vt:lpstr>Review the Ratings</vt:lpstr>
      <vt:lpstr>Save the Ratings to a CSV</vt:lpstr>
      <vt:lpstr>Let’s Plot the Ratings in the Browser</vt:lpstr>
      <vt:lpstr>Ratings are Plotted in the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Kyle-Steven</dc:creator>
  <cp:lastModifiedBy>Thomas, Kyle-Steven</cp:lastModifiedBy>
  <cp:revision>19</cp:revision>
  <dcterms:created xsi:type="dcterms:W3CDTF">2016-09-23T00:09:38Z</dcterms:created>
  <dcterms:modified xsi:type="dcterms:W3CDTF">2016-09-23T22:38:23Z</dcterms:modified>
</cp:coreProperties>
</file>