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38" autoAdjust="0"/>
    <p:restoredTop sz="86470" autoAdjust="0"/>
  </p:normalViewPr>
  <p:slideViewPr>
    <p:cSldViewPr snapToGrid="0">
      <p:cViewPr varScale="1">
        <p:scale>
          <a:sx n="85" d="100"/>
          <a:sy n="85" d="100"/>
        </p:scale>
        <p:origin x="90" y="288"/>
      </p:cViewPr>
      <p:guideLst/>
    </p:cSldViewPr>
  </p:slideViewPr>
  <p:outlineViewPr>
    <p:cViewPr>
      <p:scale>
        <a:sx n="33" d="100"/>
        <a:sy n="33" d="100"/>
      </p:scale>
      <p:origin x="0" y="-9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4E23A-7EE9-40BB-BCB6-D9BC44240C4C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FA42B-C713-4581-BEF2-A3E842CC7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916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4E23A-7EE9-40BB-BCB6-D9BC44240C4C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FA42B-C713-4581-BEF2-A3E842CC7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037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4E23A-7EE9-40BB-BCB6-D9BC44240C4C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FA42B-C713-4581-BEF2-A3E842CC7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988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fld id="{2784E23A-7EE9-40BB-BCB6-D9BC44240C4C}" type="datetimeFigureOut">
              <a:rPr lang="en-US" smtClean="0"/>
              <a:pPr/>
              <a:t>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fld id="{134FA42B-C713-4581-BEF2-A3E842CC71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05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4E23A-7EE9-40BB-BCB6-D9BC44240C4C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FA42B-C713-4581-BEF2-A3E842CC7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191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4E23A-7EE9-40BB-BCB6-D9BC44240C4C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FA42B-C713-4581-BEF2-A3E842CC7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426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4E23A-7EE9-40BB-BCB6-D9BC44240C4C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FA42B-C713-4581-BEF2-A3E842CC7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992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4E23A-7EE9-40BB-BCB6-D9BC44240C4C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FA42B-C713-4581-BEF2-A3E842CC7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120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4E23A-7EE9-40BB-BCB6-D9BC44240C4C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FA42B-C713-4581-BEF2-A3E842CC7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915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4E23A-7EE9-40BB-BCB6-D9BC44240C4C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FA42B-C713-4581-BEF2-A3E842CC7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873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4E23A-7EE9-40BB-BCB6-D9BC44240C4C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FA42B-C713-4581-BEF2-A3E842CC7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956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4E23A-7EE9-40BB-BCB6-D9BC44240C4C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FA42B-C713-4581-BEF2-A3E842CC7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357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@ ~ w/ fegs-dashboard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Kyle Thomas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378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Progress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Excel presents a rapid prototyping platform.</a:t>
            </a:r>
          </a:p>
          <a:p>
            <a:pPr lvl="1"/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Data is easily exported from Excel.</a:t>
            </a:r>
          </a:p>
          <a:p>
            <a:pPr lvl="1"/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Documentation will make functionality easily exported.</a:t>
            </a:r>
          </a:p>
          <a:p>
            <a:pPr lvl="1"/>
            <a:endParaRPr lang="en-US" dirty="0"/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Excel mimics useful features of relational databases.</a:t>
            </a:r>
          </a:p>
          <a:p>
            <a:pPr lvl="1"/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Excel provides agreeable data entry.</a:t>
            </a:r>
          </a:p>
          <a:p>
            <a:pPr lvl="1"/>
            <a:endParaRPr lang="en-US" dirty="0"/>
          </a:p>
          <a:p>
            <a:pPr lvl="1"/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Documentation may link to screencasts &lt;30s per feature.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8927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Direction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Planning to s</a:t>
            </a:r>
            <a:r>
              <a:rPr lang="en-US" dirty="0" smtClean="0"/>
              <a:t>hip Excel to first few sets of users</a:t>
            </a:r>
          </a:p>
          <a:p>
            <a:endParaRPr lang="en-US" dirty="0"/>
          </a:p>
          <a:p>
            <a:r>
              <a:rPr lang="en-US" dirty="0" smtClean="0"/>
              <a:t>Moving away from Excel later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83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Questions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49275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My Request for 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Direction?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Format?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Inputs and outputs?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742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82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Office Theme</vt:lpstr>
      <vt:lpstr>@ ~ w/ fegs-dashboard</vt:lpstr>
      <vt:lpstr>Progress</vt:lpstr>
      <vt:lpstr>Direction</vt:lpstr>
      <vt:lpstr>Questions</vt:lpstr>
      <vt:lpstr>My Request for Input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fegs-dashboard</dc:title>
  <dc:creator>Thomas, Kyle-Steven</dc:creator>
  <cp:lastModifiedBy>Thomas, Kyle-Steven</cp:lastModifiedBy>
  <cp:revision>7</cp:revision>
  <dcterms:created xsi:type="dcterms:W3CDTF">2016-02-17T21:28:16Z</dcterms:created>
  <dcterms:modified xsi:type="dcterms:W3CDTF">2016-02-18T00:04:53Z</dcterms:modified>
</cp:coreProperties>
</file>