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2"/>
    <p:sldMasterId id="2147483732" r:id="rId3"/>
  </p:sldMasterIdLst>
  <p:notesMasterIdLst>
    <p:notesMasterId r:id="rId20"/>
  </p:notesMasterIdLst>
  <p:sldIdLst>
    <p:sldId id="256" r:id="rId4"/>
    <p:sldId id="257" r:id="rId5"/>
    <p:sldId id="262" r:id="rId6"/>
    <p:sldId id="263" r:id="rId7"/>
    <p:sldId id="264" r:id="rId8"/>
    <p:sldId id="267" r:id="rId9"/>
    <p:sldId id="265" r:id="rId10"/>
    <p:sldId id="258" r:id="rId11"/>
    <p:sldId id="268" r:id="rId12"/>
    <p:sldId id="269" r:id="rId13"/>
    <p:sldId id="274" r:id="rId14"/>
    <p:sldId id="270" r:id="rId15"/>
    <p:sldId id="271" r:id="rId16"/>
    <p:sldId id="272" r:id="rId17"/>
    <p:sldId id="27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02" autoAdjust="0"/>
    <p:restoredTop sz="80779" autoAdjust="0"/>
  </p:normalViewPr>
  <p:slideViewPr>
    <p:cSldViewPr snapToGrid="0" snapToObjects="1">
      <p:cViewPr varScale="1">
        <p:scale>
          <a:sx n="79" d="100"/>
          <a:sy n="79" d="100"/>
        </p:scale>
        <p:origin x="1186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urnier, Sophie" userId="7dbe7dbb-052d-499a-84ab-ed31728af029" providerId="ADAL" clId="{807F4CDA-3BFC-44B7-8B79-9B04096351A6}"/>
    <pc:docChg chg="undo redo custSel addSld delSld modSld sldOrd modMainMaster">
      <pc:chgData name="Fournier, Sophie" userId="7dbe7dbb-052d-499a-84ab-ed31728af029" providerId="ADAL" clId="{807F4CDA-3BFC-44B7-8B79-9B04096351A6}" dt="2022-04-07T15:29:30.579" v="8294" actId="114"/>
      <pc:docMkLst>
        <pc:docMk/>
      </pc:docMkLst>
      <pc:sldChg chg="modSp mod">
        <pc:chgData name="Fournier, Sophie" userId="7dbe7dbb-052d-499a-84ab-ed31728af029" providerId="ADAL" clId="{807F4CDA-3BFC-44B7-8B79-9B04096351A6}" dt="2022-04-05T11:03:31.614" v="1246" actId="1076"/>
        <pc:sldMkLst>
          <pc:docMk/>
          <pc:sldMk cId="489680484" sldId="256"/>
        </pc:sldMkLst>
        <pc:spChg chg="mod">
          <ac:chgData name="Fournier, Sophie" userId="7dbe7dbb-052d-499a-84ab-ed31728af029" providerId="ADAL" clId="{807F4CDA-3BFC-44B7-8B79-9B04096351A6}" dt="2022-04-05T11:03:31.614" v="1246" actId="1076"/>
          <ac:spMkLst>
            <pc:docMk/>
            <pc:sldMk cId="489680484" sldId="256"/>
            <ac:spMk id="2" creationId="{541051D0-171E-054B-B2EA-F57272D6D919}"/>
          </ac:spMkLst>
        </pc:spChg>
      </pc:sldChg>
      <pc:sldChg chg="addSp delSp modSp mod modNotesTx">
        <pc:chgData name="Fournier, Sophie" userId="7dbe7dbb-052d-499a-84ab-ed31728af029" providerId="ADAL" clId="{807F4CDA-3BFC-44B7-8B79-9B04096351A6}" dt="2022-04-07T14:54:46.332" v="7865" actId="20577"/>
        <pc:sldMkLst>
          <pc:docMk/>
          <pc:sldMk cId="1211831908" sldId="257"/>
        </pc:sldMkLst>
        <pc:spChg chg="mod">
          <ac:chgData name="Fournier, Sophie" userId="7dbe7dbb-052d-499a-84ab-ed31728af029" providerId="ADAL" clId="{807F4CDA-3BFC-44B7-8B79-9B04096351A6}" dt="2022-04-05T11:41:33.437" v="1724"/>
          <ac:spMkLst>
            <pc:docMk/>
            <pc:sldMk cId="1211831908" sldId="257"/>
            <ac:spMk id="2" creationId="{A213489C-AB01-46DF-BD92-C7D9F0547C0F}"/>
          </ac:spMkLst>
        </pc:spChg>
        <pc:spChg chg="mod">
          <ac:chgData name="Fournier, Sophie" userId="7dbe7dbb-052d-499a-84ab-ed31728af029" providerId="ADAL" clId="{807F4CDA-3BFC-44B7-8B79-9B04096351A6}" dt="2022-04-05T11:41:33.437" v="1724"/>
          <ac:spMkLst>
            <pc:docMk/>
            <pc:sldMk cId="1211831908" sldId="257"/>
            <ac:spMk id="3" creationId="{8BB0519B-39A6-47DB-8655-2838F7C534D4}"/>
          </ac:spMkLst>
        </pc:spChg>
        <pc:spChg chg="mod">
          <ac:chgData name="Fournier, Sophie" userId="7dbe7dbb-052d-499a-84ab-ed31728af029" providerId="ADAL" clId="{807F4CDA-3BFC-44B7-8B79-9B04096351A6}" dt="2022-04-05T11:24:21.199" v="1529" actId="20577"/>
          <ac:spMkLst>
            <pc:docMk/>
            <pc:sldMk cId="1211831908" sldId="257"/>
            <ac:spMk id="4" creationId="{464BF5CC-084F-ED45-BE3C-E4BAC1FCD4CE}"/>
          </ac:spMkLst>
        </pc:spChg>
        <pc:spChg chg="mod">
          <ac:chgData name="Fournier, Sophie" userId="7dbe7dbb-052d-499a-84ab-ed31728af029" providerId="ADAL" clId="{807F4CDA-3BFC-44B7-8B79-9B04096351A6}" dt="2022-04-07T14:54:46.332" v="7865" actId="20577"/>
          <ac:spMkLst>
            <pc:docMk/>
            <pc:sldMk cId="1211831908" sldId="257"/>
            <ac:spMk id="5" creationId="{4E465DCF-847C-2345-99A0-4071D1879182}"/>
          </ac:spMkLst>
        </pc:spChg>
        <pc:spChg chg="add del mod">
          <ac:chgData name="Fournier, Sophie" userId="7dbe7dbb-052d-499a-84ab-ed31728af029" providerId="ADAL" clId="{807F4CDA-3BFC-44B7-8B79-9B04096351A6}" dt="2022-04-05T11:04:51.633" v="1253" actId="478"/>
          <ac:spMkLst>
            <pc:docMk/>
            <pc:sldMk cId="1211831908" sldId="257"/>
            <ac:spMk id="6" creationId="{35BAD7D8-A7FF-4A5C-A094-E28CD38C87E9}"/>
          </ac:spMkLst>
        </pc:spChg>
        <pc:spChg chg="add del mod">
          <ac:chgData name="Fournier, Sophie" userId="7dbe7dbb-052d-499a-84ab-ed31728af029" providerId="ADAL" clId="{807F4CDA-3BFC-44B7-8B79-9B04096351A6}" dt="2022-04-05T11:04:51.633" v="1253" actId="478"/>
          <ac:spMkLst>
            <pc:docMk/>
            <pc:sldMk cId="1211831908" sldId="257"/>
            <ac:spMk id="7" creationId="{0CA2EE11-C108-4644-AD3A-AC53A511845D}"/>
          </ac:spMkLst>
        </pc:spChg>
      </pc:sldChg>
      <pc:sldChg chg="addSp delSp modSp mod modNotesTx">
        <pc:chgData name="Fournier, Sophie" userId="7dbe7dbb-052d-499a-84ab-ed31728af029" providerId="ADAL" clId="{807F4CDA-3BFC-44B7-8B79-9B04096351A6}" dt="2022-04-07T15:19:37.283" v="8214" actId="20577"/>
        <pc:sldMkLst>
          <pc:docMk/>
          <pc:sldMk cId="285594212" sldId="258"/>
        </pc:sldMkLst>
        <pc:spChg chg="mod">
          <ac:chgData name="Fournier, Sophie" userId="7dbe7dbb-052d-499a-84ab-ed31728af029" providerId="ADAL" clId="{807F4CDA-3BFC-44B7-8B79-9B04096351A6}" dt="2022-04-05T11:41:49.065" v="1727"/>
          <ac:spMkLst>
            <pc:docMk/>
            <pc:sldMk cId="285594212" sldId="258"/>
            <ac:spMk id="2" creationId="{FBFC3639-5F14-4F7F-8FA4-C423229268C0}"/>
          </ac:spMkLst>
        </pc:spChg>
        <pc:spChg chg="mod">
          <ac:chgData name="Fournier, Sophie" userId="7dbe7dbb-052d-499a-84ab-ed31728af029" providerId="ADAL" clId="{807F4CDA-3BFC-44B7-8B79-9B04096351A6}" dt="2022-04-05T11:41:49.065" v="1727"/>
          <ac:spMkLst>
            <pc:docMk/>
            <pc:sldMk cId="285594212" sldId="258"/>
            <ac:spMk id="3" creationId="{0CF8E59C-4FC8-455B-83AF-6B566545C9B6}"/>
          </ac:spMkLst>
        </pc:spChg>
        <pc:spChg chg="mod">
          <ac:chgData name="Fournier, Sophie" userId="7dbe7dbb-052d-499a-84ab-ed31728af029" providerId="ADAL" clId="{807F4CDA-3BFC-44B7-8B79-9B04096351A6}" dt="2022-04-05T15:36:15.001" v="4033" actId="20577"/>
          <ac:spMkLst>
            <pc:docMk/>
            <pc:sldMk cId="285594212" sldId="258"/>
            <ac:spMk id="6" creationId="{D2BF1665-8E20-9946-A9F1-E7FBF1002812}"/>
          </ac:spMkLst>
        </pc:spChg>
        <pc:spChg chg="del">
          <ac:chgData name="Fournier, Sophie" userId="7dbe7dbb-052d-499a-84ab-ed31728af029" providerId="ADAL" clId="{807F4CDA-3BFC-44B7-8B79-9B04096351A6}" dt="2022-04-05T11:32:49.199" v="1613" actId="478"/>
          <ac:spMkLst>
            <pc:docMk/>
            <pc:sldMk cId="285594212" sldId="258"/>
            <ac:spMk id="7" creationId="{E9BD63DA-61F8-8549-95B5-604FA42571D7}"/>
          </ac:spMkLst>
        </pc:spChg>
        <pc:spChg chg="del">
          <ac:chgData name="Fournier, Sophie" userId="7dbe7dbb-052d-499a-84ab-ed31728af029" providerId="ADAL" clId="{807F4CDA-3BFC-44B7-8B79-9B04096351A6}" dt="2022-04-05T11:32:27.960" v="1609"/>
          <ac:spMkLst>
            <pc:docMk/>
            <pc:sldMk cId="285594212" sldId="258"/>
            <ac:spMk id="8" creationId="{DFC11844-9C3C-774A-A0C5-F5AE4ABA2FCB}"/>
          </ac:spMkLst>
        </pc:spChg>
        <pc:spChg chg="add del mod">
          <ac:chgData name="Fournier, Sophie" userId="7dbe7dbb-052d-499a-84ab-ed31728af029" providerId="ADAL" clId="{807F4CDA-3BFC-44B7-8B79-9B04096351A6}" dt="2022-04-05T11:35:39.045" v="1632" actId="478"/>
          <ac:spMkLst>
            <pc:docMk/>
            <pc:sldMk cId="285594212" sldId="258"/>
            <ac:spMk id="10" creationId="{C300A89D-9F9E-4BE3-9A20-363DAE19C8DA}"/>
          </ac:spMkLst>
        </pc:spChg>
        <pc:picChg chg="add del mod">
          <ac:chgData name="Fournier, Sophie" userId="7dbe7dbb-052d-499a-84ab-ed31728af029" providerId="ADAL" clId="{807F4CDA-3BFC-44B7-8B79-9B04096351A6}" dt="2022-04-05T11:35:36.963" v="1631" actId="21"/>
          <ac:picMkLst>
            <pc:docMk/>
            <pc:sldMk cId="285594212" sldId="258"/>
            <ac:picMk id="5" creationId="{1FFE21BB-7B2A-4F84-8102-18EE5F982A5E}"/>
          </ac:picMkLst>
        </pc:picChg>
        <pc:picChg chg="add mod">
          <ac:chgData name="Fournier, Sophie" userId="7dbe7dbb-052d-499a-84ab-ed31728af029" providerId="ADAL" clId="{807F4CDA-3BFC-44B7-8B79-9B04096351A6}" dt="2022-04-05T22:21:11.258" v="7369" actId="14100"/>
          <ac:picMkLst>
            <pc:docMk/>
            <pc:sldMk cId="285594212" sldId="258"/>
            <ac:picMk id="11" creationId="{34FB453A-0E4D-4E1D-AEF7-0F876AECF523}"/>
          </ac:picMkLst>
        </pc:picChg>
      </pc:sldChg>
      <pc:sldChg chg="delSp modSp del mod">
        <pc:chgData name="Fournier, Sophie" userId="7dbe7dbb-052d-499a-84ab-ed31728af029" providerId="ADAL" clId="{807F4CDA-3BFC-44B7-8B79-9B04096351A6}" dt="2022-04-05T16:32:51.292" v="7238" actId="2696"/>
        <pc:sldMkLst>
          <pc:docMk/>
          <pc:sldMk cId="3761150598" sldId="261"/>
        </pc:sldMkLst>
        <pc:spChg chg="del">
          <ac:chgData name="Fournier, Sophie" userId="7dbe7dbb-052d-499a-84ab-ed31728af029" providerId="ADAL" clId="{807F4CDA-3BFC-44B7-8B79-9B04096351A6}" dt="2022-04-05T16:32:46.619" v="7237" actId="478"/>
          <ac:spMkLst>
            <pc:docMk/>
            <pc:sldMk cId="3761150598" sldId="261"/>
            <ac:spMk id="2" creationId="{38C193D4-49FE-2642-A175-E741EF061247}"/>
          </ac:spMkLst>
        </pc:spChg>
        <pc:spChg chg="mod">
          <ac:chgData name="Fournier, Sophie" userId="7dbe7dbb-052d-499a-84ab-ed31728af029" providerId="ADAL" clId="{807F4CDA-3BFC-44B7-8B79-9B04096351A6}" dt="2022-04-05T11:41:33.437" v="1724"/>
          <ac:spMkLst>
            <pc:docMk/>
            <pc:sldMk cId="3761150598" sldId="261"/>
            <ac:spMk id="4" creationId="{1AA9471A-494C-4A14-B992-689F5394A264}"/>
          </ac:spMkLst>
        </pc:spChg>
      </pc:sldChg>
      <pc:sldChg chg="addSp delSp modSp mod modNotesTx">
        <pc:chgData name="Fournier, Sophie" userId="7dbe7dbb-052d-499a-84ab-ed31728af029" providerId="ADAL" clId="{807F4CDA-3BFC-44B7-8B79-9B04096351A6}" dt="2022-04-07T14:55:08.169" v="7897" actId="20577"/>
        <pc:sldMkLst>
          <pc:docMk/>
          <pc:sldMk cId="2276149615" sldId="262"/>
        </pc:sldMkLst>
        <pc:spChg chg="mod">
          <ac:chgData name="Fournier, Sophie" userId="7dbe7dbb-052d-499a-84ab-ed31728af029" providerId="ADAL" clId="{807F4CDA-3BFC-44B7-8B79-9B04096351A6}" dt="2022-04-05T11:41:33.437" v="1724"/>
          <ac:spMkLst>
            <pc:docMk/>
            <pc:sldMk cId="2276149615" sldId="262"/>
            <ac:spMk id="2" creationId="{A213489C-AB01-46DF-BD92-C7D9F0547C0F}"/>
          </ac:spMkLst>
        </pc:spChg>
        <pc:spChg chg="mod">
          <ac:chgData name="Fournier, Sophie" userId="7dbe7dbb-052d-499a-84ab-ed31728af029" providerId="ADAL" clId="{807F4CDA-3BFC-44B7-8B79-9B04096351A6}" dt="2022-04-05T14:41:36.426" v="2930" actId="1076"/>
          <ac:spMkLst>
            <pc:docMk/>
            <pc:sldMk cId="2276149615" sldId="262"/>
            <ac:spMk id="3" creationId="{8BB0519B-39A6-47DB-8655-2838F7C534D4}"/>
          </ac:spMkLst>
        </pc:spChg>
        <pc:spChg chg="del">
          <ac:chgData name="Fournier, Sophie" userId="7dbe7dbb-052d-499a-84ab-ed31728af029" providerId="ADAL" clId="{807F4CDA-3BFC-44B7-8B79-9B04096351A6}" dt="2022-03-29T22:34:31.011" v="60" actId="478"/>
          <ac:spMkLst>
            <pc:docMk/>
            <pc:sldMk cId="2276149615" sldId="262"/>
            <ac:spMk id="4" creationId="{464BF5CC-084F-ED45-BE3C-E4BAC1FCD4CE}"/>
          </ac:spMkLst>
        </pc:spChg>
        <pc:spChg chg="mod">
          <ac:chgData name="Fournier, Sophie" userId="7dbe7dbb-052d-499a-84ab-ed31728af029" providerId="ADAL" clId="{807F4CDA-3BFC-44B7-8B79-9B04096351A6}" dt="2022-04-05T14:43:47.381" v="2987" actId="255"/>
          <ac:spMkLst>
            <pc:docMk/>
            <pc:sldMk cId="2276149615" sldId="262"/>
            <ac:spMk id="18" creationId="{BA827B60-B115-416F-8194-DD9BA5872774}"/>
          </ac:spMkLst>
        </pc:spChg>
        <pc:spChg chg="mod">
          <ac:chgData name="Fournier, Sophie" userId="7dbe7dbb-052d-499a-84ab-ed31728af029" providerId="ADAL" clId="{807F4CDA-3BFC-44B7-8B79-9B04096351A6}" dt="2022-04-05T11:15:59.723" v="1354" actId="1076"/>
          <ac:spMkLst>
            <pc:docMk/>
            <pc:sldMk cId="2276149615" sldId="262"/>
            <ac:spMk id="19" creationId="{462D9675-4CB5-4B3B-B4C6-9B70CA638AAF}"/>
          </ac:spMkLst>
        </pc:spChg>
        <pc:spChg chg="mod">
          <ac:chgData name="Fournier, Sophie" userId="7dbe7dbb-052d-499a-84ab-ed31728af029" providerId="ADAL" clId="{807F4CDA-3BFC-44B7-8B79-9B04096351A6}" dt="2022-04-05T11:15:53.843" v="1353" actId="1076"/>
          <ac:spMkLst>
            <pc:docMk/>
            <pc:sldMk cId="2276149615" sldId="262"/>
            <ac:spMk id="20" creationId="{2112F7B9-FB9F-4CD9-BB47-37BA8342C56C}"/>
          </ac:spMkLst>
        </pc:spChg>
        <pc:spChg chg="mod">
          <ac:chgData name="Fournier, Sophie" userId="7dbe7dbb-052d-499a-84ab-ed31728af029" providerId="ADAL" clId="{807F4CDA-3BFC-44B7-8B79-9B04096351A6}" dt="2022-04-05T11:16:38.813" v="1358" actId="1076"/>
          <ac:spMkLst>
            <pc:docMk/>
            <pc:sldMk cId="2276149615" sldId="262"/>
            <ac:spMk id="21" creationId="{8CD93DC1-F36C-4106-AC1C-B47F192196DD}"/>
          </ac:spMkLst>
        </pc:spChg>
        <pc:spChg chg="mod">
          <ac:chgData name="Fournier, Sophie" userId="7dbe7dbb-052d-499a-84ab-ed31728af029" providerId="ADAL" clId="{807F4CDA-3BFC-44B7-8B79-9B04096351A6}" dt="2022-04-04T15:22:48.135" v="1236" actId="1076"/>
          <ac:spMkLst>
            <pc:docMk/>
            <pc:sldMk cId="2276149615" sldId="262"/>
            <ac:spMk id="22" creationId="{3DE3C015-4B06-43C5-B328-4890594DCAEC}"/>
          </ac:spMkLst>
        </pc:spChg>
        <pc:spChg chg="mod">
          <ac:chgData name="Fournier, Sophie" userId="7dbe7dbb-052d-499a-84ab-ed31728af029" providerId="ADAL" clId="{807F4CDA-3BFC-44B7-8B79-9B04096351A6}" dt="2022-04-05T14:41:46.865" v="2931" actId="1076"/>
          <ac:spMkLst>
            <pc:docMk/>
            <pc:sldMk cId="2276149615" sldId="262"/>
            <ac:spMk id="23" creationId="{AAB8FF72-0691-4ACA-99EA-13ED2E043E22}"/>
          </ac:spMkLst>
        </pc:spChg>
        <pc:spChg chg="add del mod">
          <ac:chgData name="Fournier, Sophie" userId="7dbe7dbb-052d-499a-84ab-ed31728af029" providerId="ADAL" clId="{807F4CDA-3BFC-44B7-8B79-9B04096351A6}" dt="2022-03-29T22:34:32.822" v="61" actId="478"/>
          <ac:spMkLst>
            <pc:docMk/>
            <pc:sldMk cId="2276149615" sldId="262"/>
            <ac:spMk id="25" creationId="{EA3E9781-71BC-4AA8-B9F5-32D512504885}"/>
          </ac:spMkLst>
        </pc:spChg>
        <pc:spChg chg="add mod">
          <ac:chgData name="Fournier, Sophie" userId="7dbe7dbb-052d-499a-84ab-ed31728af029" providerId="ADAL" clId="{807F4CDA-3BFC-44B7-8B79-9B04096351A6}" dt="2022-03-29T22:34:34.158" v="62"/>
          <ac:spMkLst>
            <pc:docMk/>
            <pc:sldMk cId="2276149615" sldId="262"/>
            <ac:spMk id="26" creationId="{2AA07F3F-BFF3-4454-A20A-08A5927D27E2}"/>
          </ac:spMkLst>
        </pc:spChg>
        <pc:picChg chg="add mod">
          <ac:chgData name="Fournier, Sophie" userId="7dbe7dbb-052d-499a-84ab-ed31728af029" providerId="ADAL" clId="{807F4CDA-3BFC-44B7-8B79-9B04096351A6}" dt="2022-04-05T14:41:09.292" v="2925" actId="1076"/>
          <ac:picMkLst>
            <pc:docMk/>
            <pc:sldMk cId="2276149615" sldId="262"/>
            <ac:picMk id="4" creationId="{B7210E7A-564F-420C-AC52-A65C75553288}"/>
          </ac:picMkLst>
        </pc:picChg>
        <pc:picChg chg="mod">
          <ac:chgData name="Fournier, Sophie" userId="7dbe7dbb-052d-499a-84ab-ed31728af029" providerId="ADAL" clId="{807F4CDA-3BFC-44B7-8B79-9B04096351A6}" dt="2022-04-05T14:41:46.865" v="2931" actId="1076"/>
          <ac:picMkLst>
            <pc:docMk/>
            <pc:sldMk cId="2276149615" sldId="262"/>
            <ac:picMk id="7" creationId="{249CA00D-E044-4FC8-96B8-1253C073514C}"/>
          </ac:picMkLst>
        </pc:picChg>
        <pc:picChg chg="mod">
          <ac:chgData name="Fournier, Sophie" userId="7dbe7dbb-052d-499a-84ab-ed31728af029" providerId="ADAL" clId="{807F4CDA-3BFC-44B7-8B79-9B04096351A6}" dt="2022-04-05T11:15:53.843" v="1353" actId="1076"/>
          <ac:picMkLst>
            <pc:docMk/>
            <pc:sldMk cId="2276149615" sldId="262"/>
            <ac:picMk id="9" creationId="{AD1439E6-110F-45D2-A424-301C820F6F78}"/>
          </ac:picMkLst>
        </pc:picChg>
        <pc:picChg chg="mod">
          <ac:chgData name="Fournier, Sophie" userId="7dbe7dbb-052d-499a-84ab-ed31728af029" providerId="ADAL" clId="{807F4CDA-3BFC-44B7-8B79-9B04096351A6}" dt="2022-04-05T11:16:38.813" v="1358" actId="1076"/>
          <ac:picMkLst>
            <pc:docMk/>
            <pc:sldMk cId="2276149615" sldId="262"/>
            <ac:picMk id="11" creationId="{16A5A3F0-D795-4355-BB40-B7A79B01C00B}"/>
          </ac:picMkLst>
        </pc:picChg>
        <pc:picChg chg="mod">
          <ac:chgData name="Fournier, Sophie" userId="7dbe7dbb-052d-499a-84ab-ed31728af029" providerId="ADAL" clId="{807F4CDA-3BFC-44B7-8B79-9B04096351A6}" dt="2022-04-05T11:15:59.723" v="1354" actId="1076"/>
          <ac:picMkLst>
            <pc:docMk/>
            <pc:sldMk cId="2276149615" sldId="262"/>
            <ac:picMk id="13" creationId="{6CC71363-871A-4958-B887-0A3996194DA9}"/>
          </ac:picMkLst>
        </pc:picChg>
        <pc:picChg chg="mod">
          <ac:chgData name="Fournier, Sophie" userId="7dbe7dbb-052d-499a-84ab-ed31728af029" providerId="ADAL" clId="{807F4CDA-3BFC-44B7-8B79-9B04096351A6}" dt="2022-04-05T14:41:24.501" v="2928" actId="1076"/>
          <ac:picMkLst>
            <pc:docMk/>
            <pc:sldMk cId="2276149615" sldId="262"/>
            <ac:picMk id="15" creationId="{8395C8C6-FFD0-4EF0-97C6-85753EA01B2C}"/>
          </ac:picMkLst>
        </pc:picChg>
        <pc:picChg chg="del mod">
          <ac:chgData name="Fournier, Sophie" userId="7dbe7dbb-052d-499a-84ab-ed31728af029" providerId="ADAL" clId="{807F4CDA-3BFC-44B7-8B79-9B04096351A6}" dt="2022-04-05T14:40:58.147" v="2923" actId="21"/>
          <ac:picMkLst>
            <pc:docMk/>
            <pc:sldMk cId="2276149615" sldId="262"/>
            <ac:picMk id="17" creationId="{E3502AF3-9EEB-44DD-A67E-BACA08F48B04}"/>
          </ac:picMkLst>
        </pc:picChg>
      </pc:sldChg>
      <pc:sldChg chg="addSp delSp modSp mod setBg modNotesTx">
        <pc:chgData name="Fournier, Sophie" userId="7dbe7dbb-052d-499a-84ab-ed31728af029" providerId="ADAL" clId="{807F4CDA-3BFC-44B7-8B79-9B04096351A6}" dt="2022-04-07T14:59:07.349" v="8017" actId="20577"/>
        <pc:sldMkLst>
          <pc:docMk/>
          <pc:sldMk cId="3866143145" sldId="263"/>
        </pc:sldMkLst>
        <pc:spChg chg="mod">
          <ac:chgData name="Fournier, Sophie" userId="7dbe7dbb-052d-499a-84ab-ed31728af029" providerId="ADAL" clId="{807F4CDA-3BFC-44B7-8B79-9B04096351A6}" dt="2022-04-05T11:41:33.437" v="1724"/>
          <ac:spMkLst>
            <pc:docMk/>
            <pc:sldMk cId="3866143145" sldId="263"/>
            <ac:spMk id="2" creationId="{A213489C-AB01-46DF-BD92-C7D9F0547C0F}"/>
          </ac:spMkLst>
        </pc:spChg>
        <pc:spChg chg="mod">
          <ac:chgData name="Fournier, Sophie" userId="7dbe7dbb-052d-499a-84ab-ed31728af029" providerId="ADAL" clId="{807F4CDA-3BFC-44B7-8B79-9B04096351A6}" dt="2022-04-05T11:41:33.437" v="1724"/>
          <ac:spMkLst>
            <pc:docMk/>
            <pc:sldMk cId="3866143145" sldId="263"/>
            <ac:spMk id="3" creationId="{8BB0519B-39A6-47DB-8655-2838F7C534D4}"/>
          </ac:spMkLst>
        </pc:spChg>
        <pc:spChg chg="del">
          <ac:chgData name="Fournier, Sophie" userId="7dbe7dbb-052d-499a-84ab-ed31728af029" providerId="ADAL" clId="{807F4CDA-3BFC-44B7-8B79-9B04096351A6}" dt="2022-03-29T22:33:36.178" v="56" actId="26606"/>
          <ac:spMkLst>
            <pc:docMk/>
            <pc:sldMk cId="3866143145" sldId="263"/>
            <ac:spMk id="4" creationId="{464BF5CC-084F-ED45-BE3C-E4BAC1FCD4CE}"/>
          </ac:spMkLst>
        </pc:spChg>
        <pc:spChg chg="del mod">
          <ac:chgData name="Fournier, Sophie" userId="7dbe7dbb-052d-499a-84ab-ed31728af029" providerId="ADAL" clId="{807F4CDA-3BFC-44B7-8B79-9B04096351A6}" dt="2022-03-29T22:33:31.048" v="55"/>
          <ac:spMkLst>
            <pc:docMk/>
            <pc:sldMk cId="3866143145" sldId="263"/>
            <ac:spMk id="5" creationId="{4E465DCF-847C-2345-99A0-4071D1879182}"/>
          </ac:spMkLst>
        </pc:spChg>
        <pc:spChg chg="add mod">
          <ac:chgData name="Fournier, Sophie" userId="7dbe7dbb-052d-499a-84ab-ed31728af029" providerId="ADAL" clId="{807F4CDA-3BFC-44B7-8B79-9B04096351A6}" dt="2022-03-29T22:34:18.397" v="59" actId="1076"/>
          <ac:spMkLst>
            <pc:docMk/>
            <pc:sldMk cId="3866143145" sldId="263"/>
            <ac:spMk id="7" creationId="{9B575162-276E-4950-A90F-51BD0581DC55}"/>
          </ac:spMkLst>
        </pc:spChg>
        <pc:graphicFrameChg chg="add mod ord modGraphic">
          <ac:chgData name="Fournier, Sophie" userId="7dbe7dbb-052d-499a-84ab-ed31728af029" providerId="ADAL" clId="{807F4CDA-3BFC-44B7-8B79-9B04096351A6}" dt="2022-04-05T14:55:19.597" v="3414" actId="14734"/>
          <ac:graphicFrameMkLst>
            <pc:docMk/>
            <pc:sldMk cId="3866143145" sldId="263"/>
            <ac:graphicFrameMk id="6" creationId="{3823378B-FD5C-434D-9EB8-6BFB13EA83E9}"/>
          </ac:graphicFrameMkLst>
        </pc:graphicFrameChg>
        <pc:graphicFrameChg chg="add mod">
          <ac:chgData name="Fournier, Sophie" userId="7dbe7dbb-052d-499a-84ab-ed31728af029" providerId="ADAL" clId="{807F4CDA-3BFC-44B7-8B79-9B04096351A6}" dt="2022-04-05T14:46:58.968" v="3052"/>
          <ac:graphicFrameMkLst>
            <pc:docMk/>
            <pc:sldMk cId="3866143145" sldId="263"/>
            <ac:graphicFrameMk id="8" creationId="{D1021123-C8AD-4A04-A957-ED41D543C568}"/>
          </ac:graphicFrameMkLst>
        </pc:graphicFrameChg>
      </pc:sldChg>
      <pc:sldChg chg="modSp new mod modNotesTx">
        <pc:chgData name="Fournier, Sophie" userId="7dbe7dbb-052d-499a-84ab-ed31728af029" providerId="ADAL" clId="{807F4CDA-3BFC-44B7-8B79-9B04096351A6}" dt="2022-04-07T15:00:20.771" v="8037"/>
        <pc:sldMkLst>
          <pc:docMk/>
          <pc:sldMk cId="3402583967" sldId="264"/>
        </pc:sldMkLst>
        <pc:spChg chg="mod">
          <ac:chgData name="Fournier, Sophie" userId="7dbe7dbb-052d-499a-84ab-ed31728af029" providerId="ADAL" clId="{807F4CDA-3BFC-44B7-8B79-9B04096351A6}" dt="2022-04-05T11:41:33.437" v="1724"/>
          <ac:spMkLst>
            <pc:docMk/>
            <pc:sldMk cId="3402583967" sldId="264"/>
            <ac:spMk id="2" creationId="{BEFC8BEF-C69B-4575-8586-9B31ABE6D1F5}"/>
          </ac:spMkLst>
        </pc:spChg>
        <pc:spChg chg="mod">
          <ac:chgData name="Fournier, Sophie" userId="7dbe7dbb-052d-499a-84ab-ed31728af029" providerId="ADAL" clId="{807F4CDA-3BFC-44B7-8B79-9B04096351A6}" dt="2022-04-07T15:00:20.771" v="8037"/>
          <ac:spMkLst>
            <pc:docMk/>
            <pc:sldMk cId="3402583967" sldId="264"/>
            <ac:spMk id="3" creationId="{156EE4C6-3902-4D53-8E0C-303A5E0F9F86}"/>
          </ac:spMkLst>
        </pc:spChg>
      </pc:sldChg>
      <pc:sldChg chg="modSp new mod modNotesTx">
        <pc:chgData name="Fournier, Sophie" userId="7dbe7dbb-052d-499a-84ab-ed31728af029" providerId="ADAL" clId="{807F4CDA-3BFC-44B7-8B79-9B04096351A6}" dt="2022-04-07T15:04:37.720" v="8105" actId="20577"/>
        <pc:sldMkLst>
          <pc:docMk/>
          <pc:sldMk cId="3516385945" sldId="265"/>
        </pc:sldMkLst>
        <pc:spChg chg="mod">
          <ac:chgData name="Fournier, Sophie" userId="7dbe7dbb-052d-499a-84ab-ed31728af029" providerId="ADAL" clId="{807F4CDA-3BFC-44B7-8B79-9B04096351A6}" dt="2022-04-05T11:41:33.437" v="1724"/>
          <ac:spMkLst>
            <pc:docMk/>
            <pc:sldMk cId="3516385945" sldId="265"/>
            <ac:spMk id="2" creationId="{C391D158-6B60-4747-8E66-A49F3DA2F048}"/>
          </ac:spMkLst>
        </pc:spChg>
        <pc:spChg chg="mod">
          <ac:chgData name="Fournier, Sophie" userId="7dbe7dbb-052d-499a-84ab-ed31728af029" providerId="ADAL" clId="{807F4CDA-3BFC-44B7-8B79-9B04096351A6}" dt="2022-04-05T16:46:19.774" v="7254" actId="108"/>
          <ac:spMkLst>
            <pc:docMk/>
            <pc:sldMk cId="3516385945" sldId="265"/>
            <ac:spMk id="3" creationId="{07DA72B7-033A-401D-9276-45395F29E7F4}"/>
          </ac:spMkLst>
        </pc:spChg>
      </pc:sldChg>
      <pc:sldChg chg="modSp new del mod">
        <pc:chgData name="Fournier, Sophie" userId="7dbe7dbb-052d-499a-84ab-ed31728af029" providerId="ADAL" clId="{807F4CDA-3BFC-44B7-8B79-9B04096351A6}" dt="2022-04-05T14:40:43.305" v="2922" actId="2696"/>
        <pc:sldMkLst>
          <pc:docMk/>
          <pc:sldMk cId="3633975881" sldId="266"/>
        </pc:sldMkLst>
        <pc:spChg chg="mod">
          <ac:chgData name="Fournier, Sophie" userId="7dbe7dbb-052d-499a-84ab-ed31728af029" providerId="ADAL" clId="{807F4CDA-3BFC-44B7-8B79-9B04096351A6}" dt="2022-04-05T11:41:33.437" v="1724"/>
          <ac:spMkLst>
            <pc:docMk/>
            <pc:sldMk cId="3633975881" sldId="266"/>
            <ac:spMk id="2" creationId="{6D760D6C-F092-4B6E-8B9B-0CDB1B65FDE0}"/>
          </ac:spMkLst>
        </pc:spChg>
        <pc:spChg chg="mod">
          <ac:chgData name="Fournier, Sophie" userId="7dbe7dbb-052d-499a-84ab-ed31728af029" providerId="ADAL" clId="{807F4CDA-3BFC-44B7-8B79-9B04096351A6}" dt="2022-04-05T11:41:33.437" v="1724"/>
          <ac:spMkLst>
            <pc:docMk/>
            <pc:sldMk cId="3633975881" sldId="266"/>
            <ac:spMk id="3" creationId="{A964E731-3804-405C-A221-9DA813641711}"/>
          </ac:spMkLst>
        </pc:spChg>
      </pc:sldChg>
      <pc:sldChg chg="modSp new mod">
        <pc:chgData name="Fournier, Sophie" userId="7dbe7dbb-052d-499a-84ab-ed31728af029" providerId="ADAL" clId="{807F4CDA-3BFC-44B7-8B79-9B04096351A6}" dt="2022-04-05T16:47:57.347" v="7274" actId="404"/>
        <pc:sldMkLst>
          <pc:docMk/>
          <pc:sldMk cId="957279298" sldId="267"/>
        </pc:sldMkLst>
        <pc:spChg chg="mod">
          <ac:chgData name="Fournier, Sophie" userId="7dbe7dbb-052d-499a-84ab-ed31728af029" providerId="ADAL" clId="{807F4CDA-3BFC-44B7-8B79-9B04096351A6}" dt="2022-04-05T11:41:33.437" v="1724"/>
          <ac:spMkLst>
            <pc:docMk/>
            <pc:sldMk cId="957279298" sldId="267"/>
            <ac:spMk id="2" creationId="{A84F2894-4EF0-46CB-9B76-3EE752A05E8F}"/>
          </ac:spMkLst>
        </pc:spChg>
        <pc:spChg chg="mod">
          <ac:chgData name="Fournier, Sophie" userId="7dbe7dbb-052d-499a-84ab-ed31728af029" providerId="ADAL" clId="{807F4CDA-3BFC-44B7-8B79-9B04096351A6}" dt="2022-04-05T16:47:57.347" v="7274" actId="404"/>
          <ac:spMkLst>
            <pc:docMk/>
            <pc:sldMk cId="957279298" sldId="267"/>
            <ac:spMk id="3" creationId="{8B8522C4-6F5B-4C61-84FC-35670A6E7BEE}"/>
          </ac:spMkLst>
        </pc:spChg>
      </pc:sldChg>
      <pc:sldChg chg="addSp delSp modSp add mod modNotesTx">
        <pc:chgData name="Fournier, Sophie" userId="7dbe7dbb-052d-499a-84ab-ed31728af029" providerId="ADAL" clId="{807F4CDA-3BFC-44B7-8B79-9B04096351A6}" dt="2022-04-05T22:22:02.532" v="7372" actId="1076"/>
        <pc:sldMkLst>
          <pc:docMk/>
          <pc:sldMk cId="2182556337" sldId="268"/>
        </pc:sldMkLst>
        <pc:spChg chg="mod">
          <ac:chgData name="Fournier, Sophie" userId="7dbe7dbb-052d-499a-84ab-ed31728af029" providerId="ADAL" clId="{807F4CDA-3BFC-44B7-8B79-9B04096351A6}" dt="2022-04-05T11:41:33.437" v="1724"/>
          <ac:spMkLst>
            <pc:docMk/>
            <pc:sldMk cId="2182556337" sldId="268"/>
            <ac:spMk id="2" creationId="{FBFC3639-5F14-4F7F-8FA4-C423229268C0}"/>
          </ac:spMkLst>
        </pc:spChg>
        <pc:spChg chg="mod">
          <ac:chgData name="Fournier, Sophie" userId="7dbe7dbb-052d-499a-84ab-ed31728af029" providerId="ADAL" clId="{807F4CDA-3BFC-44B7-8B79-9B04096351A6}" dt="2022-04-05T11:41:33.437" v="1724"/>
          <ac:spMkLst>
            <pc:docMk/>
            <pc:sldMk cId="2182556337" sldId="268"/>
            <ac:spMk id="3" creationId="{0CF8E59C-4FC8-455B-83AF-6B566545C9B6}"/>
          </ac:spMkLst>
        </pc:spChg>
        <pc:spChg chg="mod">
          <ac:chgData name="Fournier, Sophie" userId="7dbe7dbb-052d-499a-84ab-ed31728af029" providerId="ADAL" clId="{807F4CDA-3BFC-44B7-8B79-9B04096351A6}" dt="2022-04-05T11:38:01.924" v="1665" actId="20577"/>
          <ac:spMkLst>
            <pc:docMk/>
            <pc:sldMk cId="2182556337" sldId="268"/>
            <ac:spMk id="6" creationId="{D2BF1665-8E20-9946-A9F1-E7FBF1002812}"/>
          </ac:spMkLst>
        </pc:spChg>
        <pc:spChg chg="add del mod">
          <ac:chgData name="Fournier, Sophie" userId="7dbe7dbb-052d-499a-84ab-ed31728af029" providerId="ADAL" clId="{807F4CDA-3BFC-44B7-8B79-9B04096351A6}" dt="2022-04-05T11:35:28.236" v="1630" actId="478"/>
          <ac:spMkLst>
            <pc:docMk/>
            <pc:sldMk cId="2182556337" sldId="268"/>
            <ac:spMk id="7" creationId="{41024C9F-A9E5-4A38-BF99-1F64C05A41A8}"/>
          </ac:spMkLst>
        </pc:spChg>
        <pc:picChg chg="del">
          <ac:chgData name="Fournier, Sophie" userId="7dbe7dbb-052d-499a-84ab-ed31728af029" providerId="ADAL" clId="{807F4CDA-3BFC-44B7-8B79-9B04096351A6}" dt="2022-04-05T11:35:24.850" v="1629" actId="478"/>
          <ac:picMkLst>
            <pc:docMk/>
            <pc:sldMk cId="2182556337" sldId="268"/>
            <ac:picMk id="5" creationId="{1FFE21BB-7B2A-4F84-8102-18EE5F982A5E}"/>
          </ac:picMkLst>
        </pc:picChg>
        <pc:picChg chg="add mod">
          <ac:chgData name="Fournier, Sophie" userId="7dbe7dbb-052d-499a-84ab-ed31728af029" providerId="ADAL" clId="{807F4CDA-3BFC-44B7-8B79-9B04096351A6}" dt="2022-04-05T22:22:02.532" v="7372" actId="1076"/>
          <ac:picMkLst>
            <pc:docMk/>
            <pc:sldMk cId="2182556337" sldId="268"/>
            <ac:picMk id="9" creationId="{AB212002-638A-4A72-9E1C-238B31EE442B}"/>
          </ac:picMkLst>
        </pc:picChg>
      </pc:sldChg>
      <pc:sldChg chg="modSp add mod modNotesTx">
        <pc:chgData name="Fournier, Sophie" userId="7dbe7dbb-052d-499a-84ab-ed31728af029" providerId="ADAL" clId="{807F4CDA-3BFC-44B7-8B79-9B04096351A6}" dt="2022-04-07T15:24:38.431" v="8230" actId="6549"/>
        <pc:sldMkLst>
          <pc:docMk/>
          <pc:sldMk cId="1932539857" sldId="269"/>
        </pc:sldMkLst>
        <pc:spChg chg="mod">
          <ac:chgData name="Fournier, Sophie" userId="7dbe7dbb-052d-499a-84ab-ed31728af029" providerId="ADAL" clId="{807F4CDA-3BFC-44B7-8B79-9B04096351A6}" dt="2022-04-05T11:41:33.437" v="1724"/>
          <ac:spMkLst>
            <pc:docMk/>
            <pc:sldMk cId="1932539857" sldId="269"/>
            <ac:spMk id="2" creationId="{FBFC3639-5F14-4F7F-8FA4-C423229268C0}"/>
          </ac:spMkLst>
        </pc:spChg>
        <pc:spChg chg="mod">
          <ac:chgData name="Fournier, Sophie" userId="7dbe7dbb-052d-499a-84ab-ed31728af029" providerId="ADAL" clId="{807F4CDA-3BFC-44B7-8B79-9B04096351A6}" dt="2022-04-05T11:41:33.437" v="1724"/>
          <ac:spMkLst>
            <pc:docMk/>
            <pc:sldMk cId="1932539857" sldId="269"/>
            <ac:spMk id="3" creationId="{0CF8E59C-4FC8-455B-83AF-6B566545C9B6}"/>
          </ac:spMkLst>
        </pc:spChg>
        <pc:spChg chg="mod">
          <ac:chgData name="Fournier, Sophie" userId="7dbe7dbb-052d-499a-84ab-ed31728af029" providerId="ADAL" clId="{807F4CDA-3BFC-44B7-8B79-9B04096351A6}" dt="2022-04-05T11:38:31.072" v="1678" actId="20577"/>
          <ac:spMkLst>
            <pc:docMk/>
            <pc:sldMk cId="1932539857" sldId="269"/>
            <ac:spMk id="6" creationId="{D2BF1665-8E20-9946-A9F1-E7FBF1002812}"/>
          </ac:spMkLst>
        </pc:spChg>
        <pc:picChg chg="mod">
          <ac:chgData name="Fournier, Sophie" userId="7dbe7dbb-052d-499a-84ab-ed31728af029" providerId="ADAL" clId="{807F4CDA-3BFC-44B7-8B79-9B04096351A6}" dt="2022-04-05T22:22:41.551" v="7375" actId="1076"/>
          <ac:picMkLst>
            <pc:docMk/>
            <pc:sldMk cId="1932539857" sldId="269"/>
            <ac:picMk id="9" creationId="{AB212002-638A-4A72-9E1C-238B31EE442B}"/>
          </ac:picMkLst>
        </pc:picChg>
      </pc:sldChg>
      <pc:sldChg chg="modSp add mod modNotesTx">
        <pc:chgData name="Fournier, Sophie" userId="7dbe7dbb-052d-499a-84ab-ed31728af029" providerId="ADAL" clId="{807F4CDA-3BFC-44B7-8B79-9B04096351A6}" dt="2022-04-07T15:27:34.896" v="8281" actId="20577"/>
        <pc:sldMkLst>
          <pc:docMk/>
          <pc:sldMk cId="323719019" sldId="270"/>
        </pc:sldMkLst>
        <pc:spChg chg="mod">
          <ac:chgData name="Fournier, Sophie" userId="7dbe7dbb-052d-499a-84ab-ed31728af029" providerId="ADAL" clId="{807F4CDA-3BFC-44B7-8B79-9B04096351A6}" dt="2022-04-05T11:41:33.437" v="1724"/>
          <ac:spMkLst>
            <pc:docMk/>
            <pc:sldMk cId="323719019" sldId="270"/>
            <ac:spMk id="2" creationId="{FBFC3639-5F14-4F7F-8FA4-C423229268C0}"/>
          </ac:spMkLst>
        </pc:spChg>
        <pc:spChg chg="mod">
          <ac:chgData name="Fournier, Sophie" userId="7dbe7dbb-052d-499a-84ab-ed31728af029" providerId="ADAL" clId="{807F4CDA-3BFC-44B7-8B79-9B04096351A6}" dt="2022-04-05T11:41:33.437" v="1724"/>
          <ac:spMkLst>
            <pc:docMk/>
            <pc:sldMk cId="323719019" sldId="270"/>
            <ac:spMk id="3" creationId="{0CF8E59C-4FC8-455B-83AF-6B566545C9B6}"/>
          </ac:spMkLst>
        </pc:spChg>
        <pc:spChg chg="mod">
          <ac:chgData name="Fournier, Sophie" userId="7dbe7dbb-052d-499a-84ab-ed31728af029" providerId="ADAL" clId="{807F4CDA-3BFC-44B7-8B79-9B04096351A6}" dt="2022-04-05T15:36:29.219" v="4034"/>
          <ac:spMkLst>
            <pc:docMk/>
            <pc:sldMk cId="323719019" sldId="270"/>
            <ac:spMk id="6" creationId="{D2BF1665-8E20-9946-A9F1-E7FBF1002812}"/>
          </ac:spMkLst>
        </pc:spChg>
        <pc:picChg chg="mod">
          <ac:chgData name="Fournier, Sophie" userId="7dbe7dbb-052d-499a-84ab-ed31728af029" providerId="ADAL" clId="{807F4CDA-3BFC-44B7-8B79-9B04096351A6}" dt="2022-04-05T22:22:56.688" v="7376" actId="14826"/>
          <ac:picMkLst>
            <pc:docMk/>
            <pc:sldMk cId="323719019" sldId="270"/>
            <ac:picMk id="9" creationId="{AB212002-638A-4A72-9E1C-238B31EE442B}"/>
          </ac:picMkLst>
        </pc:picChg>
      </pc:sldChg>
      <pc:sldChg chg="modSp add mod ord modNotesTx">
        <pc:chgData name="Fournier, Sophie" userId="7dbe7dbb-052d-499a-84ab-ed31728af029" providerId="ADAL" clId="{807F4CDA-3BFC-44B7-8B79-9B04096351A6}" dt="2022-04-07T15:28:05.171" v="8283" actId="20577"/>
        <pc:sldMkLst>
          <pc:docMk/>
          <pc:sldMk cId="2216229057" sldId="271"/>
        </pc:sldMkLst>
        <pc:spChg chg="mod">
          <ac:chgData name="Fournier, Sophie" userId="7dbe7dbb-052d-499a-84ab-ed31728af029" providerId="ADAL" clId="{807F4CDA-3BFC-44B7-8B79-9B04096351A6}" dt="2022-04-05T11:42:23.440" v="1748" actId="20577"/>
          <ac:spMkLst>
            <pc:docMk/>
            <pc:sldMk cId="2216229057" sldId="271"/>
            <ac:spMk id="6" creationId="{D2BF1665-8E20-9946-A9F1-E7FBF1002812}"/>
          </ac:spMkLst>
        </pc:spChg>
        <pc:picChg chg="mod">
          <ac:chgData name="Fournier, Sophie" userId="7dbe7dbb-052d-499a-84ab-ed31728af029" providerId="ADAL" clId="{807F4CDA-3BFC-44B7-8B79-9B04096351A6}" dt="2022-04-05T22:23:28.737" v="7381" actId="1076"/>
          <ac:picMkLst>
            <pc:docMk/>
            <pc:sldMk cId="2216229057" sldId="271"/>
            <ac:picMk id="9" creationId="{AB212002-638A-4A72-9E1C-238B31EE442B}"/>
          </ac:picMkLst>
        </pc:picChg>
      </pc:sldChg>
      <pc:sldChg chg="addSp delSp modSp add mod ord modNotesTx">
        <pc:chgData name="Fournier, Sophie" userId="7dbe7dbb-052d-499a-84ab-ed31728af029" providerId="ADAL" clId="{807F4CDA-3BFC-44B7-8B79-9B04096351A6}" dt="2022-04-07T15:28:28.332" v="8293" actId="20577"/>
        <pc:sldMkLst>
          <pc:docMk/>
          <pc:sldMk cId="1660123128" sldId="272"/>
        </pc:sldMkLst>
        <pc:spChg chg="mod">
          <ac:chgData name="Fournier, Sophie" userId="7dbe7dbb-052d-499a-84ab-ed31728af029" providerId="ADAL" clId="{807F4CDA-3BFC-44B7-8B79-9B04096351A6}" dt="2022-04-05T12:29:43.466" v="2472"/>
          <ac:spMkLst>
            <pc:docMk/>
            <pc:sldMk cId="1660123128" sldId="272"/>
            <ac:spMk id="2" creationId="{FBFC3639-5F14-4F7F-8FA4-C423229268C0}"/>
          </ac:spMkLst>
        </pc:spChg>
        <pc:spChg chg="mod">
          <ac:chgData name="Fournier, Sophie" userId="7dbe7dbb-052d-499a-84ab-ed31728af029" providerId="ADAL" clId="{807F4CDA-3BFC-44B7-8B79-9B04096351A6}" dt="2022-04-05T12:29:43.466" v="2472"/>
          <ac:spMkLst>
            <pc:docMk/>
            <pc:sldMk cId="1660123128" sldId="272"/>
            <ac:spMk id="3" creationId="{0CF8E59C-4FC8-455B-83AF-6B566545C9B6}"/>
          </ac:spMkLst>
        </pc:spChg>
        <pc:spChg chg="add del mod">
          <ac:chgData name="Fournier, Sophie" userId="7dbe7dbb-052d-499a-84ab-ed31728af029" providerId="ADAL" clId="{807F4CDA-3BFC-44B7-8B79-9B04096351A6}" dt="2022-04-05T12:29:43.466" v="2472"/>
          <ac:spMkLst>
            <pc:docMk/>
            <pc:sldMk cId="1660123128" sldId="272"/>
            <ac:spMk id="4" creationId="{71600A2C-82A3-49F7-B5F6-70775848A084}"/>
          </ac:spMkLst>
        </pc:spChg>
        <pc:spChg chg="mod">
          <ac:chgData name="Fournier, Sophie" userId="7dbe7dbb-052d-499a-84ab-ed31728af029" providerId="ADAL" clId="{807F4CDA-3BFC-44B7-8B79-9B04096351A6}" dt="2022-04-05T12:29:43.466" v="2472"/>
          <ac:spMkLst>
            <pc:docMk/>
            <pc:sldMk cId="1660123128" sldId="272"/>
            <ac:spMk id="6" creationId="{D2BF1665-8E20-9946-A9F1-E7FBF1002812}"/>
          </ac:spMkLst>
        </pc:spChg>
        <pc:picChg chg="mod">
          <ac:chgData name="Fournier, Sophie" userId="7dbe7dbb-052d-499a-84ab-ed31728af029" providerId="ADAL" clId="{807F4CDA-3BFC-44B7-8B79-9B04096351A6}" dt="2022-04-05T22:24:01.310" v="7385" actId="14100"/>
          <ac:picMkLst>
            <pc:docMk/>
            <pc:sldMk cId="1660123128" sldId="272"/>
            <ac:picMk id="9" creationId="{AB212002-638A-4A72-9E1C-238B31EE442B}"/>
          </ac:picMkLst>
        </pc:picChg>
      </pc:sldChg>
      <pc:sldChg chg="addSp delSp modSp new mod modNotesTx">
        <pc:chgData name="Fournier, Sophie" userId="7dbe7dbb-052d-499a-84ab-ed31728af029" providerId="ADAL" clId="{807F4CDA-3BFC-44B7-8B79-9B04096351A6}" dt="2022-04-07T15:29:30.579" v="8294" actId="114"/>
        <pc:sldMkLst>
          <pc:docMk/>
          <pc:sldMk cId="4244224283" sldId="273"/>
        </pc:sldMkLst>
        <pc:spChg chg="del">
          <ac:chgData name="Fournier, Sophie" userId="7dbe7dbb-052d-499a-84ab-ed31728af029" providerId="ADAL" clId="{807F4CDA-3BFC-44B7-8B79-9B04096351A6}" dt="2022-04-05T12:29:52.591" v="2474"/>
          <ac:spMkLst>
            <pc:docMk/>
            <pc:sldMk cId="4244224283" sldId="273"/>
            <ac:spMk id="2" creationId="{A8E4F6EF-1AEA-44FC-8DCE-07579DFBA0A7}"/>
          </ac:spMkLst>
        </pc:spChg>
        <pc:spChg chg="del">
          <ac:chgData name="Fournier, Sophie" userId="7dbe7dbb-052d-499a-84ab-ed31728af029" providerId="ADAL" clId="{807F4CDA-3BFC-44B7-8B79-9B04096351A6}" dt="2022-04-05T12:29:52.591" v="2474"/>
          <ac:spMkLst>
            <pc:docMk/>
            <pc:sldMk cId="4244224283" sldId="273"/>
            <ac:spMk id="3" creationId="{4447D70D-5F27-4F42-B574-641B2369E463}"/>
          </ac:spMkLst>
        </pc:spChg>
        <pc:spChg chg="del">
          <ac:chgData name="Fournier, Sophie" userId="7dbe7dbb-052d-499a-84ab-ed31728af029" providerId="ADAL" clId="{807F4CDA-3BFC-44B7-8B79-9B04096351A6}" dt="2022-04-05T12:29:52.591" v="2474"/>
          <ac:spMkLst>
            <pc:docMk/>
            <pc:sldMk cId="4244224283" sldId="273"/>
            <ac:spMk id="4" creationId="{F6F2CFAC-7A16-43C0-9254-22BA7AA38059}"/>
          </ac:spMkLst>
        </pc:spChg>
        <pc:spChg chg="mod">
          <ac:chgData name="Fournier, Sophie" userId="7dbe7dbb-052d-499a-84ab-ed31728af029" providerId="ADAL" clId="{807F4CDA-3BFC-44B7-8B79-9B04096351A6}" dt="2022-04-05T12:29:52.591" v="2474"/>
          <ac:spMkLst>
            <pc:docMk/>
            <pc:sldMk cId="4244224283" sldId="273"/>
            <ac:spMk id="5" creationId="{39BFFC08-A334-4187-81CD-6A60B2EA71A6}"/>
          </ac:spMkLst>
        </pc:spChg>
        <pc:spChg chg="mod">
          <ac:chgData name="Fournier, Sophie" userId="7dbe7dbb-052d-499a-84ab-ed31728af029" providerId="ADAL" clId="{807F4CDA-3BFC-44B7-8B79-9B04096351A6}" dt="2022-04-05T12:29:52.591" v="2474"/>
          <ac:spMkLst>
            <pc:docMk/>
            <pc:sldMk cId="4244224283" sldId="273"/>
            <ac:spMk id="6" creationId="{91E5AFA4-17BA-422A-A0EA-69860C0576AA}"/>
          </ac:spMkLst>
        </pc:spChg>
        <pc:spChg chg="add mod">
          <ac:chgData name="Fournier, Sophie" userId="7dbe7dbb-052d-499a-84ab-ed31728af029" providerId="ADAL" clId="{807F4CDA-3BFC-44B7-8B79-9B04096351A6}" dt="2022-04-05T12:30:05.037" v="2485" actId="20577"/>
          <ac:spMkLst>
            <pc:docMk/>
            <pc:sldMk cId="4244224283" sldId="273"/>
            <ac:spMk id="7" creationId="{A68A39D9-5FB0-41FC-91E5-DC4D1426217F}"/>
          </ac:spMkLst>
        </pc:spChg>
        <pc:spChg chg="add mod">
          <ac:chgData name="Fournier, Sophie" userId="7dbe7dbb-052d-499a-84ab-ed31728af029" providerId="ADAL" clId="{807F4CDA-3BFC-44B7-8B79-9B04096351A6}" dt="2022-04-07T15:29:30.579" v="8294" actId="114"/>
          <ac:spMkLst>
            <pc:docMk/>
            <pc:sldMk cId="4244224283" sldId="273"/>
            <ac:spMk id="8" creationId="{D51ED223-8288-408B-85BD-0657FBD752B8}"/>
          </ac:spMkLst>
        </pc:spChg>
      </pc:sldChg>
      <pc:sldChg chg="addSp delSp modSp new del">
        <pc:chgData name="Fournier, Sophie" userId="7dbe7dbb-052d-499a-84ab-ed31728af029" providerId="ADAL" clId="{807F4CDA-3BFC-44B7-8B79-9B04096351A6}" dt="2022-04-05T22:24:31.906" v="7388" actId="2696"/>
        <pc:sldMkLst>
          <pc:docMk/>
          <pc:sldMk cId="384171546" sldId="274"/>
        </pc:sldMkLst>
        <pc:spChg chg="del">
          <ac:chgData name="Fournier, Sophie" userId="7dbe7dbb-052d-499a-84ab-ed31728af029" providerId="ADAL" clId="{807F4CDA-3BFC-44B7-8B79-9B04096351A6}" dt="2022-04-05T22:24:24" v="7387"/>
          <ac:spMkLst>
            <pc:docMk/>
            <pc:sldMk cId="384171546" sldId="274"/>
            <ac:spMk id="2" creationId="{9588C563-6A2E-4840-BECB-A94304963021}"/>
          </ac:spMkLst>
        </pc:spChg>
        <pc:spChg chg="del">
          <ac:chgData name="Fournier, Sophie" userId="7dbe7dbb-052d-499a-84ab-ed31728af029" providerId="ADAL" clId="{807F4CDA-3BFC-44B7-8B79-9B04096351A6}" dt="2022-04-05T22:24:24" v="7387"/>
          <ac:spMkLst>
            <pc:docMk/>
            <pc:sldMk cId="384171546" sldId="274"/>
            <ac:spMk id="3" creationId="{E244CC1C-6CEA-42A4-AE3D-C75442121651}"/>
          </ac:spMkLst>
        </pc:spChg>
        <pc:spChg chg="del">
          <ac:chgData name="Fournier, Sophie" userId="7dbe7dbb-052d-499a-84ab-ed31728af029" providerId="ADAL" clId="{807F4CDA-3BFC-44B7-8B79-9B04096351A6}" dt="2022-04-05T22:24:24" v="7387"/>
          <ac:spMkLst>
            <pc:docMk/>
            <pc:sldMk cId="384171546" sldId="274"/>
            <ac:spMk id="4" creationId="{5A194269-7B2B-4286-B397-B183B2E3D1FC}"/>
          </ac:spMkLst>
        </pc:spChg>
        <pc:spChg chg="mod">
          <ac:chgData name="Fournier, Sophie" userId="7dbe7dbb-052d-499a-84ab-ed31728af029" providerId="ADAL" clId="{807F4CDA-3BFC-44B7-8B79-9B04096351A6}" dt="2022-04-05T22:24:24" v="7387"/>
          <ac:spMkLst>
            <pc:docMk/>
            <pc:sldMk cId="384171546" sldId="274"/>
            <ac:spMk id="5" creationId="{61B6EBD9-8ED9-44D7-9BB5-9912297E5714}"/>
          </ac:spMkLst>
        </pc:spChg>
        <pc:spChg chg="mod">
          <ac:chgData name="Fournier, Sophie" userId="7dbe7dbb-052d-499a-84ab-ed31728af029" providerId="ADAL" clId="{807F4CDA-3BFC-44B7-8B79-9B04096351A6}" dt="2022-04-05T22:24:24" v="7387"/>
          <ac:spMkLst>
            <pc:docMk/>
            <pc:sldMk cId="384171546" sldId="274"/>
            <ac:spMk id="6" creationId="{3A99B83A-0B04-4431-9619-43D8EB27D6A1}"/>
          </ac:spMkLst>
        </pc:spChg>
        <pc:spChg chg="add mod">
          <ac:chgData name="Fournier, Sophie" userId="7dbe7dbb-052d-499a-84ab-ed31728af029" providerId="ADAL" clId="{807F4CDA-3BFC-44B7-8B79-9B04096351A6}" dt="2022-04-05T22:24:24" v="7387"/>
          <ac:spMkLst>
            <pc:docMk/>
            <pc:sldMk cId="384171546" sldId="274"/>
            <ac:spMk id="7" creationId="{325A3744-0491-4F86-9CA1-F1A4B9A22607}"/>
          </ac:spMkLst>
        </pc:spChg>
        <pc:spChg chg="add mod">
          <ac:chgData name="Fournier, Sophie" userId="7dbe7dbb-052d-499a-84ab-ed31728af029" providerId="ADAL" clId="{807F4CDA-3BFC-44B7-8B79-9B04096351A6}" dt="2022-04-05T22:24:24" v="7387"/>
          <ac:spMkLst>
            <pc:docMk/>
            <pc:sldMk cId="384171546" sldId="274"/>
            <ac:spMk id="8" creationId="{66AEF539-0A71-4510-B787-4D29201BE101}"/>
          </ac:spMkLst>
        </pc:spChg>
      </pc:sldChg>
      <pc:sldChg chg="new del">
        <pc:chgData name="Fournier, Sophie" userId="7dbe7dbb-052d-499a-84ab-ed31728af029" providerId="ADAL" clId="{807F4CDA-3BFC-44B7-8B79-9B04096351A6}" dt="2022-04-05T16:32:40.728" v="7236" actId="2696"/>
        <pc:sldMkLst>
          <pc:docMk/>
          <pc:sldMk cId="757230611" sldId="274"/>
        </pc:sldMkLst>
      </pc:sldChg>
      <pc:sldChg chg="addSp delSp modSp add mod ord modNotesTx">
        <pc:chgData name="Fournier, Sophie" userId="7dbe7dbb-052d-499a-84ab-ed31728af029" providerId="ADAL" clId="{807F4CDA-3BFC-44B7-8B79-9B04096351A6}" dt="2022-04-07T15:27:16.322" v="8280" actId="20577"/>
        <pc:sldMkLst>
          <pc:docMk/>
          <pc:sldMk cId="2829075054" sldId="274"/>
        </pc:sldMkLst>
        <pc:spChg chg="mod">
          <ac:chgData name="Fournier, Sophie" userId="7dbe7dbb-052d-499a-84ab-ed31728af029" providerId="ADAL" clId="{807F4CDA-3BFC-44B7-8B79-9B04096351A6}" dt="2022-04-05T22:26:00.988" v="7432" actId="20577"/>
          <ac:spMkLst>
            <pc:docMk/>
            <pc:sldMk cId="2829075054" sldId="274"/>
            <ac:spMk id="6" creationId="{D2BF1665-8E20-9946-A9F1-E7FBF1002812}"/>
          </ac:spMkLst>
        </pc:spChg>
        <pc:picChg chg="add mod">
          <ac:chgData name="Fournier, Sophie" userId="7dbe7dbb-052d-499a-84ab-ed31728af029" providerId="ADAL" clId="{807F4CDA-3BFC-44B7-8B79-9B04096351A6}" dt="2022-04-05T22:26:26.907" v="7437" actId="1076"/>
          <ac:picMkLst>
            <pc:docMk/>
            <pc:sldMk cId="2829075054" sldId="274"/>
            <ac:picMk id="5" creationId="{CE9E85CC-ED31-4AC8-BB8D-64FCED42D8A1}"/>
          </ac:picMkLst>
        </pc:picChg>
        <pc:picChg chg="add del mod">
          <ac:chgData name="Fournier, Sophie" userId="7dbe7dbb-052d-499a-84ab-ed31728af029" providerId="ADAL" clId="{807F4CDA-3BFC-44B7-8B79-9B04096351A6}" dt="2022-04-05T22:26:12.845" v="7434" actId="478"/>
          <ac:picMkLst>
            <pc:docMk/>
            <pc:sldMk cId="2829075054" sldId="274"/>
            <ac:picMk id="8" creationId="{A52DFCC6-C098-46F7-ACFB-31CABEB5F5F7}"/>
          </ac:picMkLst>
        </pc:picChg>
        <pc:picChg chg="del">
          <ac:chgData name="Fournier, Sophie" userId="7dbe7dbb-052d-499a-84ab-ed31728af029" providerId="ADAL" clId="{807F4CDA-3BFC-44B7-8B79-9B04096351A6}" dt="2022-04-05T22:25:11.039" v="7416" actId="478"/>
          <ac:picMkLst>
            <pc:docMk/>
            <pc:sldMk cId="2829075054" sldId="274"/>
            <ac:picMk id="9" creationId="{AB212002-638A-4A72-9E1C-238B31EE442B}"/>
          </ac:picMkLst>
        </pc:picChg>
      </pc:sldChg>
      <pc:sldChg chg="modSp add mod modNotesTx">
        <pc:chgData name="Fournier, Sophie" userId="7dbe7dbb-052d-499a-84ab-ed31728af029" providerId="ADAL" clId="{807F4CDA-3BFC-44B7-8B79-9B04096351A6}" dt="2022-04-05T22:34:12.088" v="7785" actId="33524"/>
        <pc:sldMkLst>
          <pc:docMk/>
          <pc:sldMk cId="2520565844" sldId="275"/>
        </pc:sldMkLst>
        <pc:spChg chg="mod">
          <ac:chgData name="Fournier, Sophie" userId="7dbe7dbb-052d-499a-84ab-ed31728af029" providerId="ADAL" clId="{807F4CDA-3BFC-44B7-8B79-9B04096351A6}" dt="2022-04-05T22:26:57.896" v="7448" actId="20577"/>
          <ac:spMkLst>
            <pc:docMk/>
            <pc:sldMk cId="2520565844" sldId="275"/>
            <ac:spMk id="6" creationId="{D2BF1665-8E20-9946-A9F1-E7FBF1002812}"/>
          </ac:spMkLst>
        </pc:spChg>
        <pc:picChg chg="mod">
          <ac:chgData name="Fournier, Sophie" userId="7dbe7dbb-052d-499a-84ab-ed31728af029" providerId="ADAL" clId="{807F4CDA-3BFC-44B7-8B79-9B04096351A6}" dt="2022-04-05T22:27:04.694" v="7449" actId="14826"/>
          <ac:picMkLst>
            <pc:docMk/>
            <pc:sldMk cId="2520565844" sldId="275"/>
            <ac:picMk id="5" creationId="{CE9E85CC-ED31-4AC8-BB8D-64FCED42D8A1}"/>
          </ac:picMkLst>
        </pc:picChg>
      </pc:sldChg>
      <pc:sldMasterChg chg="modSldLayout">
        <pc:chgData name="Fournier, Sophie" userId="7dbe7dbb-052d-499a-84ab-ed31728af029" providerId="ADAL" clId="{807F4CDA-3BFC-44B7-8B79-9B04096351A6}" dt="2022-04-05T11:41:21.014" v="1721"/>
        <pc:sldMasterMkLst>
          <pc:docMk/>
          <pc:sldMasterMk cId="1248723176" sldId="2147483660"/>
        </pc:sldMasterMkLst>
        <pc:sldLayoutChg chg="addSp">
          <pc:chgData name="Fournier, Sophie" userId="7dbe7dbb-052d-499a-84ab-ed31728af029" providerId="ADAL" clId="{807F4CDA-3BFC-44B7-8B79-9B04096351A6}" dt="2022-04-05T11:41:21.014" v="1721"/>
          <pc:sldLayoutMkLst>
            <pc:docMk/>
            <pc:sldMasterMk cId="1248723176" sldId="2147483660"/>
            <pc:sldLayoutMk cId="1671366788" sldId="2147483661"/>
          </pc:sldLayoutMkLst>
          <pc:picChg chg="add">
            <ac:chgData name="Fournier, Sophie" userId="7dbe7dbb-052d-499a-84ab-ed31728af029" providerId="ADAL" clId="{807F4CDA-3BFC-44B7-8B79-9B04096351A6}" dt="2022-04-05T11:41:21.014" v="1721"/>
            <ac:picMkLst>
              <pc:docMk/>
              <pc:sldMasterMk cId="1248723176" sldId="2147483660"/>
              <pc:sldLayoutMk cId="1671366788" sldId="2147483661"/>
              <ac:picMk id="7" creationId="{3F9C6355-BF03-4768-AF2D-33D5862B0B70}"/>
            </ac:picMkLst>
          </pc:picChg>
          <pc:picChg chg="add">
            <ac:chgData name="Fournier, Sophie" userId="7dbe7dbb-052d-499a-84ab-ed31728af029" providerId="ADAL" clId="{807F4CDA-3BFC-44B7-8B79-9B04096351A6}" dt="2022-04-05T11:41:21.014" v="1721"/>
            <ac:picMkLst>
              <pc:docMk/>
              <pc:sldMasterMk cId="1248723176" sldId="2147483660"/>
              <pc:sldLayoutMk cId="1671366788" sldId="2147483661"/>
              <ac:picMk id="8" creationId="{C28138D5-7CC9-43E4-966E-A633A3FA0433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21.014" v="1721"/>
          <pc:sldLayoutMkLst>
            <pc:docMk/>
            <pc:sldMasterMk cId="1248723176" sldId="2147483660"/>
            <pc:sldLayoutMk cId="1998361673" sldId="2147483662"/>
          </pc:sldLayoutMkLst>
          <pc:picChg chg="add">
            <ac:chgData name="Fournier, Sophie" userId="7dbe7dbb-052d-499a-84ab-ed31728af029" providerId="ADAL" clId="{807F4CDA-3BFC-44B7-8B79-9B04096351A6}" dt="2022-04-05T11:41:21.014" v="1721"/>
            <ac:picMkLst>
              <pc:docMk/>
              <pc:sldMasterMk cId="1248723176" sldId="2147483660"/>
              <pc:sldLayoutMk cId="1998361673" sldId="2147483662"/>
              <ac:picMk id="7" creationId="{6094215B-7A0D-4E5B-982E-7F24ACCB917E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21.014" v="1721"/>
          <pc:sldLayoutMkLst>
            <pc:docMk/>
            <pc:sldMasterMk cId="1248723176" sldId="2147483660"/>
            <pc:sldLayoutMk cId="2767767347" sldId="2147483663"/>
          </pc:sldLayoutMkLst>
          <pc:picChg chg="add">
            <ac:chgData name="Fournier, Sophie" userId="7dbe7dbb-052d-499a-84ab-ed31728af029" providerId="ADAL" clId="{807F4CDA-3BFC-44B7-8B79-9B04096351A6}" dt="2022-04-05T11:41:21.014" v="1721"/>
            <ac:picMkLst>
              <pc:docMk/>
              <pc:sldMasterMk cId="1248723176" sldId="2147483660"/>
              <pc:sldLayoutMk cId="2767767347" sldId="2147483663"/>
              <ac:picMk id="7" creationId="{907990DF-6362-4D8C-8B2E-A809EEC6F163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21.014" v="1721"/>
          <pc:sldLayoutMkLst>
            <pc:docMk/>
            <pc:sldMasterMk cId="1248723176" sldId="2147483660"/>
            <pc:sldLayoutMk cId="4128968166" sldId="2147483664"/>
          </pc:sldLayoutMkLst>
          <pc:picChg chg="add">
            <ac:chgData name="Fournier, Sophie" userId="7dbe7dbb-052d-499a-84ab-ed31728af029" providerId="ADAL" clId="{807F4CDA-3BFC-44B7-8B79-9B04096351A6}" dt="2022-04-05T11:41:21.014" v="1721"/>
            <ac:picMkLst>
              <pc:docMk/>
              <pc:sldMasterMk cId="1248723176" sldId="2147483660"/>
              <pc:sldLayoutMk cId="4128968166" sldId="2147483664"/>
              <ac:picMk id="8" creationId="{E20D775F-D8D6-4CDD-B9AB-2E5F46B6C878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21.014" v="1721"/>
          <pc:sldLayoutMkLst>
            <pc:docMk/>
            <pc:sldMasterMk cId="1248723176" sldId="2147483660"/>
            <pc:sldLayoutMk cId="216723276" sldId="2147483665"/>
          </pc:sldLayoutMkLst>
          <pc:picChg chg="add">
            <ac:chgData name="Fournier, Sophie" userId="7dbe7dbb-052d-499a-84ab-ed31728af029" providerId="ADAL" clId="{807F4CDA-3BFC-44B7-8B79-9B04096351A6}" dt="2022-04-05T11:41:21.014" v="1721"/>
            <ac:picMkLst>
              <pc:docMk/>
              <pc:sldMasterMk cId="1248723176" sldId="2147483660"/>
              <pc:sldLayoutMk cId="216723276" sldId="2147483665"/>
              <ac:picMk id="10" creationId="{A09C130A-6667-45A1-93F3-BE748584FFB9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21.014" v="1721"/>
          <pc:sldLayoutMkLst>
            <pc:docMk/>
            <pc:sldMasterMk cId="1248723176" sldId="2147483660"/>
            <pc:sldLayoutMk cId="1143064646" sldId="2147483666"/>
          </pc:sldLayoutMkLst>
          <pc:picChg chg="add">
            <ac:chgData name="Fournier, Sophie" userId="7dbe7dbb-052d-499a-84ab-ed31728af029" providerId="ADAL" clId="{807F4CDA-3BFC-44B7-8B79-9B04096351A6}" dt="2022-04-05T11:41:21.014" v="1721"/>
            <ac:picMkLst>
              <pc:docMk/>
              <pc:sldMasterMk cId="1248723176" sldId="2147483660"/>
              <pc:sldLayoutMk cId="1143064646" sldId="2147483666"/>
              <ac:picMk id="6" creationId="{8DBD3C5A-1BB1-4586-9D9C-E8F2F4897BB3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21.014" v="1721"/>
          <pc:sldLayoutMkLst>
            <pc:docMk/>
            <pc:sldMasterMk cId="1248723176" sldId="2147483660"/>
            <pc:sldLayoutMk cId="805859613" sldId="2147483667"/>
          </pc:sldLayoutMkLst>
          <pc:picChg chg="add">
            <ac:chgData name="Fournier, Sophie" userId="7dbe7dbb-052d-499a-84ab-ed31728af029" providerId="ADAL" clId="{807F4CDA-3BFC-44B7-8B79-9B04096351A6}" dt="2022-04-05T11:41:21.014" v="1721"/>
            <ac:picMkLst>
              <pc:docMk/>
              <pc:sldMasterMk cId="1248723176" sldId="2147483660"/>
              <pc:sldLayoutMk cId="805859613" sldId="2147483667"/>
              <ac:picMk id="5" creationId="{B07CAFEC-1DB9-4598-8F7C-11D6817DE7DC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21.014" v="1721"/>
          <pc:sldLayoutMkLst>
            <pc:docMk/>
            <pc:sldMasterMk cId="1248723176" sldId="2147483660"/>
            <pc:sldLayoutMk cId="2538368138" sldId="2147483668"/>
          </pc:sldLayoutMkLst>
          <pc:picChg chg="add">
            <ac:chgData name="Fournier, Sophie" userId="7dbe7dbb-052d-499a-84ab-ed31728af029" providerId="ADAL" clId="{807F4CDA-3BFC-44B7-8B79-9B04096351A6}" dt="2022-04-05T11:41:21.014" v="1721"/>
            <ac:picMkLst>
              <pc:docMk/>
              <pc:sldMasterMk cId="1248723176" sldId="2147483660"/>
              <pc:sldLayoutMk cId="2538368138" sldId="2147483668"/>
              <ac:picMk id="8" creationId="{DF94D4D5-C7A2-4A55-9084-6B61F10B802F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21.014" v="1721"/>
          <pc:sldLayoutMkLst>
            <pc:docMk/>
            <pc:sldMasterMk cId="1248723176" sldId="2147483660"/>
            <pc:sldLayoutMk cId="1773091543" sldId="2147483669"/>
          </pc:sldLayoutMkLst>
          <pc:picChg chg="add">
            <ac:chgData name="Fournier, Sophie" userId="7dbe7dbb-052d-499a-84ab-ed31728af029" providerId="ADAL" clId="{807F4CDA-3BFC-44B7-8B79-9B04096351A6}" dt="2022-04-05T11:41:21.014" v="1721"/>
            <ac:picMkLst>
              <pc:docMk/>
              <pc:sldMasterMk cId="1248723176" sldId="2147483660"/>
              <pc:sldLayoutMk cId="1773091543" sldId="2147483669"/>
              <ac:picMk id="8" creationId="{76407583-57C5-4253-B919-56522E90C090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21.014" v="1721"/>
          <pc:sldLayoutMkLst>
            <pc:docMk/>
            <pc:sldMasterMk cId="1248723176" sldId="2147483660"/>
            <pc:sldLayoutMk cId="1417238751" sldId="2147483670"/>
          </pc:sldLayoutMkLst>
          <pc:picChg chg="add">
            <ac:chgData name="Fournier, Sophie" userId="7dbe7dbb-052d-499a-84ab-ed31728af029" providerId="ADAL" clId="{807F4CDA-3BFC-44B7-8B79-9B04096351A6}" dt="2022-04-05T11:41:21.014" v="1721"/>
            <ac:picMkLst>
              <pc:docMk/>
              <pc:sldMasterMk cId="1248723176" sldId="2147483660"/>
              <pc:sldLayoutMk cId="1417238751" sldId="2147483670"/>
              <ac:picMk id="7" creationId="{E757E0CC-976B-433E-85B0-CF40DFA9FE5A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21.014" v="1721"/>
          <pc:sldLayoutMkLst>
            <pc:docMk/>
            <pc:sldMasterMk cId="1248723176" sldId="2147483660"/>
            <pc:sldLayoutMk cId="2542703296" sldId="2147483671"/>
          </pc:sldLayoutMkLst>
          <pc:picChg chg="add">
            <ac:chgData name="Fournier, Sophie" userId="7dbe7dbb-052d-499a-84ab-ed31728af029" providerId="ADAL" clId="{807F4CDA-3BFC-44B7-8B79-9B04096351A6}" dt="2022-04-05T11:41:21.014" v="1721"/>
            <ac:picMkLst>
              <pc:docMk/>
              <pc:sldMasterMk cId="1248723176" sldId="2147483660"/>
              <pc:sldLayoutMk cId="2542703296" sldId="2147483671"/>
              <ac:picMk id="7" creationId="{1B38B1F7-208E-4A47-A1E4-2358BA560D87}"/>
            </ac:picMkLst>
          </pc:picChg>
        </pc:sldLayoutChg>
      </pc:sldMasterChg>
      <pc:sldMasterChg chg="modSldLayout">
        <pc:chgData name="Fournier, Sophie" userId="7dbe7dbb-052d-499a-84ab-ed31728af029" providerId="ADAL" clId="{807F4CDA-3BFC-44B7-8B79-9B04096351A6}" dt="2022-04-05T11:41:25.296" v="1722"/>
        <pc:sldMasterMkLst>
          <pc:docMk/>
          <pc:sldMasterMk cId="2860344329" sldId="2147483672"/>
        </pc:sldMasterMkLst>
        <pc:sldLayoutChg chg="addSp">
          <pc:chgData name="Fournier, Sophie" userId="7dbe7dbb-052d-499a-84ab-ed31728af029" providerId="ADAL" clId="{807F4CDA-3BFC-44B7-8B79-9B04096351A6}" dt="2022-04-05T11:41:25.296" v="1722"/>
          <pc:sldLayoutMkLst>
            <pc:docMk/>
            <pc:sldMasterMk cId="2860344329" sldId="2147483672"/>
            <pc:sldLayoutMk cId="2935676644" sldId="2147483673"/>
          </pc:sldLayoutMkLst>
          <pc:picChg chg="add">
            <ac:chgData name="Fournier, Sophie" userId="7dbe7dbb-052d-499a-84ab-ed31728af029" providerId="ADAL" clId="{807F4CDA-3BFC-44B7-8B79-9B04096351A6}" dt="2022-04-05T11:41:25.296" v="1722"/>
            <ac:picMkLst>
              <pc:docMk/>
              <pc:sldMasterMk cId="2860344329" sldId="2147483672"/>
              <pc:sldLayoutMk cId="2935676644" sldId="2147483673"/>
              <ac:picMk id="7" creationId="{1930A78C-A430-4E0B-9700-FF498D5F4C1A}"/>
            </ac:picMkLst>
          </pc:picChg>
          <pc:picChg chg="add">
            <ac:chgData name="Fournier, Sophie" userId="7dbe7dbb-052d-499a-84ab-ed31728af029" providerId="ADAL" clId="{807F4CDA-3BFC-44B7-8B79-9B04096351A6}" dt="2022-04-05T11:41:25.296" v="1722"/>
            <ac:picMkLst>
              <pc:docMk/>
              <pc:sldMasterMk cId="2860344329" sldId="2147483672"/>
              <pc:sldLayoutMk cId="2935676644" sldId="2147483673"/>
              <ac:picMk id="8" creationId="{1266B52B-72C8-41FF-B12A-56E0CCBAA743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25.296" v="1722"/>
          <pc:sldLayoutMkLst>
            <pc:docMk/>
            <pc:sldMasterMk cId="2860344329" sldId="2147483672"/>
            <pc:sldLayoutMk cId="944330349" sldId="2147483674"/>
          </pc:sldLayoutMkLst>
          <pc:picChg chg="add">
            <ac:chgData name="Fournier, Sophie" userId="7dbe7dbb-052d-499a-84ab-ed31728af029" providerId="ADAL" clId="{807F4CDA-3BFC-44B7-8B79-9B04096351A6}" dt="2022-04-05T11:41:25.296" v="1722"/>
            <ac:picMkLst>
              <pc:docMk/>
              <pc:sldMasterMk cId="2860344329" sldId="2147483672"/>
              <pc:sldLayoutMk cId="944330349" sldId="2147483674"/>
              <ac:picMk id="7" creationId="{75B8CA18-7319-4459-8D4E-B1067A87DF3F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25.296" v="1722"/>
          <pc:sldLayoutMkLst>
            <pc:docMk/>
            <pc:sldMasterMk cId="2860344329" sldId="2147483672"/>
            <pc:sldLayoutMk cId="2418075177" sldId="2147483675"/>
          </pc:sldLayoutMkLst>
          <pc:picChg chg="add">
            <ac:chgData name="Fournier, Sophie" userId="7dbe7dbb-052d-499a-84ab-ed31728af029" providerId="ADAL" clId="{807F4CDA-3BFC-44B7-8B79-9B04096351A6}" dt="2022-04-05T11:41:25.296" v="1722"/>
            <ac:picMkLst>
              <pc:docMk/>
              <pc:sldMasterMk cId="2860344329" sldId="2147483672"/>
              <pc:sldLayoutMk cId="2418075177" sldId="2147483675"/>
              <ac:picMk id="7" creationId="{80DC72DA-5BDF-4E53-BD65-8899C97FBC02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25.296" v="1722"/>
          <pc:sldLayoutMkLst>
            <pc:docMk/>
            <pc:sldMasterMk cId="2860344329" sldId="2147483672"/>
            <pc:sldLayoutMk cId="3253752856" sldId="2147483676"/>
          </pc:sldLayoutMkLst>
          <pc:picChg chg="add">
            <ac:chgData name="Fournier, Sophie" userId="7dbe7dbb-052d-499a-84ab-ed31728af029" providerId="ADAL" clId="{807F4CDA-3BFC-44B7-8B79-9B04096351A6}" dt="2022-04-05T11:41:25.296" v="1722"/>
            <ac:picMkLst>
              <pc:docMk/>
              <pc:sldMasterMk cId="2860344329" sldId="2147483672"/>
              <pc:sldLayoutMk cId="3253752856" sldId="2147483676"/>
              <ac:picMk id="8" creationId="{8CBA47F1-5460-4930-8BDC-F1F16768EA51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25.296" v="1722"/>
          <pc:sldLayoutMkLst>
            <pc:docMk/>
            <pc:sldMasterMk cId="2860344329" sldId="2147483672"/>
            <pc:sldLayoutMk cId="4144119354" sldId="2147483677"/>
          </pc:sldLayoutMkLst>
          <pc:picChg chg="add">
            <ac:chgData name="Fournier, Sophie" userId="7dbe7dbb-052d-499a-84ab-ed31728af029" providerId="ADAL" clId="{807F4CDA-3BFC-44B7-8B79-9B04096351A6}" dt="2022-04-05T11:41:25.296" v="1722"/>
            <ac:picMkLst>
              <pc:docMk/>
              <pc:sldMasterMk cId="2860344329" sldId="2147483672"/>
              <pc:sldLayoutMk cId="4144119354" sldId="2147483677"/>
              <ac:picMk id="10" creationId="{4ED52DEF-F34E-418C-8433-83DD25711EA6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25.296" v="1722"/>
          <pc:sldLayoutMkLst>
            <pc:docMk/>
            <pc:sldMasterMk cId="2860344329" sldId="2147483672"/>
            <pc:sldLayoutMk cId="4189950478" sldId="2147483678"/>
          </pc:sldLayoutMkLst>
          <pc:picChg chg="add">
            <ac:chgData name="Fournier, Sophie" userId="7dbe7dbb-052d-499a-84ab-ed31728af029" providerId="ADAL" clId="{807F4CDA-3BFC-44B7-8B79-9B04096351A6}" dt="2022-04-05T11:41:25.296" v="1722"/>
            <ac:picMkLst>
              <pc:docMk/>
              <pc:sldMasterMk cId="2860344329" sldId="2147483672"/>
              <pc:sldLayoutMk cId="4189950478" sldId="2147483678"/>
              <ac:picMk id="6" creationId="{E82562D2-674B-4AF5-BD84-E59DC54C7843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25.296" v="1722"/>
          <pc:sldLayoutMkLst>
            <pc:docMk/>
            <pc:sldMasterMk cId="2860344329" sldId="2147483672"/>
            <pc:sldLayoutMk cId="654900563" sldId="2147483679"/>
          </pc:sldLayoutMkLst>
          <pc:picChg chg="add">
            <ac:chgData name="Fournier, Sophie" userId="7dbe7dbb-052d-499a-84ab-ed31728af029" providerId="ADAL" clId="{807F4CDA-3BFC-44B7-8B79-9B04096351A6}" dt="2022-04-05T11:41:25.296" v="1722"/>
            <ac:picMkLst>
              <pc:docMk/>
              <pc:sldMasterMk cId="2860344329" sldId="2147483672"/>
              <pc:sldLayoutMk cId="654900563" sldId="2147483679"/>
              <ac:picMk id="5" creationId="{091225D5-42FB-433A-AE47-75C363FD60E9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25.296" v="1722"/>
          <pc:sldLayoutMkLst>
            <pc:docMk/>
            <pc:sldMasterMk cId="2860344329" sldId="2147483672"/>
            <pc:sldLayoutMk cId="333061880" sldId="2147483680"/>
          </pc:sldLayoutMkLst>
          <pc:picChg chg="add">
            <ac:chgData name="Fournier, Sophie" userId="7dbe7dbb-052d-499a-84ab-ed31728af029" providerId="ADAL" clId="{807F4CDA-3BFC-44B7-8B79-9B04096351A6}" dt="2022-04-05T11:41:25.296" v="1722"/>
            <ac:picMkLst>
              <pc:docMk/>
              <pc:sldMasterMk cId="2860344329" sldId="2147483672"/>
              <pc:sldLayoutMk cId="333061880" sldId="2147483680"/>
              <ac:picMk id="8" creationId="{E2D0125F-6556-4247-B98A-B3AE515A5E03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25.296" v="1722"/>
          <pc:sldLayoutMkLst>
            <pc:docMk/>
            <pc:sldMasterMk cId="2860344329" sldId="2147483672"/>
            <pc:sldLayoutMk cId="3832687378" sldId="2147483681"/>
          </pc:sldLayoutMkLst>
          <pc:picChg chg="add">
            <ac:chgData name="Fournier, Sophie" userId="7dbe7dbb-052d-499a-84ab-ed31728af029" providerId="ADAL" clId="{807F4CDA-3BFC-44B7-8B79-9B04096351A6}" dt="2022-04-05T11:41:25.296" v="1722"/>
            <ac:picMkLst>
              <pc:docMk/>
              <pc:sldMasterMk cId="2860344329" sldId="2147483672"/>
              <pc:sldLayoutMk cId="3832687378" sldId="2147483681"/>
              <ac:picMk id="8" creationId="{09569A5A-035C-4184-9DE0-2B402753370C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25.296" v="1722"/>
          <pc:sldLayoutMkLst>
            <pc:docMk/>
            <pc:sldMasterMk cId="2860344329" sldId="2147483672"/>
            <pc:sldLayoutMk cId="363307315" sldId="2147483682"/>
          </pc:sldLayoutMkLst>
          <pc:picChg chg="add">
            <ac:chgData name="Fournier, Sophie" userId="7dbe7dbb-052d-499a-84ab-ed31728af029" providerId="ADAL" clId="{807F4CDA-3BFC-44B7-8B79-9B04096351A6}" dt="2022-04-05T11:41:25.296" v="1722"/>
            <ac:picMkLst>
              <pc:docMk/>
              <pc:sldMasterMk cId="2860344329" sldId="2147483672"/>
              <pc:sldLayoutMk cId="363307315" sldId="2147483682"/>
              <ac:picMk id="7" creationId="{6712ABC5-E04F-46C4-8C65-33182CE7D1FF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25.296" v="1722"/>
          <pc:sldLayoutMkLst>
            <pc:docMk/>
            <pc:sldMasterMk cId="2860344329" sldId="2147483672"/>
            <pc:sldLayoutMk cId="1151344119" sldId="2147483683"/>
          </pc:sldLayoutMkLst>
          <pc:picChg chg="add">
            <ac:chgData name="Fournier, Sophie" userId="7dbe7dbb-052d-499a-84ab-ed31728af029" providerId="ADAL" clId="{807F4CDA-3BFC-44B7-8B79-9B04096351A6}" dt="2022-04-05T11:41:25.296" v="1722"/>
            <ac:picMkLst>
              <pc:docMk/>
              <pc:sldMasterMk cId="2860344329" sldId="2147483672"/>
              <pc:sldLayoutMk cId="1151344119" sldId="2147483683"/>
              <ac:picMk id="7" creationId="{053A145D-925F-48B2-B75E-E57D9CD95032}"/>
            </ac:picMkLst>
          </pc:picChg>
        </pc:sldLayoutChg>
      </pc:sldMasterChg>
      <pc:sldMasterChg chg="modSldLayout">
        <pc:chgData name="Fournier, Sophie" userId="7dbe7dbb-052d-499a-84ab-ed31728af029" providerId="ADAL" clId="{807F4CDA-3BFC-44B7-8B79-9B04096351A6}" dt="2022-04-05T11:41:27.546" v="1723"/>
        <pc:sldMasterMkLst>
          <pc:docMk/>
          <pc:sldMasterMk cId="3069283983" sldId="2147483684"/>
        </pc:sldMasterMkLst>
        <pc:sldLayoutChg chg="addSp">
          <pc:chgData name="Fournier, Sophie" userId="7dbe7dbb-052d-499a-84ab-ed31728af029" providerId="ADAL" clId="{807F4CDA-3BFC-44B7-8B79-9B04096351A6}" dt="2022-04-05T11:41:27.546" v="1723"/>
          <pc:sldLayoutMkLst>
            <pc:docMk/>
            <pc:sldMasterMk cId="3069283983" sldId="2147483684"/>
            <pc:sldLayoutMk cId="3644662803" sldId="2147483685"/>
          </pc:sldLayoutMkLst>
          <pc:picChg chg="add">
            <ac:chgData name="Fournier, Sophie" userId="7dbe7dbb-052d-499a-84ab-ed31728af029" providerId="ADAL" clId="{807F4CDA-3BFC-44B7-8B79-9B04096351A6}" dt="2022-04-05T11:41:27.546" v="1723"/>
            <ac:picMkLst>
              <pc:docMk/>
              <pc:sldMasterMk cId="3069283983" sldId="2147483684"/>
              <pc:sldLayoutMk cId="3644662803" sldId="2147483685"/>
              <ac:picMk id="7" creationId="{73004A43-4AC7-4898-B0CD-E72B1349C522}"/>
            </ac:picMkLst>
          </pc:picChg>
          <pc:picChg chg="add">
            <ac:chgData name="Fournier, Sophie" userId="7dbe7dbb-052d-499a-84ab-ed31728af029" providerId="ADAL" clId="{807F4CDA-3BFC-44B7-8B79-9B04096351A6}" dt="2022-04-05T11:41:27.546" v="1723"/>
            <ac:picMkLst>
              <pc:docMk/>
              <pc:sldMasterMk cId="3069283983" sldId="2147483684"/>
              <pc:sldLayoutMk cId="3644662803" sldId="2147483685"/>
              <ac:picMk id="8" creationId="{536197D3-3BCF-449B-981E-9A9A2DC8A7EF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27.546" v="1723"/>
          <pc:sldLayoutMkLst>
            <pc:docMk/>
            <pc:sldMasterMk cId="3069283983" sldId="2147483684"/>
            <pc:sldLayoutMk cId="3599267276" sldId="2147483686"/>
          </pc:sldLayoutMkLst>
          <pc:picChg chg="add">
            <ac:chgData name="Fournier, Sophie" userId="7dbe7dbb-052d-499a-84ab-ed31728af029" providerId="ADAL" clId="{807F4CDA-3BFC-44B7-8B79-9B04096351A6}" dt="2022-04-05T11:41:27.546" v="1723"/>
            <ac:picMkLst>
              <pc:docMk/>
              <pc:sldMasterMk cId="3069283983" sldId="2147483684"/>
              <pc:sldLayoutMk cId="3599267276" sldId="2147483686"/>
              <ac:picMk id="7" creationId="{FF4189DB-95FF-46DA-A772-2EC8945BA60D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27.546" v="1723"/>
          <pc:sldLayoutMkLst>
            <pc:docMk/>
            <pc:sldMasterMk cId="3069283983" sldId="2147483684"/>
            <pc:sldLayoutMk cId="526633627" sldId="2147483687"/>
          </pc:sldLayoutMkLst>
          <pc:picChg chg="add">
            <ac:chgData name="Fournier, Sophie" userId="7dbe7dbb-052d-499a-84ab-ed31728af029" providerId="ADAL" clId="{807F4CDA-3BFC-44B7-8B79-9B04096351A6}" dt="2022-04-05T11:41:27.546" v="1723"/>
            <ac:picMkLst>
              <pc:docMk/>
              <pc:sldMasterMk cId="3069283983" sldId="2147483684"/>
              <pc:sldLayoutMk cId="526633627" sldId="2147483687"/>
              <ac:picMk id="7" creationId="{4DA74359-B77F-47F7-A2C8-C696B3C53166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27.546" v="1723"/>
          <pc:sldLayoutMkLst>
            <pc:docMk/>
            <pc:sldMasterMk cId="3069283983" sldId="2147483684"/>
            <pc:sldLayoutMk cId="4087152368" sldId="2147483688"/>
          </pc:sldLayoutMkLst>
          <pc:picChg chg="add">
            <ac:chgData name="Fournier, Sophie" userId="7dbe7dbb-052d-499a-84ab-ed31728af029" providerId="ADAL" clId="{807F4CDA-3BFC-44B7-8B79-9B04096351A6}" dt="2022-04-05T11:41:27.546" v="1723"/>
            <ac:picMkLst>
              <pc:docMk/>
              <pc:sldMasterMk cId="3069283983" sldId="2147483684"/>
              <pc:sldLayoutMk cId="4087152368" sldId="2147483688"/>
              <ac:picMk id="8" creationId="{D34F476F-4F91-473F-B21D-106F38407E30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27.546" v="1723"/>
          <pc:sldLayoutMkLst>
            <pc:docMk/>
            <pc:sldMasterMk cId="3069283983" sldId="2147483684"/>
            <pc:sldLayoutMk cId="1630675210" sldId="2147483689"/>
          </pc:sldLayoutMkLst>
          <pc:picChg chg="add">
            <ac:chgData name="Fournier, Sophie" userId="7dbe7dbb-052d-499a-84ab-ed31728af029" providerId="ADAL" clId="{807F4CDA-3BFC-44B7-8B79-9B04096351A6}" dt="2022-04-05T11:41:27.546" v="1723"/>
            <ac:picMkLst>
              <pc:docMk/>
              <pc:sldMasterMk cId="3069283983" sldId="2147483684"/>
              <pc:sldLayoutMk cId="1630675210" sldId="2147483689"/>
              <ac:picMk id="10" creationId="{1EACBE21-B0F4-4C5E-96F5-46F7F3B6C8CF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27.546" v="1723"/>
          <pc:sldLayoutMkLst>
            <pc:docMk/>
            <pc:sldMasterMk cId="3069283983" sldId="2147483684"/>
            <pc:sldLayoutMk cId="1868750980" sldId="2147483690"/>
          </pc:sldLayoutMkLst>
          <pc:picChg chg="add">
            <ac:chgData name="Fournier, Sophie" userId="7dbe7dbb-052d-499a-84ab-ed31728af029" providerId="ADAL" clId="{807F4CDA-3BFC-44B7-8B79-9B04096351A6}" dt="2022-04-05T11:41:27.546" v="1723"/>
            <ac:picMkLst>
              <pc:docMk/>
              <pc:sldMasterMk cId="3069283983" sldId="2147483684"/>
              <pc:sldLayoutMk cId="1868750980" sldId="2147483690"/>
              <ac:picMk id="6" creationId="{14496FF5-EA38-499E-A9A0-372FB25B5039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27.546" v="1723"/>
          <pc:sldLayoutMkLst>
            <pc:docMk/>
            <pc:sldMasterMk cId="3069283983" sldId="2147483684"/>
            <pc:sldLayoutMk cId="348199494" sldId="2147483691"/>
          </pc:sldLayoutMkLst>
          <pc:picChg chg="add">
            <ac:chgData name="Fournier, Sophie" userId="7dbe7dbb-052d-499a-84ab-ed31728af029" providerId="ADAL" clId="{807F4CDA-3BFC-44B7-8B79-9B04096351A6}" dt="2022-04-05T11:41:27.546" v="1723"/>
            <ac:picMkLst>
              <pc:docMk/>
              <pc:sldMasterMk cId="3069283983" sldId="2147483684"/>
              <pc:sldLayoutMk cId="348199494" sldId="2147483691"/>
              <ac:picMk id="5" creationId="{0F1CFD54-BD41-46A2-BBF7-BB453287CF48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27.546" v="1723"/>
          <pc:sldLayoutMkLst>
            <pc:docMk/>
            <pc:sldMasterMk cId="3069283983" sldId="2147483684"/>
            <pc:sldLayoutMk cId="1358466596" sldId="2147483692"/>
          </pc:sldLayoutMkLst>
          <pc:picChg chg="add">
            <ac:chgData name="Fournier, Sophie" userId="7dbe7dbb-052d-499a-84ab-ed31728af029" providerId="ADAL" clId="{807F4CDA-3BFC-44B7-8B79-9B04096351A6}" dt="2022-04-05T11:41:27.546" v="1723"/>
            <ac:picMkLst>
              <pc:docMk/>
              <pc:sldMasterMk cId="3069283983" sldId="2147483684"/>
              <pc:sldLayoutMk cId="1358466596" sldId="2147483692"/>
              <ac:picMk id="8" creationId="{AB381DB8-D67C-40CA-9FE7-90510EAE44B1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27.546" v="1723"/>
          <pc:sldLayoutMkLst>
            <pc:docMk/>
            <pc:sldMasterMk cId="3069283983" sldId="2147483684"/>
            <pc:sldLayoutMk cId="405237895" sldId="2147483693"/>
          </pc:sldLayoutMkLst>
          <pc:picChg chg="add">
            <ac:chgData name="Fournier, Sophie" userId="7dbe7dbb-052d-499a-84ab-ed31728af029" providerId="ADAL" clId="{807F4CDA-3BFC-44B7-8B79-9B04096351A6}" dt="2022-04-05T11:41:27.546" v="1723"/>
            <ac:picMkLst>
              <pc:docMk/>
              <pc:sldMasterMk cId="3069283983" sldId="2147483684"/>
              <pc:sldLayoutMk cId="405237895" sldId="2147483693"/>
              <ac:picMk id="8" creationId="{4790D412-ED02-4A69-AF45-0EC02C0E5889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27.546" v="1723"/>
          <pc:sldLayoutMkLst>
            <pc:docMk/>
            <pc:sldMasterMk cId="3069283983" sldId="2147483684"/>
            <pc:sldLayoutMk cId="2672402586" sldId="2147483694"/>
          </pc:sldLayoutMkLst>
          <pc:picChg chg="add">
            <ac:chgData name="Fournier, Sophie" userId="7dbe7dbb-052d-499a-84ab-ed31728af029" providerId="ADAL" clId="{807F4CDA-3BFC-44B7-8B79-9B04096351A6}" dt="2022-04-05T11:41:27.546" v="1723"/>
            <ac:picMkLst>
              <pc:docMk/>
              <pc:sldMasterMk cId="3069283983" sldId="2147483684"/>
              <pc:sldLayoutMk cId="2672402586" sldId="2147483694"/>
              <ac:picMk id="7" creationId="{DF23C830-8FCC-4189-B75F-10C6402CFE8B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27.546" v="1723"/>
          <pc:sldLayoutMkLst>
            <pc:docMk/>
            <pc:sldMasterMk cId="3069283983" sldId="2147483684"/>
            <pc:sldLayoutMk cId="4261977798" sldId="2147483695"/>
          </pc:sldLayoutMkLst>
          <pc:picChg chg="add">
            <ac:chgData name="Fournier, Sophie" userId="7dbe7dbb-052d-499a-84ab-ed31728af029" providerId="ADAL" clId="{807F4CDA-3BFC-44B7-8B79-9B04096351A6}" dt="2022-04-05T11:41:27.546" v="1723"/>
            <ac:picMkLst>
              <pc:docMk/>
              <pc:sldMasterMk cId="3069283983" sldId="2147483684"/>
              <pc:sldLayoutMk cId="4261977798" sldId="2147483695"/>
              <ac:picMk id="7" creationId="{2D375F64-AAB1-401A-A8B9-FCC49A9BFD4A}"/>
            </ac:picMkLst>
          </pc:picChg>
        </pc:sldLayoutChg>
      </pc:sldMasterChg>
      <pc:sldMasterChg chg="modSldLayout">
        <pc:chgData name="Fournier, Sophie" userId="7dbe7dbb-052d-499a-84ab-ed31728af029" providerId="ADAL" clId="{807F4CDA-3BFC-44B7-8B79-9B04096351A6}" dt="2022-04-05T11:41:33.437" v="1724"/>
        <pc:sldMasterMkLst>
          <pc:docMk/>
          <pc:sldMasterMk cId="2240638603" sldId="2147483696"/>
        </pc:sldMasterMkLst>
        <pc:sldLayoutChg chg="addSp">
          <pc:chgData name="Fournier, Sophie" userId="7dbe7dbb-052d-499a-84ab-ed31728af029" providerId="ADAL" clId="{807F4CDA-3BFC-44B7-8B79-9B04096351A6}" dt="2022-04-05T11:41:33.437" v="1724"/>
          <pc:sldLayoutMkLst>
            <pc:docMk/>
            <pc:sldMasterMk cId="2240638603" sldId="2147483696"/>
            <pc:sldLayoutMk cId="1283836853" sldId="2147483697"/>
          </pc:sldLayoutMkLst>
          <pc:picChg chg="add">
            <ac:chgData name="Fournier, Sophie" userId="7dbe7dbb-052d-499a-84ab-ed31728af029" providerId="ADAL" clId="{807F4CDA-3BFC-44B7-8B79-9B04096351A6}" dt="2022-04-05T11:41:33.437" v="1724"/>
            <ac:picMkLst>
              <pc:docMk/>
              <pc:sldMasterMk cId="2240638603" sldId="2147483696"/>
              <pc:sldLayoutMk cId="1283836853" sldId="2147483697"/>
              <ac:picMk id="7" creationId="{A299F3DF-B3B0-4931-8719-00F086387571}"/>
            </ac:picMkLst>
          </pc:picChg>
          <pc:picChg chg="add">
            <ac:chgData name="Fournier, Sophie" userId="7dbe7dbb-052d-499a-84ab-ed31728af029" providerId="ADAL" clId="{807F4CDA-3BFC-44B7-8B79-9B04096351A6}" dt="2022-04-05T11:41:33.437" v="1724"/>
            <ac:picMkLst>
              <pc:docMk/>
              <pc:sldMasterMk cId="2240638603" sldId="2147483696"/>
              <pc:sldLayoutMk cId="1283836853" sldId="2147483697"/>
              <ac:picMk id="8" creationId="{A3A4A6BB-5490-4842-B81B-7E5E2B7AC6A3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33.437" v="1724"/>
          <pc:sldLayoutMkLst>
            <pc:docMk/>
            <pc:sldMasterMk cId="2240638603" sldId="2147483696"/>
            <pc:sldLayoutMk cId="3634761141" sldId="2147483698"/>
          </pc:sldLayoutMkLst>
          <pc:picChg chg="add">
            <ac:chgData name="Fournier, Sophie" userId="7dbe7dbb-052d-499a-84ab-ed31728af029" providerId="ADAL" clId="{807F4CDA-3BFC-44B7-8B79-9B04096351A6}" dt="2022-04-05T11:41:33.437" v="1724"/>
            <ac:picMkLst>
              <pc:docMk/>
              <pc:sldMasterMk cId="2240638603" sldId="2147483696"/>
              <pc:sldLayoutMk cId="3634761141" sldId="2147483698"/>
              <ac:picMk id="7" creationId="{CFBF8FE5-5AA4-4CA1-9A3E-06BE6E784C60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33.437" v="1724"/>
          <pc:sldLayoutMkLst>
            <pc:docMk/>
            <pc:sldMasterMk cId="2240638603" sldId="2147483696"/>
            <pc:sldLayoutMk cId="487173412" sldId="2147483699"/>
          </pc:sldLayoutMkLst>
          <pc:picChg chg="add">
            <ac:chgData name="Fournier, Sophie" userId="7dbe7dbb-052d-499a-84ab-ed31728af029" providerId="ADAL" clId="{807F4CDA-3BFC-44B7-8B79-9B04096351A6}" dt="2022-04-05T11:41:33.437" v="1724"/>
            <ac:picMkLst>
              <pc:docMk/>
              <pc:sldMasterMk cId="2240638603" sldId="2147483696"/>
              <pc:sldLayoutMk cId="487173412" sldId="2147483699"/>
              <ac:picMk id="7" creationId="{F9A49180-C050-4F9F-90EB-A9E055D36EDA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33.437" v="1724"/>
          <pc:sldLayoutMkLst>
            <pc:docMk/>
            <pc:sldMasterMk cId="2240638603" sldId="2147483696"/>
            <pc:sldLayoutMk cId="999603635" sldId="2147483700"/>
          </pc:sldLayoutMkLst>
          <pc:picChg chg="add">
            <ac:chgData name="Fournier, Sophie" userId="7dbe7dbb-052d-499a-84ab-ed31728af029" providerId="ADAL" clId="{807F4CDA-3BFC-44B7-8B79-9B04096351A6}" dt="2022-04-05T11:41:33.437" v="1724"/>
            <ac:picMkLst>
              <pc:docMk/>
              <pc:sldMasterMk cId="2240638603" sldId="2147483696"/>
              <pc:sldLayoutMk cId="999603635" sldId="2147483700"/>
              <ac:picMk id="8" creationId="{CD8503CA-1BF9-49F2-AB9D-4FC3C5E779D9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33.437" v="1724"/>
          <pc:sldLayoutMkLst>
            <pc:docMk/>
            <pc:sldMasterMk cId="2240638603" sldId="2147483696"/>
            <pc:sldLayoutMk cId="3385759872" sldId="2147483701"/>
          </pc:sldLayoutMkLst>
          <pc:picChg chg="add">
            <ac:chgData name="Fournier, Sophie" userId="7dbe7dbb-052d-499a-84ab-ed31728af029" providerId="ADAL" clId="{807F4CDA-3BFC-44B7-8B79-9B04096351A6}" dt="2022-04-05T11:41:33.437" v="1724"/>
            <ac:picMkLst>
              <pc:docMk/>
              <pc:sldMasterMk cId="2240638603" sldId="2147483696"/>
              <pc:sldLayoutMk cId="3385759872" sldId="2147483701"/>
              <ac:picMk id="10" creationId="{59880F7A-85E5-41AB-BE98-F8F5DFD94762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33.437" v="1724"/>
          <pc:sldLayoutMkLst>
            <pc:docMk/>
            <pc:sldMasterMk cId="2240638603" sldId="2147483696"/>
            <pc:sldLayoutMk cId="930157865" sldId="2147483702"/>
          </pc:sldLayoutMkLst>
          <pc:picChg chg="add">
            <ac:chgData name="Fournier, Sophie" userId="7dbe7dbb-052d-499a-84ab-ed31728af029" providerId="ADAL" clId="{807F4CDA-3BFC-44B7-8B79-9B04096351A6}" dt="2022-04-05T11:41:33.437" v="1724"/>
            <ac:picMkLst>
              <pc:docMk/>
              <pc:sldMasterMk cId="2240638603" sldId="2147483696"/>
              <pc:sldLayoutMk cId="930157865" sldId="2147483702"/>
              <ac:picMk id="6" creationId="{13CE7DD8-1BE0-4357-84D0-BB946C9686FF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33.437" v="1724"/>
          <pc:sldLayoutMkLst>
            <pc:docMk/>
            <pc:sldMasterMk cId="2240638603" sldId="2147483696"/>
            <pc:sldLayoutMk cId="3711679593" sldId="2147483703"/>
          </pc:sldLayoutMkLst>
          <pc:picChg chg="add">
            <ac:chgData name="Fournier, Sophie" userId="7dbe7dbb-052d-499a-84ab-ed31728af029" providerId="ADAL" clId="{807F4CDA-3BFC-44B7-8B79-9B04096351A6}" dt="2022-04-05T11:41:33.437" v="1724"/>
            <ac:picMkLst>
              <pc:docMk/>
              <pc:sldMasterMk cId="2240638603" sldId="2147483696"/>
              <pc:sldLayoutMk cId="3711679593" sldId="2147483703"/>
              <ac:picMk id="5" creationId="{93BF73C1-2BE1-41AC-AF2F-4921901CD686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33.437" v="1724"/>
          <pc:sldLayoutMkLst>
            <pc:docMk/>
            <pc:sldMasterMk cId="2240638603" sldId="2147483696"/>
            <pc:sldLayoutMk cId="4127393086" sldId="2147483704"/>
          </pc:sldLayoutMkLst>
          <pc:picChg chg="add">
            <ac:chgData name="Fournier, Sophie" userId="7dbe7dbb-052d-499a-84ab-ed31728af029" providerId="ADAL" clId="{807F4CDA-3BFC-44B7-8B79-9B04096351A6}" dt="2022-04-05T11:41:33.437" v="1724"/>
            <ac:picMkLst>
              <pc:docMk/>
              <pc:sldMasterMk cId="2240638603" sldId="2147483696"/>
              <pc:sldLayoutMk cId="4127393086" sldId="2147483704"/>
              <ac:picMk id="8" creationId="{2C9CC71E-C309-4550-988A-5FA53D4B99CF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33.437" v="1724"/>
          <pc:sldLayoutMkLst>
            <pc:docMk/>
            <pc:sldMasterMk cId="2240638603" sldId="2147483696"/>
            <pc:sldLayoutMk cId="1248925464" sldId="2147483705"/>
          </pc:sldLayoutMkLst>
          <pc:picChg chg="add">
            <ac:chgData name="Fournier, Sophie" userId="7dbe7dbb-052d-499a-84ab-ed31728af029" providerId="ADAL" clId="{807F4CDA-3BFC-44B7-8B79-9B04096351A6}" dt="2022-04-05T11:41:33.437" v="1724"/>
            <ac:picMkLst>
              <pc:docMk/>
              <pc:sldMasterMk cId="2240638603" sldId="2147483696"/>
              <pc:sldLayoutMk cId="1248925464" sldId="2147483705"/>
              <ac:picMk id="8" creationId="{222BDD82-6EB9-40EE-9B5C-61CDE71CDF67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33.437" v="1724"/>
          <pc:sldLayoutMkLst>
            <pc:docMk/>
            <pc:sldMasterMk cId="2240638603" sldId="2147483696"/>
            <pc:sldLayoutMk cId="1774367597" sldId="2147483706"/>
          </pc:sldLayoutMkLst>
          <pc:picChg chg="add">
            <ac:chgData name="Fournier, Sophie" userId="7dbe7dbb-052d-499a-84ab-ed31728af029" providerId="ADAL" clId="{807F4CDA-3BFC-44B7-8B79-9B04096351A6}" dt="2022-04-05T11:41:33.437" v="1724"/>
            <ac:picMkLst>
              <pc:docMk/>
              <pc:sldMasterMk cId="2240638603" sldId="2147483696"/>
              <pc:sldLayoutMk cId="1774367597" sldId="2147483706"/>
              <ac:picMk id="7" creationId="{1E7B9041-3924-4718-92E1-01FF82FB5DCC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33.437" v="1724"/>
          <pc:sldLayoutMkLst>
            <pc:docMk/>
            <pc:sldMasterMk cId="2240638603" sldId="2147483696"/>
            <pc:sldLayoutMk cId="1883986940" sldId="2147483707"/>
          </pc:sldLayoutMkLst>
          <pc:picChg chg="add">
            <ac:chgData name="Fournier, Sophie" userId="7dbe7dbb-052d-499a-84ab-ed31728af029" providerId="ADAL" clId="{807F4CDA-3BFC-44B7-8B79-9B04096351A6}" dt="2022-04-05T11:41:33.437" v="1724"/>
            <ac:picMkLst>
              <pc:docMk/>
              <pc:sldMasterMk cId="2240638603" sldId="2147483696"/>
              <pc:sldLayoutMk cId="1883986940" sldId="2147483707"/>
              <ac:picMk id="7" creationId="{36931EDF-1268-4811-83FF-AF9A67A6DA8E}"/>
            </ac:picMkLst>
          </pc:picChg>
        </pc:sldLayoutChg>
      </pc:sldMasterChg>
      <pc:sldMasterChg chg="modSldLayout">
        <pc:chgData name="Fournier, Sophie" userId="7dbe7dbb-052d-499a-84ab-ed31728af029" providerId="ADAL" clId="{807F4CDA-3BFC-44B7-8B79-9B04096351A6}" dt="2022-04-05T11:41:40.993" v="1725"/>
        <pc:sldMasterMkLst>
          <pc:docMk/>
          <pc:sldMasterMk cId="362440566" sldId="2147483708"/>
        </pc:sldMasterMkLst>
        <pc:sldLayoutChg chg="addSp">
          <pc:chgData name="Fournier, Sophie" userId="7dbe7dbb-052d-499a-84ab-ed31728af029" providerId="ADAL" clId="{807F4CDA-3BFC-44B7-8B79-9B04096351A6}" dt="2022-04-05T11:41:40.993" v="1725"/>
          <pc:sldLayoutMkLst>
            <pc:docMk/>
            <pc:sldMasterMk cId="362440566" sldId="2147483708"/>
            <pc:sldLayoutMk cId="666338134" sldId="2147483709"/>
          </pc:sldLayoutMkLst>
          <pc:picChg chg="add">
            <ac:chgData name="Fournier, Sophie" userId="7dbe7dbb-052d-499a-84ab-ed31728af029" providerId="ADAL" clId="{807F4CDA-3BFC-44B7-8B79-9B04096351A6}" dt="2022-04-05T11:41:40.993" v="1725"/>
            <ac:picMkLst>
              <pc:docMk/>
              <pc:sldMasterMk cId="362440566" sldId="2147483708"/>
              <pc:sldLayoutMk cId="666338134" sldId="2147483709"/>
              <ac:picMk id="7" creationId="{35531B23-8F17-4258-9575-7B87BB4F3880}"/>
            </ac:picMkLst>
          </pc:picChg>
          <pc:picChg chg="add">
            <ac:chgData name="Fournier, Sophie" userId="7dbe7dbb-052d-499a-84ab-ed31728af029" providerId="ADAL" clId="{807F4CDA-3BFC-44B7-8B79-9B04096351A6}" dt="2022-04-05T11:41:40.993" v="1725"/>
            <ac:picMkLst>
              <pc:docMk/>
              <pc:sldMasterMk cId="362440566" sldId="2147483708"/>
              <pc:sldLayoutMk cId="666338134" sldId="2147483709"/>
              <ac:picMk id="8" creationId="{957FA0AB-847D-4840-B2C0-7FA5AE26752C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40.993" v="1725"/>
          <pc:sldLayoutMkLst>
            <pc:docMk/>
            <pc:sldMasterMk cId="362440566" sldId="2147483708"/>
            <pc:sldLayoutMk cId="3301206553" sldId="2147483710"/>
          </pc:sldLayoutMkLst>
          <pc:picChg chg="add">
            <ac:chgData name="Fournier, Sophie" userId="7dbe7dbb-052d-499a-84ab-ed31728af029" providerId="ADAL" clId="{807F4CDA-3BFC-44B7-8B79-9B04096351A6}" dt="2022-04-05T11:41:40.993" v="1725"/>
            <ac:picMkLst>
              <pc:docMk/>
              <pc:sldMasterMk cId="362440566" sldId="2147483708"/>
              <pc:sldLayoutMk cId="3301206553" sldId="2147483710"/>
              <ac:picMk id="7" creationId="{6EF13FF1-9381-458E-8D18-122E32F8ECCC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40.993" v="1725"/>
          <pc:sldLayoutMkLst>
            <pc:docMk/>
            <pc:sldMasterMk cId="362440566" sldId="2147483708"/>
            <pc:sldLayoutMk cId="3659214440" sldId="2147483711"/>
          </pc:sldLayoutMkLst>
          <pc:picChg chg="add">
            <ac:chgData name="Fournier, Sophie" userId="7dbe7dbb-052d-499a-84ab-ed31728af029" providerId="ADAL" clId="{807F4CDA-3BFC-44B7-8B79-9B04096351A6}" dt="2022-04-05T11:41:40.993" v="1725"/>
            <ac:picMkLst>
              <pc:docMk/>
              <pc:sldMasterMk cId="362440566" sldId="2147483708"/>
              <pc:sldLayoutMk cId="3659214440" sldId="2147483711"/>
              <ac:picMk id="7" creationId="{34291ADE-3B90-4591-9958-5615294E52B8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40.993" v="1725"/>
          <pc:sldLayoutMkLst>
            <pc:docMk/>
            <pc:sldMasterMk cId="362440566" sldId="2147483708"/>
            <pc:sldLayoutMk cId="1932214545" sldId="2147483712"/>
          </pc:sldLayoutMkLst>
          <pc:picChg chg="add">
            <ac:chgData name="Fournier, Sophie" userId="7dbe7dbb-052d-499a-84ab-ed31728af029" providerId="ADAL" clId="{807F4CDA-3BFC-44B7-8B79-9B04096351A6}" dt="2022-04-05T11:41:40.993" v="1725"/>
            <ac:picMkLst>
              <pc:docMk/>
              <pc:sldMasterMk cId="362440566" sldId="2147483708"/>
              <pc:sldLayoutMk cId="1932214545" sldId="2147483712"/>
              <ac:picMk id="8" creationId="{DD7A5EF4-2294-41C5-A740-2CEA2A2691FB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40.993" v="1725"/>
          <pc:sldLayoutMkLst>
            <pc:docMk/>
            <pc:sldMasterMk cId="362440566" sldId="2147483708"/>
            <pc:sldLayoutMk cId="3134159285" sldId="2147483713"/>
          </pc:sldLayoutMkLst>
          <pc:picChg chg="add">
            <ac:chgData name="Fournier, Sophie" userId="7dbe7dbb-052d-499a-84ab-ed31728af029" providerId="ADAL" clId="{807F4CDA-3BFC-44B7-8B79-9B04096351A6}" dt="2022-04-05T11:41:40.993" v="1725"/>
            <ac:picMkLst>
              <pc:docMk/>
              <pc:sldMasterMk cId="362440566" sldId="2147483708"/>
              <pc:sldLayoutMk cId="3134159285" sldId="2147483713"/>
              <ac:picMk id="10" creationId="{B0D0FDF5-639B-436D-9098-CF6B1F05F074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40.993" v="1725"/>
          <pc:sldLayoutMkLst>
            <pc:docMk/>
            <pc:sldMasterMk cId="362440566" sldId="2147483708"/>
            <pc:sldLayoutMk cId="3316821873" sldId="2147483714"/>
          </pc:sldLayoutMkLst>
          <pc:picChg chg="add">
            <ac:chgData name="Fournier, Sophie" userId="7dbe7dbb-052d-499a-84ab-ed31728af029" providerId="ADAL" clId="{807F4CDA-3BFC-44B7-8B79-9B04096351A6}" dt="2022-04-05T11:41:40.993" v="1725"/>
            <ac:picMkLst>
              <pc:docMk/>
              <pc:sldMasterMk cId="362440566" sldId="2147483708"/>
              <pc:sldLayoutMk cId="3316821873" sldId="2147483714"/>
              <ac:picMk id="6" creationId="{85EB7DF4-66A0-46BC-A9CD-268354D72934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40.993" v="1725"/>
          <pc:sldLayoutMkLst>
            <pc:docMk/>
            <pc:sldMasterMk cId="362440566" sldId="2147483708"/>
            <pc:sldLayoutMk cId="3042987745" sldId="2147483715"/>
          </pc:sldLayoutMkLst>
          <pc:picChg chg="add">
            <ac:chgData name="Fournier, Sophie" userId="7dbe7dbb-052d-499a-84ab-ed31728af029" providerId="ADAL" clId="{807F4CDA-3BFC-44B7-8B79-9B04096351A6}" dt="2022-04-05T11:41:40.993" v="1725"/>
            <ac:picMkLst>
              <pc:docMk/>
              <pc:sldMasterMk cId="362440566" sldId="2147483708"/>
              <pc:sldLayoutMk cId="3042987745" sldId="2147483715"/>
              <ac:picMk id="5" creationId="{4145F619-9269-4F39-A68E-D165B4586739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40.993" v="1725"/>
          <pc:sldLayoutMkLst>
            <pc:docMk/>
            <pc:sldMasterMk cId="362440566" sldId="2147483708"/>
            <pc:sldLayoutMk cId="358929893" sldId="2147483716"/>
          </pc:sldLayoutMkLst>
          <pc:picChg chg="add">
            <ac:chgData name="Fournier, Sophie" userId="7dbe7dbb-052d-499a-84ab-ed31728af029" providerId="ADAL" clId="{807F4CDA-3BFC-44B7-8B79-9B04096351A6}" dt="2022-04-05T11:41:40.993" v="1725"/>
            <ac:picMkLst>
              <pc:docMk/>
              <pc:sldMasterMk cId="362440566" sldId="2147483708"/>
              <pc:sldLayoutMk cId="358929893" sldId="2147483716"/>
              <ac:picMk id="8" creationId="{23B0ED4F-0E09-4AA7-8890-4E5C96BD7E58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40.993" v="1725"/>
          <pc:sldLayoutMkLst>
            <pc:docMk/>
            <pc:sldMasterMk cId="362440566" sldId="2147483708"/>
            <pc:sldLayoutMk cId="2363351597" sldId="2147483717"/>
          </pc:sldLayoutMkLst>
          <pc:picChg chg="add">
            <ac:chgData name="Fournier, Sophie" userId="7dbe7dbb-052d-499a-84ab-ed31728af029" providerId="ADAL" clId="{807F4CDA-3BFC-44B7-8B79-9B04096351A6}" dt="2022-04-05T11:41:40.993" v="1725"/>
            <ac:picMkLst>
              <pc:docMk/>
              <pc:sldMasterMk cId="362440566" sldId="2147483708"/>
              <pc:sldLayoutMk cId="2363351597" sldId="2147483717"/>
              <ac:picMk id="8" creationId="{D67DA038-CF08-4FC3-9C5D-B52E5AA8C511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40.993" v="1725"/>
          <pc:sldLayoutMkLst>
            <pc:docMk/>
            <pc:sldMasterMk cId="362440566" sldId="2147483708"/>
            <pc:sldLayoutMk cId="3796240358" sldId="2147483718"/>
          </pc:sldLayoutMkLst>
          <pc:picChg chg="add">
            <ac:chgData name="Fournier, Sophie" userId="7dbe7dbb-052d-499a-84ab-ed31728af029" providerId="ADAL" clId="{807F4CDA-3BFC-44B7-8B79-9B04096351A6}" dt="2022-04-05T11:41:40.993" v="1725"/>
            <ac:picMkLst>
              <pc:docMk/>
              <pc:sldMasterMk cId="362440566" sldId="2147483708"/>
              <pc:sldLayoutMk cId="3796240358" sldId="2147483718"/>
              <ac:picMk id="7" creationId="{3405EA09-819A-4CE9-9961-7F7A0D214708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40.993" v="1725"/>
          <pc:sldLayoutMkLst>
            <pc:docMk/>
            <pc:sldMasterMk cId="362440566" sldId="2147483708"/>
            <pc:sldLayoutMk cId="1342357638" sldId="2147483719"/>
          </pc:sldLayoutMkLst>
          <pc:picChg chg="add">
            <ac:chgData name="Fournier, Sophie" userId="7dbe7dbb-052d-499a-84ab-ed31728af029" providerId="ADAL" clId="{807F4CDA-3BFC-44B7-8B79-9B04096351A6}" dt="2022-04-05T11:41:40.993" v="1725"/>
            <ac:picMkLst>
              <pc:docMk/>
              <pc:sldMasterMk cId="362440566" sldId="2147483708"/>
              <pc:sldLayoutMk cId="1342357638" sldId="2147483719"/>
              <ac:picMk id="7" creationId="{4CA72AEC-508C-46C6-A88C-C04113A24D5B}"/>
            </ac:picMkLst>
          </pc:picChg>
        </pc:sldLayoutChg>
      </pc:sldMasterChg>
      <pc:sldMasterChg chg="modSldLayout">
        <pc:chgData name="Fournier, Sophie" userId="7dbe7dbb-052d-499a-84ab-ed31728af029" providerId="ADAL" clId="{807F4CDA-3BFC-44B7-8B79-9B04096351A6}" dt="2022-04-05T11:41:47.330" v="1726"/>
        <pc:sldMasterMkLst>
          <pc:docMk/>
          <pc:sldMasterMk cId="1391846383" sldId="2147483720"/>
        </pc:sldMasterMkLst>
        <pc:sldLayoutChg chg="addSp">
          <pc:chgData name="Fournier, Sophie" userId="7dbe7dbb-052d-499a-84ab-ed31728af029" providerId="ADAL" clId="{807F4CDA-3BFC-44B7-8B79-9B04096351A6}" dt="2022-04-05T11:41:47.330" v="1726"/>
          <pc:sldLayoutMkLst>
            <pc:docMk/>
            <pc:sldMasterMk cId="1391846383" sldId="2147483720"/>
            <pc:sldLayoutMk cId="1320329461" sldId="2147483721"/>
          </pc:sldLayoutMkLst>
          <pc:picChg chg="add">
            <ac:chgData name="Fournier, Sophie" userId="7dbe7dbb-052d-499a-84ab-ed31728af029" providerId="ADAL" clId="{807F4CDA-3BFC-44B7-8B79-9B04096351A6}" dt="2022-04-05T11:41:47.330" v="1726"/>
            <ac:picMkLst>
              <pc:docMk/>
              <pc:sldMasterMk cId="1391846383" sldId="2147483720"/>
              <pc:sldLayoutMk cId="1320329461" sldId="2147483721"/>
              <ac:picMk id="7" creationId="{7A232EA1-CAAF-46ED-ADF9-7B47B60E6A40}"/>
            </ac:picMkLst>
          </pc:picChg>
          <pc:picChg chg="add">
            <ac:chgData name="Fournier, Sophie" userId="7dbe7dbb-052d-499a-84ab-ed31728af029" providerId="ADAL" clId="{807F4CDA-3BFC-44B7-8B79-9B04096351A6}" dt="2022-04-05T11:41:47.330" v="1726"/>
            <ac:picMkLst>
              <pc:docMk/>
              <pc:sldMasterMk cId="1391846383" sldId="2147483720"/>
              <pc:sldLayoutMk cId="1320329461" sldId="2147483721"/>
              <ac:picMk id="8" creationId="{348E1F56-3AB9-495F-B97A-5D7F9CAFB816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47.330" v="1726"/>
          <pc:sldLayoutMkLst>
            <pc:docMk/>
            <pc:sldMasterMk cId="1391846383" sldId="2147483720"/>
            <pc:sldLayoutMk cId="733593069" sldId="2147483722"/>
          </pc:sldLayoutMkLst>
          <pc:picChg chg="add">
            <ac:chgData name="Fournier, Sophie" userId="7dbe7dbb-052d-499a-84ab-ed31728af029" providerId="ADAL" clId="{807F4CDA-3BFC-44B7-8B79-9B04096351A6}" dt="2022-04-05T11:41:47.330" v="1726"/>
            <ac:picMkLst>
              <pc:docMk/>
              <pc:sldMasterMk cId="1391846383" sldId="2147483720"/>
              <pc:sldLayoutMk cId="733593069" sldId="2147483722"/>
              <ac:picMk id="7" creationId="{4D386FD4-0F82-4D0E-BD29-2309B24CA8A5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47.330" v="1726"/>
          <pc:sldLayoutMkLst>
            <pc:docMk/>
            <pc:sldMasterMk cId="1391846383" sldId="2147483720"/>
            <pc:sldLayoutMk cId="1868856207" sldId="2147483723"/>
          </pc:sldLayoutMkLst>
          <pc:picChg chg="add">
            <ac:chgData name="Fournier, Sophie" userId="7dbe7dbb-052d-499a-84ab-ed31728af029" providerId="ADAL" clId="{807F4CDA-3BFC-44B7-8B79-9B04096351A6}" dt="2022-04-05T11:41:47.330" v="1726"/>
            <ac:picMkLst>
              <pc:docMk/>
              <pc:sldMasterMk cId="1391846383" sldId="2147483720"/>
              <pc:sldLayoutMk cId="1868856207" sldId="2147483723"/>
              <ac:picMk id="7" creationId="{50264641-354B-4C6A-9B08-107B3D6D394B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47.330" v="1726"/>
          <pc:sldLayoutMkLst>
            <pc:docMk/>
            <pc:sldMasterMk cId="1391846383" sldId="2147483720"/>
            <pc:sldLayoutMk cId="1450706464" sldId="2147483724"/>
          </pc:sldLayoutMkLst>
          <pc:picChg chg="add">
            <ac:chgData name="Fournier, Sophie" userId="7dbe7dbb-052d-499a-84ab-ed31728af029" providerId="ADAL" clId="{807F4CDA-3BFC-44B7-8B79-9B04096351A6}" dt="2022-04-05T11:41:47.330" v="1726"/>
            <ac:picMkLst>
              <pc:docMk/>
              <pc:sldMasterMk cId="1391846383" sldId="2147483720"/>
              <pc:sldLayoutMk cId="1450706464" sldId="2147483724"/>
              <ac:picMk id="8" creationId="{DD2AF420-8D5D-411A-8C9C-AD3753420710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47.330" v="1726"/>
          <pc:sldLayoutMkLst>
            <pc:docMk/>
            <pc:sldMasterMk cId="1391846383" sldId="2147483720"/>
            <pc:sldLayoutMk cId="3382029336" sldId="2147483725"/>
          </pc:sldLayoutMkLst>
          <pc:picChg chg="add">
            <ac:chgData name="Fournier, Sophie" userId="7dbe7dbb-052d-499a-84ab-ed31728af029" providerId="ADAL" clId="{807F4CDA-3BFC-44B7-8B79-9B04096351A6}" dt="2022-04-05T11:41:47.330" v="1726"/>
            <ac:picMkLst>
              <pc:docMk/>
              <pc:sldMasterMk cId="1391846383" sldId="2147483720"/>
              <pc:sldLayoutMk cId="3382029336" sldId="2147483725"/>
              <ac:picMk id="10" creationId="{AD3C2B3B-261C-4AAB-BBE2-E63325F4226C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47.330" v="1726"/>
          <pc:sldLayoutMkLst>
            <pc:docMk/>
            <pc:sldMasterMk cId="1391846383" sldId="2147483720"/>
            <pc:sldLayoutMk cId="2962142678" sldId="2147483726"/>
          </pc:sldLayoutMkLst>
          <pc:picChg chg="add">
            <ac:chgData name="Fournier, Sophie" userId="7dbe7dbb-052d-499a-84ab-ed31728af029" providerId="ADAL" clId="{807F4CDA-3BFC-44B7-8B79-9B04096351A6}" dt="2022-04-05T11:41:47.330" v="1726"/>
            <ac:picMkLst>
              <pc:docMk/>
              <pc:sldMasterMk cId="1391846383" sldId="2147483720"/>
              <pc:sldLayoutMk cId="2962142678" sldId="2147483726"/>
              <ac:picMk id="6" creationId="{DD00ACD4-6E3A-4A0E-AAB7-5A278B7FDFD0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47.330" v="1726"/>
          <pc:sldLayoutMkLst>
            <pc:docMk/>
            <pc:sldMasterMk cId="1391846383" sldId="2147483720"/>
            <pc:sldLayoutMk cId="3971275079" sldId="2147483727"/>
          </pc:sldLayoutMkLst>
          <pc:picChg chg="add">
            <ac:chgData name="Fournier, Sophie" userId="7dbe7dbb-052d-499a-84ab-ed31728af029" providerId="ADAL" clId="{807F4CDA-3BFC-44B7-8B79-9B04096351A6}" dt="2022-04-05T11:41:47.330" v="1726"/>
            <ac:picMkLst>
              <pc:docMk/>
              <pc:sldMasterMk cId="1391846383" sldId="2147483720"/>
              <pc:sldLayoutMk cId="3971275079" sldId="2147483727"/>
              <ac:picMk id="5" creationId="{F0469DB3-F588-42C6-ACAC-04757E052F32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47.330" v="1726"/>
          <pc:sldLayoutMkLst>
            <pc:docMk/>
            <pc:sldMasterMk cId="1391846383" sldId="2147483720"/>
            <pc:sldLayoutMk cId="1742094986" sldId="2147483728"/>
          </pc:sldLayoutMkLst>
          <pc:picChg chg="add">
            <ac:chgData name="Fournier, Sophie" userId="7dbe7dbb-052d-499a-84ab-ed31728af029" providerId="ADAL" clId="{807F4CDA-3BFC-44B7-8B79-9B04096351A6}" dt="2022-04-05T11:41:47.330" v="1726"/>
            <ac:picMkLst>
              <pc:docMk/>
              <pc:sldMasterMk cId="1391846383" sldId="2147483720"/>
              <pc:sldLayoutMk cId="1742094986" sldId="2147483728"/>
              <ac:picMk id="8" creationId="{828B5BB8-5F03-4619-A212-B2DD897FB682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47.330" v="1726"/>
          <pc:sldLayoutMkLst>
            <pc:docMk/>
            <pc:sldMasterMk cId="1391846383" sldId="2147483720"/>
            <pc:sldLayoutMk cId="1508635601" sldId="2147483729"/>
          </pc:sldLayoutMkLst>
          <pc:picChg chg="add">
            <ac:chgData name="Fournier, Sophie" userId="7dbe7dbb-052d-499a-84ab-ed31728af029" providerId="ADAL" clId="{807F4CDA-3BFC-44B7-8B79-9B04096351A6}" dt="2022-04-05T11:41:47.330" v="1726"/>
            <ac:picMkLst>
              <pc:docMk/>
              <pc:sldMasterMk cId="1391846383" sldId="2147483720"/>
              <pc:sldLayoutMk cId="1508635601" sldId="2147483729"/>
              <ac:picMk id="8" creationId="{EB96DE90-7436-4F22-815A-EF4E9FA55EB9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47.330" v="1726"/>
          <pc:sldLayoutMkLst>
            <pc:docMk/>
            <pc:sldMasterMk cId="1391846383" sldId="2147483720"/>
            <pc:sldLayoutMk cId="1347370189" sldId="2147483730"/>
          </pc:sldLayoutMkLst>
          <pc:picChg chg="add">
            <ac:chgData name="Fournier, Sophie" userId="7dbe7dbb-052d-499a-84ab-ed31728af029" providerId="ADAL" clId="{807F4CDA-3BFC-44B7-8B79-9B04096351A6}" dt="2022-04-05T11:41:47.330" v="1726"/>
            <ac:picMkLst>
              <pc:docMk/>
              <pc:sldMasterMk cId="1391846383" sldId="2147483720"/>
              <pc:sldLayoutMk cId="1347370189" sldId="2147483730"/>
              <ac:picMk id="7" creationId="{48F13322-96F2-4F53-B559-C5591706B0D4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47.330" v="1726"/>
          <pc:sldLayoutMkLst>
            <pc:docMk/>
            <pc:sldMasterMk cId="1391846383" sldId="2147483720"/>
            <pc:sldLayoutMk cId="4210881862" sldId="2147483731"/>
          </pc:sldLayoutMkLst>
          <pc:picChg chg="add">
            <ac:chgData name="Fournier, Sophie" userId="7dbe7dbb-052d-499a-84ab-ed31728af029" providerId="ADAL" clId="{807F4CDA-3BFC-44B7-8B79-9B04096351A6}" dt="2022-04-05T11:41:47.330" v="1726"/>
            <ac:picMkLst>
              <pc:docMk/>
              <pc:sldMasterMk cId="1391846383" sldId="2147483720"/>
              <pc:sldLayoutMk cId="4210881862" sldId="2147483731"/>
              <ac:picMk id="7" creationId="{C53F0EB5-F755-46E1-BA9E-116375FCAD65}"/>
            </ac:picMkLst>
          </pc:picChg>
        </pc:sldLayoutChg>
      </pc:sldMasterChg>
      <pc:sldMasterChg chg="modSldLayout">
        <pc:chgData name="Fournier, Sophie" userId="7dbe7dbb-052d-499a-84ab-ed31728af029" providerId="ADAL" clId="{807F4CDA-3BFC-44B7-8B79-9B04096351A6}" dt="2022-04-05T11:41:49.065" v="1727"/>
        <pc:sldMasterMkLst>
          <pc:docMk/>
          <pc:sldMasterMk cId="985156828" sldId="2147483732"/>
        </pc:sldMasterMkLst>
        <pc:sldLayoutChg chg="addSp">
          <pc:chgData name="Fournier, Sophie" userId="7dbe7dbb-052d-499a-84ab-ed31728af029" providerId="ADAL" clId="{807F4CDA-3BFC-44B7-8B79-9B04096351A6}" dt="2022-04-05T11:41:49.065" v="1727"/>
          <pc:sldLayoutMkLst>
            <pc:docMk/>
            <pc:sldMasterMk cId="985156828" sldId="2147483732"/>
            <pc:sldLayoutMk cId="82392652" sldId="2147483733"/>
          </pc:sldLayoutMkLst>
          <pc:picChg chg="add">
            <ac:chgData name="Fournier, Sophie" userId="7dbe7dbb-052d-499a-84ab-ed31728af029" providerId="ADAL" clId="{807F4CDA-3BFC-44B7-8B79-9B04096351A6}" dt="2022-04-05T11:41:49.065" v="1727"/>
            <ac:picMkLst>
              <pc:docMk/>
              <pc:sldMasterMk cId="985156828" sldId="2147483732"/>
              <pc:sldLayoutMk cId="82392652" sldId="2147483733"/>
              <ac:picMk id="7" creationId="{1C260692-0CB4-4DDB-A64A-4E701CC39A01}"/>
            </ac:picMkLst>
          </pc:picChg>
          <pc:picChg chg="add">
            <ac:chgData name="Fournier, Sophie" userId="7dbe7dbb-052d-499a-84ab-ed31728af029" providerId="ADAL" clId="{807F4CDA-3BFC-44B7-8B79-9B04096351A6}" dt="2022-04-05T11:41:49.065" v="1727"/>
            <ac:picMkLst>
              <pc:docMk/>
              <pc:sldMasterMk cId="985156828" sldId="2147483732"/>
              <pc:sldLayoutMk cId="82392652" sldId="2147483733"/>
              <ac:picMk id="8" creationId="{60CEFAE5-4F93-45C3-90C9-E3DEC9542236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49.065" v="1727"/>
          <pc:sldLayoutMkLst>
            <pc:docMk/>
            <pc:sldMasterMk cId="985156828" sldId="2147483732"/>
            <pc:sldLayoutMk cId="1947982273" sldId="2147483734"/>
          </pc:sldLayoutMkLst>
          <pc:picChg chg="add">
            <ac:chgData name="Fournier, Sophie" userId="7dbe7dbb-052d-499a-84ab-ed31728af029" providerId="ADAL" clId="{807F4CDA-3BFC-44B7-8B79-9B04096351A6}" dt="2022-04-05T11:41:49.065" v="1727"/>
            <ac:picMkLst>
              <pc:docMk/>
              <pc:sldMasterMk cId="985156828" sldId="2147483732"/>
              <pc:sldLayoutMk cId="1947982273" sldId="2147483734"/>
              <ac:picMk id="7" creationId="{E6BB6B8F-DDA9-45FB-8B9F-5475892FF851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49.065" v="1727"/>
          <pc:sldLayoutMkLst>
            <pc:docMk/>
            <pc:sldMasterMk cId="985156828" sldId="2147483732"/>
            <pc:sldLayoutMk cId="841805871" sldId="2147483735"/>
          </pc:sldLayoutMkLst>
          <pc:picChg chg="add">
            <ac:chgData name="Fournier, Sophie" userId="7dbe7dbb-052d-499a-84ab-ed31728af029" providerId="ADAL" clId="{807F4CDA-3BFC-44B7-8B79-9B04096351A6}" dt="2022-04-05T11:41:49.065" v="1727"/>
            <ac:picMkLst>
              <pc:docMk/>
              <pc:sldMasterMk cId="985156828" sldId="2147483732"/>
              <pc:sldLayoutMk cId="841805871" sldId="2147483735"/>
              <ac:picMk id="7" creationId="{13F86BEB-6648-4FF4-A391-C7B8F8307BC9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49.065" v="1727"/>
          <pc:sldLayoutMkLst>
            <pc:docMk/>
            <pc:sldMasterMk cId="985156828" sldId="2147483732"/>
            <pc:sldLayoutMk cId="204900500" sldId="2147483736"/>
          </pc:sldLayoutMkLst>
          <pc:picChg chg="add">
            <ac:chgData name="Fournier, Sophie" userId="7dbe7dbb-052d-499a-84ab-ed31728af029" providerId="ADAL" clId="{807F4CDA-3BFC-44B7-8B79-9B04096351A6}" dt="2022-04-05T11:41:49.065" v="1727"/>
            <ac:picMkLst>
              <pc:docMk/>
              <pc:sldMasterMk cId="985156828" sldId="2147483732"/>
              <pc:sldLayoutMk cId="204900500" sldId="2147483736"/>
              <ac:picMk id="8" creationId="{1C5B7BC7-3D8C-41EA-BD88-C1A7B780AC27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49.065" v="1727"/>
          <pc:sldLayoutMkLst>
            <pc:docMk/>
            <pc:sldMasterMk cId="985156828" sldId="2147483732"/>
            <pc:sldLayoutMk cId="3530455445" sldId="2147483737"/>
          </pc:sldLayoutMkLst>
          <pc:picChg chg="add">
            <ac:chgData name="Fournier, Sophie" userId="7dbe7dbb-052d-499a-84ab-ed31728af029" providerId="ADAL" clId="{807F4CDA-3BFC-44B7-8B79-9B04096351A6}" dt="2022-04-05T11:41:49.065" v="1727"/>
            <ac:picMkLst>
              <pc:docMk/>
              <pc:sldMasterMk cId="985156828" sldId="2147483732"/>
              <pc:sldLayoutMk cId="3530455445" sldId="2147483737"/>
              <ac:picMk id="10" creationId="{AFCB55F3-4FFB-4A06-9D24-DAF5B9AE696E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49.065" v="1727"/>
          <pc:sldLayoutMkLst>
            <pc:docMk/>
            <pc:sldMasterMk cId="985156828" sldId="2147483732"/>
            <pc:sldLayoutMk cId="2721307691" sldId="2147483738"/>
          </pc:sldLayoutMkLst>
          <pc:picChg chg="add">
            <ac:chgData name="Fournier, Sophie" userId="7dbe7dbb-052d-499a-84ab-ed31728af029" providerId="ADAL" clId="{807F4CDA-3BFC-44B7-8B79-9B04096351A6}" dt="2022-04-05T11:41:49.065" v="1727"/>
            <ac:picMkLst>
              <pc:docMk/>
              <pc:sldMasterMk cId="985156828" sldId="2147483732"/>
              <pc:sldLayoutMk cId="2721307691" sldId="2147483738"/>
              <ac:picMk id="6" creationId="{C4C6AF88-663C-4DB3-9958-F41495F8B5BD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49.065" v="1727"/>
          <pc:sldLayoutMkLst>
            <pc:docMk/>
            <pc:sldMasterMk cId="985156828" sldId="2147483732"/>
            <pc:sldLayoutMk cId="3728654575" sldId="2147483739"/>
          </pc:sldLayoutMkLst>
          <pc:picChg chg="add">
            <ac:chgData name="Fournier, Sophie" userId="7dbe7dbb-052d-499a-84ab-ed31728af029" providerId="ADAL" clId="{807F4CDA-3BFC-44B7-8B79-9B04096351A6}" dt="2022-04-05T11:41:49.065" v="1727"/>
            <ac:picMkLst>
              <pc:docMk/>
              <pc:sldMasterMk cId="985156828" sldId="2147483732"/>
              <pc:sldLayoutMk cId="3728654575" sldId="2147483739"/>
              <ac:picMk id="5" creationId="{E3A58045-2321-4985-9ABE-BFBDEAC7B405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49.065" v="1727"/>
          <pc:sldLayoutMkLst>
            <pc:docMk/>
            <pc:sldMasterMk cId="985156828" sldId="2147483732"/>
            <pc:sldLayoutMk cId="324900361" sldId="2147483740"/>
          </pc:sldLayoutMkLst>
          <pc:picChg chg="add">
            <ac:chgData name="Fournier, Sophie" userId="7dbe7dbb-052d-499a-84ab-ed31728af029" providerId="ADAL" clId="{807F4CDA-3BFC-44B7-8B79-9B04096351A6}" dt="2022-04-05T11:41:49.065" v="1727"/>
            <ac:picMkLst>
              <pc:docMk/>
              <pc:sldMasterMk cId="985156828" sldId="2147483732"/>
              <pc:sldLayoutMk cId="324900361" sldId="2147483740"/>
              <ac:picMk id="8" creationId="{7B4669AD-2535-4795-8059-6F1D04F1C78F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49.065" v="1727"/>
          <pc:sldLayoutMkLst>
            <pc:docMk/>
            <pc:sldMasterMk cId="985156828" sldId="2147483732"/>
            <pc:sldLayoutMk cId="2968094523" sldId="2147483741"/>
          </pc:sldLayoutMkLst>
          <pc:picChg chg="add">
            <ac:chgData name="Fournier, Sophie" userId="7dbe7dbb-052d-499a-84ab-ed31728af029" providerId="ADAL" clId="{807F4CDA-3BFC-44B7-8B79-9B04096351A6}" dt="2022-04-05T11:41:49.065" v="1727"/>
            <ac:picMkLst>
              <pc:docMk/>
              <pc:sldMasterMk cId="985156828" sldId="2147483732"/>
              <pc:sldLayoutMk cId="2968094523" sldId="2147483741"/>
              <ac:picMk id="8" creationId="{1CB66495-9D35-44CC-BBEC-E084119A695D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49.065" v="1727"/>
          <pc:sldLayoutMkLst>
            <pc:docMk/>
            <pc:sldMasterMk cId="985156828" sldId="2147483732"/>
            <pc:sldLayoutMk cId="17347571" sldId="2147483742"/>
          </pc:sldLayoutMkLst>
          <pc:picChg chg="add">
            <ac:chgData name="Fournier, Sophie" userId="7dbe7dbb-052d-499a-84ab-ed31728af029" providerId="ADAL" clId="{807F4CDA-3BFC-44B7-8B79-9B04096351A6}" dt="2022-04-05T11:41:49.065" v="1727"/>
            <ac:picMkLst>
              <pc:docMk/>
              <pc:sldMasterMk cId="985156828" sldId="2147483732"/>
              <pc:sldLayoutMk cId="17347571" sldId="2147483742"/>
              <ac:picMk id="7" creationId="{30DD187C-1AD7-4B98-888F-1610EA068B61}"/>
            </ac:picMkLst>
          </pc:picChg>
        </pc:sldLayoutChg>
        <pc:sldLayoutChg chg="addSp">
          <pc:chgData name="Fournier, Sophie" userId="7dbe7dbb-052d-499a-84ab-ed31728af029" providerId="ADAL" clId="{807F4CDA-3BFC-44B7-8B79-9B04096351A6}" dt="2022-04-05T11:41:49.065" v="1727"/>
          <pc:sldLayoutMkLst>
            <pc:docMk/>
            <pc:sldMasterMk cId="985156828" sldId="2147483732"/>
            <pc:sldLayoutMk cId="540994214" sldId="2147483743"/>
          </pc:sldLayoutMkLst>
          <pc:picChg chg="add">
            <ac:chgData name="Fournier, Sophie" userId="7dbe7dbb-052d-499a-84ab-ed31728af029" providerId="ADAL" clId="{807F4CDA-3BFC-44B7-8B79-9B04096351A6}" dt="2022-04-05T11:41:49.065" v="1727"/>
            <ac:picMkLst>
              <pc:docMk/>
              <pc:sldMasterMk cId="985156828" sldId="2147483732"/>
              <pc:sldLayoutMk cId="540994214" sldId="2147483743"/>
              <ac:picMk id="7" creationId="{C27E0556-303C-41D2-BC6A-B1907DC5A9CF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CB1B2-A772-4FE1-8734-FD393749C45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786DB-46C2-4715-879D-703947BE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3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786DB-46C2-4715-879D-703947BEFF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36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Included bc freezing is official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plots look very similar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values decrease slightly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Freezing doesn’t have a big impact on chl 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a linear relationship to extracted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786DB-46C2-4715-879D-703947BEFF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11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Comparison of instruments used according to manufacturers’ instructions &amp; intended use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All in ug/l except </a:t>
            </a:r>
            <a:r>
              <a:rPr lang="en-US" dirty="0" err="1"/>
              <a:t>cyanofluor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and Phycoprobe measure ug/L of chlorophyll from cyanobacteria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Scales are different - </a:t>
            </a:r>
            <a:r>
              <a:rPr lang="en-US" dirty="0" err="1"/>
              <a:t>Fluorosense</a:t>
            </a:r>
            <a:r>
              <a:rPr lang="en-US" dirty="0"/>
              <a:t> scale is high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Fluoroquik</a:t>
            </a:r>
            <a:r>
              <a:rPr lang="en-US" dirty="0"/>
              <a:t> has a lot of non detects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instruments do pretty well with phyco in comparison to extracted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**If someone asks: It’s possible that our phycocyanin extraction method doesn’t extract as much phycocyanin as it could and so the results are lower than they should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786DB-46C2-4715-879D-703947BEFF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66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order of the waterbodies changes after freezing – Mashapaug should still be highest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get lower, others get higher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Overall </a:t>
            </a:r>
            <a:r>
              <a:rPr lang="en-US" dirty="0" err="1"/>
              <a:t>cyanofluor</a:t>
            </a:r>
            <a:r>
              <a:rPr lang="en-US" dirty="0"/>
              <a:t> shows inconsistent results after a freeze/thaw 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786DB-46C2-4715-879D-703947BEFF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52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Again phycoprobe doesn’t show much difference between fresh and frozen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Fluoroquik</a:t>
            </a:r>
            <a:r>
              <a:rPr lang="en-US" dirty="0"/>
              <a:t> results increase after freezing for phyco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786DB-46C2-4715-879D-703947BEFF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87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Values increase slightly on the low end and around ten-fold on the high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786DB-46C2-4715-879D-703947BEFF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70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786DB-46C2-4715-879D-703947BEFF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1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wanted to…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786DB-46C2-4715-879D-703947BEFF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17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786DB-46C2-4715-879D-703947BEFF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2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Box = fluorometers used for the gold standard</a:t>
            </a:r>
          </a:p>
          <a:p>
            <a:pPr marL="171450" indent="-1714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2 field instruments </a:t>
            </a:r>
          </a:p>
          <a:p>
            <a:pPr marL="171450" indent="-1714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Phycoprobe: lab or field (we used in lab)</a:t>
            </a:r>
          </a:p>
          <a:p>
            <a:pPr marL="171450" indent="-1714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AT &amp; Phycoprobe measure chl-a in cyanobacteria as a proxy for phycocyanin measurements</a:t>
            </a:r>
          </a:p>
          <a:p>
            <a:pPr marL="171450" indent="-1714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Fluorosense</a:t>
            </a:r>
            <a:r>
              <a:rPr lang="en-US" dirty="0"/>
              <a:t> can be purchased for either chl or phyco (we had the phyco one)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786DB-46C2-4715-879D-703947BEFF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5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to reiterate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786DB-46C2-4715-879D-703947BEFF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5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AT didn’t have drift tracking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**Extraction: Clean filter blanks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**Phycoprobe, </a:t>
            </a:r>
            <a:r>
              <a:rPr lang="en-US" dirty="0" err="1"/>
              <a:t>cyanofluor</a:t>
            </a:r>
            <a:r>
              <a:rPr lang="en-US" dirty="0"/>
              <a:t> &amp; trilogy in vivo: filtered sample water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**</a:t>
            </a:r>
            <a:r>
              <a:rPr lang="en-US" dirty="0" err="1"/>
              <a:t>fluoroquik</a:t>
            </a:r>
            <a:r>
              <a:rPr lang="en-US" dirty="0"/>
              <a:t>: cuvette blank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786DB-46C2-4715-879D-703947BEFF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02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graphs compare each instrument’s performance in measuring Chl 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comparison of instruments used according to manufacturers’ instructions &amp; intended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Top is ug/l, bottom is </a:t>
            </a:r>
            <a:r>
              <a:rPr lang="en-US" dirty="0" err="1"/>
              <a:t>rfu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scales are different (</a:t>
            </a:r>
            <a:r>
              <a:rPr lang="en-US" dirty="0" err="1"/>
              <a:t>fluoroquik</a:t>
            </a:r>
            <a:r>
              <a:rPr lang="en-US" dirty="0"/>
              <a:t> very low)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War/Curran disproportionately high on </a:t>
            </a:r>
            <a:r>
              <a:rPr lang="en-US" dirty="0" err="1"/>
              <a:t>cyanofluor</a:t>
            </a:r>
            <a:r>
              <a:rPr lang="en-US" dirty="0"/>
              <a:t> &amp; trilogy in vivo – reason unknown – but AT &amp; phycoprobe handled them better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fluoroquik</a:t>
            </a:r>
            <a:r>
              <a:rPr lang="en-US" dirty="0"/>
              <a:t> doesn’t show a linear relationship to the extracted chlorophyll like we would expect to see, while the other instruments are more consistent with the extracted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786DB-46C2-4715-879D-703947BEFF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38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Compares fresh and frozen values on instruments that read in RFUs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Can’t compare RFUs across instruments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Cyanofluor</a:t>
            </a:r>
            <a:r>
              <a:rPr lang="en-US" dirty="0"/>
              <a:t> &amp; trilogy readings are lower after a freeze/thaw cycle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order of the waterbodies from low to high also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the </a:t>
            </a:r>
            <a:r>
              <a:rPr lang="en-US" dirty="0" err="1"/>
              <a:t>cyanofluor</a:t>
            </a:r>
            <a:r>
              <a:rPr lang="en-US" dirty="0"/>
              <a:t>, Mashapaug goes from having more chl a than windmist in the fresh data to less than windmist after being frozen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**According to extracted methods, curran &amp; mash values should be similar/slightly lower than Mashapaug but they remained higher after freezing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786DB-46C2-4715-879D-703947BEFF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1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Fluoroquik</a:t>
            </a:r>
            <a:r>
              <a:rPr lang="en-US" b="0" dirty="0"/>
              <a:t> shows very similar values between fresh and frozen samples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Phycoprobe: curran value decreased significantly after freezing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freezing had the least effect on the phycoprobe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Potential to be able to use the phycoprobe in this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786DB-46C2-4715-879D-703947BEFF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4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CC43-FC7D-45E1-8165-C58A639764B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A0D4-12AC-4A39-BD1C-F23ED30BC3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99F3DF-B3B0-4931-8719-00F0863875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57"/>
            <a:ext cx="12192000" cy="68458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A4A6BB-5490-4842-B81B-7E5E2B7AC6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70832" y="262749"/>
            <a:ext cx="1720115" cy="60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3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B8F1-E34A-4337-9557-F675F2B1ED0B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3B4F-4B7B-9A4F-9F3C-3A4901A3397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7B9041-3924-4718-92E1-01FF82FB5D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13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6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F11E-0015-42B1-8221-EB0E69114AD8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3B4F-4B7B-9A4F-9F3C-3A4901A3397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1EDF-1268-4811-83FF-AF9A67A6DA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13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86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4F3-5254-4DB7-AF66-60B278BD9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A8707-AAC4-44E0-98E2-2E90847B5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67F86-0353-4053-AB77-D7E72F8B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CC43-FC7D-45E1-8165-C58A639764B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A7F5-A330-4FA4-9D60-F12FD914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11137-52E5-4306-9747-2313354B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A0D4-12AC-4A39-BD1C-F23ED30BC3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260692-0CB4-4DDB-A64A-4E701CC39A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57"/>
            <a:ext cx="12192000" cy="68458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CEFAE5-4F93-45C3-90C9-E3DEC95422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70832" y="262749"/>
            <a:ext cx="1720115" cy="60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2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8212-FCF2-4F61-A59C-85A376D6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2FD03-3387-445E-8E9E-F90A4D946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9A0FA-82E5-42CD-BD06-B2D2E5E2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CC43-FC7D-45E1-8165-C58A639764B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1C150-02DC-4689-BAF9-B3FA1934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1B26-413A-4EA1-B863-DB5927D9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A0D4-12AC-4A39-BD1C-F23ED30BC3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BB6B8F-DDA9-45FB-8B9F-5475892FF8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13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82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058E-2651-4089-9340-EFB166FD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05E6D-A562-4BA3-9292-85300C3BB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CD8D-5677-4FB8-8885-72241BED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334F-3A6E-41B6-AA92-B6B2551E2961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6DB76-C4BF-4B3B-953E-E9B4F89E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0A406-DB45-425F-AF92-CE6A3665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3B4F-4B7B-9A4F-9F3C-3A4901A3397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86BEB-6648-4FF4-A391-C7B8F8307B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12213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05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81A1-FD0C-4E54-8FDC-1BF458AF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A674-8604-40A7-99F7-B51F59055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D63B5-0C4E-46EE-8CFF-24B85CAD0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A8B28-F334-4158-B7EA-91D0D8AC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60E6-1B0E-4AEB-B353-8E0D8F8A3BFB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85E02-B128-42A6-A09F-7A270DED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8A6C8-EFFE-4147-B4B5-37961C6B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3B4F-4B7B-9A4F-9F3C-3A4901A3397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5B7BC7-3D8C-41EA-BD88-C1A7B780AC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13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0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A1CA-0BCE-4F47-979A-45C99405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4151B-658A-4EE7-BD90-1FADF6BE9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C09E4-FA78-47A7-A5BE-EF724EB6C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E4E7C-A047-45FF-AD5B-2039183C5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91052-F693-493E-BF69-C87504B7D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822BE-3E6E-4587-9195-1E7633B8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CC43-FC7D-45E1-8165-C58A639764B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584F2-8B16-4209-A610-9113479A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A39C9-CA8B-48B8-9A40-416B5D7F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A0D4-12AC-4A39-BD1C-F23ED30BC33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CB55F3-4FFB-4A06-9D24-DAF5B9AE69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13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55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7142-F58F-4451-9AF4-6200C3BF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297A2-3D49-4E0F-8110-7EC4113C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60BA-0922-4765-9289-49176D7635D7}" type="datetime1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18C6C-06C8-4686-BB57-FCB98AB1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6C970-7DF1-4BBC-AB96-CE5311B1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3B4F-4B7B-9A4F-9F3C-3A4901A3397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C6AF88-663C-4DB3-9958-F41495F8B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13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07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C6BFF-17D2-463D-9E0C-C87A4193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EA47-855B-4D78-A3DC-9998B64D9D78}" type="datetime1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559A2-9BC3-4343-9EE6-8B417CD7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40F8-0D8A-4AD8-A264-FB1AEA54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3B4F-4B7B-9A4F-9F3C-3A4901A3397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58045-2321-4985-9ABE-BFBDEAC7B4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13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54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5F29-6FE5-4F07-B3A1-2523EA95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A9C0-249C-4625-B8FD-C61CA5563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F45C2-E898-43E6-9081-3F7CC6F8B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468A8-AA3E-49AB-A02A-AEA25520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D871-667B-43D7-AAF2-12ED73719ACC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EEAD8-8432-4207-AF63-594F194F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090AE-BC62-483E-A4A0-93382A2A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3B4F-4B7B-9A4F-9F3C-3A4901A3397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4669AD-2535-4795-8059-6F1D04F1C7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13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CC43-FC7D-45E1-8165-C58A639764B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A0D4-12AC-4A39-BD1C-F23ED30BC3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F8FE5-5AA4-4CA1-9A3E-06BE6E784C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13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61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7105-CDB0-4ED3-8435-E27D199A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A64F6-9CA4-4FDC-8DAD-5C11A77FC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C6EDA-3FBE-4885-B222-601378468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37C5D-FADC-497D-A16D-A84898CD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1F5B-3FE8-4CD3-A300-600B85C9F8BD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DDE17-6E2D-4C9A-8066-70888FA7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8F345-341E-4692-8A7F-6FCCDDC4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3B4F-4B7B-9A4F-9F3C-3A4901A3397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B66495-9D35-44CC-BBEC-E084119A69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13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94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0D13-F12A-4EB6-AFA4-A0F35BBA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37673-793C-46DC-B52C-FA3782075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BBEE4-B118-4A3E-8492-13C2665D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B8F1-E34A-4337-9557-F675F2B1ED0B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51085-906B-4584-8718-579793D1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F49E2-E42E-4560-AC1C-43EE5931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3B4F-4B7B-9A4F-9F3C-3A4901A3397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D187C-1AD7-4B98-888F-1610EA068B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13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8856E-D1CD-4E75-8806-93A85D3FA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50923-A8DE-4705-B2A0-9C40B0D39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3EAD0-733E-4594-9818-38ED5AB9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F11E-0015-42B1-8221-EB0E69114AD8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661EF-C78A-47E8-B2E6-51C7B7CA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1BF55-8151-4682-B444-C6AB7263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3B4F-4B7B-9A4F-9F3C-3A4901A3397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7E0556-303C-41D2-BC6A-B1907DC5A9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13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9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334F-3A6E-41B6-AA92-B6B2551E2961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3B4F-4B7B-9A4F-9F3C-3A4901A3397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A49180-C050-4F9F-90EB-A9E055D36E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12213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7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60E6-1B0E-4AEB-B353-8E0D8F8A3BFB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3B4F-4B7B-9A4F-9F3C-3A4901A3397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8503CA-1BF9-49F2-AB9D-4FC3C5E779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13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0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CC43-FC7D-45E1-8165-C58A639764B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A0D4-12AC-4A39-BD1C-F23ED30BC33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880F7A-85E5-41AB-BE98-F8F5DFD947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13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5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60BA-0922-4765-9289-49176D7635D7}" type="datetime1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3B4F-4B7B-9A4F-9F3C-3A4901A3397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E7DD8-1BE0-4357-84D0-BB946C9686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13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5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EA47-855B-4D78-A3DC-9998B64D9D78}" type="datetime1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3B4F-4B7B-9A4F-9F3C-3A4901A3397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F73C1-2BE1-41AC-AF2F-4921901CD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13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7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D871-667B-43D7-AAF2-12ED73719ACC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3B4F-4B7B-9A4F-9F3C-3A4901A3397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CC71E-C309-4550-988A-5FA53D4B99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13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9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1F5B-3FE8-4CD3-A300-600B85C9F8BD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3B4F-4B7B-9A4F-9F3C-3A4901A3397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2BDD82-6EB9-40EE-9B5C-61CDE71CDF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13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2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38AB7-AD48-4B4E-9654-EE66C3C35B13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U.S. Environmental Protection Agency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C3B4F-4B7B-9A4F-9F3C-3A4901A33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3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1D709-21C1-4CCC-B5E9-8A43AE0B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6FA1F-E4C3-46FA-AB01-CEA0699D1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B8C3F-7BBB-4472-BD16-30F694593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38AB7-AD48-4B4E-9654-EE66C3C35B13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10925-47B3-442E-AC63-E50BBA84F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U.S. Environmental Protection Agency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50268-3B54-4173-99AF-118D979D1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C3B4F-4B7B-9A4F-9F3C-3A4901A33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5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51D0-171E-054B-B2EA-F57272D6D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00173"/>
            <a:ext cx="6507332" cy="262549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Comparing six fluorometers to extracted methods of quantifying chlorophyll and phycocyanin</a:t>
            </a:r>
          </a:p>
        </p:txBody>
      </p:sp>
    </p:spTree>
    <p:extLst>
      <p:ext uri="{BB962C8B-B14F-4D97-AF65-F5344CB8AC3E}">
        <p14:creationId xmlns:p14="http://schemas.microsoft.com/office/powerpoint/2010/main" val="489680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BF1665-8E20-9946-A9F1-E7FBF1002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85"/>
            <a:ext cx="10515600" cy="716915"/>
          </a:xfrm>
        </p:spPr>
        <p:txBody>
          <a:bodyPr/>
          <a:lstStyle/>
          <a:p>
            <a:r>
              <a:rPr lang="en-US" dirty="0"/>
              <a:t>Chl </a:t>
            </a:r>
            <a:r>
              <a:rPr lang="en-US" i="1" dirty="0"/>
              <a:t>a </a:t>
            </a:r>
            <a:r>
              <a:rPr lang="en-US" dirty="0"/>
              <a:t>Fresh vs Frozen (µg/L)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FC3639-5F14-4F7F-8FA4-C4232292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U.S. Environmental Protection Agency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F8E59C-4FC8-455B-83AF-6B566545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3B4F-4B7B-9A4F-9F3C-3A4901A33979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212002-638A-4A72-9E1C-238B31EE44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6716" y="624406"/>
            <a:ext cx="9898567" cy="560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39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BF1665-8E20-9946-A9F1-E7FBF1002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85"/>
            <a:ext cx="10515600" cy="716915"/>
          </a:xfrm>
        </p:spPr>
        <p:txBody>
          <a:bodyPr/>
          <a:lstStyle/>
          <a:p>
            <a:r>
              <a:rPr lang="en-US" dirty="0"/>
              <a:t>FluoroQuik Chl-</a:t>
            </a:r>
            <a:r>
              <a:rPr lang="en-US" i="1" dirty="0"/>
              <a:t>a</a:t>
            </a:r>
            <a:r>
              <a:rPr lang="en-US" dirty="0"/>
              <a:t> Fresh vs Frozen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FC3639-5F14-4F7F-8FA4-C4232292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U.S. Environmental Protection Agency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F8E59C-4FC8-455B-83AF-6B566545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3B4F-4B7B-9A4F-9F3C-3A4901A33979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CE9E85CC-ED31-4AC8-BB8D-64FCED42D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362" y="655372"/>
            <a:ext cx="9789275" cy="554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75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BF1665-8E20-9946-A9F1-E7FBF1002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85"/>
            <a:ext cx="10515600" cy="716915"/>
          </a:xfrm>
        </p:spPr>
        <p:txBody>
          <a:bodyPr/>
          <a:lstStyle/>
          <a:p>
            <a:r>
              <a:rPr lang="en-US" dirty="0"/>
              <a:t>Phycocyanin Instrument Comparison (Fresh)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FC3639-5F14-4F7F-8FA4-C4232292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U.S. Environmental Protection Agency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F8E59C-4FC8-455B-83AF-6B566545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3B4F-4B7B-9A4F-9F3C-3A4901A33979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212002-638A-4A72-9E1C-238B31EE44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94242" y="538004"/>
            <a:ext cx="10203515" cy="578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9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BF1665-8E20-9946-A9F1-E7FBF1002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85"/>
            <a:ext cx="10515600" cy="716915"/>
          </a:xfrm>
        </p:spPr>
        <p:txBody>
          <a:bodyPr/>
          <a:lstStyle/>
          <a:p>
            <a:r>
              <a:rPr lang="en-US" dirty="0"/>
              <a:t>Phyco</a:t>
            </a:r>
            <a:r>
              <a:rPr lang="en-US" i="1" dirty="0"/>
              <a:t> </a:t>
            </a:r>
            <a:r>
              <a:rPr lang="en-US" dirty="0"/>
              <a:t>Fresh vs Frozen (RFU)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FC3639-5F14-4F7F-8FA4-C4232292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U.S. Environmental Protection Agency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F8E59C-4FC8-455B-83AF-6B566545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3B4F-4B7B-9A4F-9F3C-3A4901A33979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212002-638A-4A72-9E1C-238B31EE44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97895" y="540074"/>
            <a:ext cx="10196209" cy="57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29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BF1665-8E20-9946-A9F1-E7FBF1002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85"/>
            <a:ext cx="10515600" cy="716915"/>
          </a:xfrm>
        </p:spPr>
        <p:txBody>
          <a:bodyPr/>
          <a:lstStyle/>
          <a:p>
            <a:r>
              <a:rPr lang="en-US" dirty="0"/>
              <a:t>Phyco</a:t>
            </a:r>
            <a:r>
              <a:rPr lang="en-US" i="1" dirty="0"/>
              <a:t> </a:t>
            </a:r>
            <a:r>
              <a:rPr lang="en-US" dirty="0"/>
              <a:t>Fresh vs Frozen (µg/L)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FC3639-5F14-4F7F-8FA4-C4232292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U.S. Environmental Protection Agency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F8E59C-4FC8-455B-83AF-6B566545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3B4F-4B7B-9A4F-9F3C-3A4901A33979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212002-638A-4A72-9E1C-238B31EE44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68480" y="580072"/>
            <a:ext cx="10055038" cy="569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23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BF1665-8E20-9946-A9F1-E7FBF1002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85"/>
            <a:ext cx="10515600" cy="716915"/>
          </a:xfrm>
        </p:spPr>
        <p:txBody>
          <a:bodyPr/>
          <a:lstStyle/>
          <a:p>
            <a:r>
              <a:rPr lang="en-US" dirty="0"/>
              <a:t>FluoroQuik Phyco Fresh vs Frozen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FC3639-5F14-4F7F-8FA4-C4232292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U.S. Environmental Protection Agency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F8E59C-4FC8-455B-83AF-6B566545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3B4F-4B7B-9A4F-9F3C-3A4901A33979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E85CC-ED31-4AC8-BB8D-64FCED42D8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01362" y="655372"/>
            <a:ext cx="9789275" cy="554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65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8A39D9-5FB0-41FC-91E5-DC4D1426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1ED223-8288-408B-85BD-0657FBD75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254"/>
            <a:ext cx="10515600" cy="4351338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dirty="0"/>
              <a:t>Freezing samples before analysis on the PhycoProbe could be a viable method and provide more leniency in the time between sampling and analysis</a:t>
            </a:r>
          </a:p>
          <a:p>
            <a:pPr>
              <a:spcAft>
                <a:spcPts val="1000"/>
              </a:spcAft>
            </a:pPr>
            <a:r>
              <a:rPr lang="en-US" dirty="0"/>
              <a:t>The FluoroQuik does not measure chlorophyll accurately and it serves better in a presence/absence capacity for phycocyanin</a:t>
            </a:r>
          </a:p>
          <a:p>
            <a:pPr>
              <a:spcAft>
                <a:spcPts val="1000"/>
              </a:spcAft>
            </a:pPr>
            <a:r>
              <a:rPr lang="en-US" dirty="0"/>
              <a:t>The FluoroSense showed the strongest linear relationship to the phycocyanin extracted method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dirty="0"/>
              <a:t>It could be a good affordable option for field detection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FFC08-A334-4187-81CD-6A60B2EA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5AFA4-17BA-422A-A0EA-69860C05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3B4F-4B7B-9A4F-9F3C-3A4901A339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2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4BF5CC-084F-ED45-BE3C-E4BAC1FC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4957"/>
            <a:ext cx="10515600" cy="936086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465DCF-847C-2345-99A0-4071D1879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7249"/>
            <a:ext cx="10515600" cy="3767751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US" dirty="0"/>
              <a:t>Compare six different fluorometers across a range of prices and assess their precision and accuracy compared to extracted chlorophyll and phycocyanin</a:t>
            </a:r>
          </a:p>
          <a:p>
            <a:pPr>
              <a:spcAft>
                <a:spcPts val="1000"/>
              </a:spcAft>
            </a:pPr>
            <a:r>
              <a:rPr lang="en-US" dirty="0"/>
              <a:t>Develop a deeper understanding of the strengths of the different fluorometers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13489C-AB01-46DF-BD92-C7D9F054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U.S. Environmental Protection Agency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B0519B-39A6-47DB-8655-2838F7C5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3B4F-4B7B-9A4F-9F3C-3A4901A33979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83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>
            <a:extLst>
              <a:ext uri="{FF2B5EF4-FFF2-40B4-BE49-F238E27FC236}">
                <a16:creationId xmlns:a16="http://schemas.microsoft.com/office/drawing/2014/main" id="{2AA07F3F-BFF3-4454-A20A-08A5927D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253927"/>
            <a:ext cx="10515600" cy="1325563"/>
          </a:xfrm>
        </p:spPr>
        <p:txBody>
          <a:bodyPr/>
          <a:lstStyle/>
          <a:p>
            <a:r>
              <a:rPr lang="en-US" dirty="0"/>
              <a:t>The Fluorometers</a:t>
            </a:r>
          </a:p>
        </p:txBody>
      </p:sp>
      <p:pic>
        <p:nvPicPr>
          <p:cNvPr id="7" name="Content Placeholder 6" descr="A picture containing light&#10;&#10;Description automatically generated">
            <a:extLst>
              <a:ext uri="{FF2B5EF4-FFF2-40B4-BE49-F238E27FC236}">
                <a16:creationId xmlns:a16="http://schemas.microsoft.com/office/drawing/2014/main" id="{249CA00D-E044-4FC8-96B8-1253C0735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503" t="10090" r="5053" b="14830"/>
          <a:stretch/>
        </p:blipFill>
        <p:spPr>
          <a:xfrm rot="16200000">
            <a:off x="6094810" y="3534931"/>
            <a:ext cx="2145890" cy="1275893"/>
          </a:xfrm>
          <a:ln w="38100">
            <a:solidFill>
              <a:schemeClr val="tx1"/>
            </a:solidFill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13489C-AB01-46DF-BD92-C7D9F054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U.S. Environmental Protection Agency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B0519B-39A6-47DB-8655-2838F7C5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3B4F-4B7B-9A4F-9F3C-3A4901A33979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text, outdoor, orange, yellow&#10;&#10;Description automatically generated">
            <a:extLst>
              <a:ext uri="{FF2B5EF4-FFF2-40B4-BE49-F238E27FC236}">
                <a16:creationId xmlns:a16="http://schemas.microsoft.com/office/drawing/2014/main" id="{AD1439E6-110F-45D2-A424-301C820F6F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2140" t="-2489" r="-13148" b="-3768"/>
          <a:stretch/>
        </p:blipFill>
        <p:spPr>
          <a:xfrm>
            <a:off x="3446287" y="2974579"/>
            <a:ext cx="1336635" cy="215317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Picture 10" descr="A picture containing text, person, cellphone&#10;&#10;Description automatically generated">
            <a:extLst>
              <a:ext uri="{FF2B5EF4-FFF2-40B4-BE49-F238E27FC236}">
                <a16:creationId xmlns:a16="http://schemas.microsoft.com/office/drawing/2014/main" id="{16A5A3F0-D795-4355-BB40-B7A79B01C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22" b="90862" l="10000" r="90000">
                        <a14:foregroundMark x1="73810" y1="10444" x2="73810" y2="10444"/>
                        <a14:foregroundMark x1="15714" y1="34204" x2="15714" y2="34204"/>
                        <a14:foregroundMark x1="15714" y1="39426" x2="15714" y2="39426"/>
                        <a14:foregroundMark x1="12857" y1="37076" x2="12857" y2="37076"/>
                        <a14:foregroundMark x1="12381" y1="40731" x2="12381" y2="40731"/>
                        <a14:foregroundMark x1="12381" y1="43864" x2="12381" y2="43864"/>
                        <a14:foregroundMark x1="11429" y1="48564" x2="11429" y2="48564"/>
                        <a14:foregroundMark x1="12857" y1="54569" x2="12857" y2="54569"/>
                        <a14:foregroundMark x1="15714" y1="51697" x2="15714" y2="51697"/>
                        <a14:foregroundMark x1="16667" y1="59008" x2="16667" y2="59008"/>
                        <a14:foregroundMark x1="18095" y1="78329" x2="18095" y2="78329"/>
                        <a14:foregroundMark x1="20476" y1="75457" x2="20476" y2="75457"/>
                        <a14:foregroundMark x1="25238" y1="88773" x2="25238" y2="88773"/>
                        <a14:foregroundMark x1="46190" y1="89817" x2="46190" y2="89817"/>
                        <a14:foregroundMark x1="66667" y1="89295" x2="66667" y2="89295"/>
                        <a14:foregroundMark x1="81905" y1="88251" x2="81905" y2="88251"/>
                        <a14:foregroundMark x1="19524" y1="83029" x2="19524" y2="83029"/>
                        <a14:foregroundMark x1="15714" y1="80940" x2="15714" y2="80940"/>
                        <a14:foregroundMark x1="87143" y1="79373" x2="87143" y2="79373"/>
                        <a14:foregroundMark x1="18571" y1="90862" x2="18571" y2="90862"/>
                        <a14:foregroundMark x1="17143" y1="69191" x2="17143" y2="69191"/>
                        <a14:backgroundMark x1="13810" y1="78329" x2="13810" y2="78329"/>
                        <a14:backgroundMark x1="13333" y1="75979" x2="13333" y2="75979"/>
                        <a14:backgroundMark x1="13333" y1="72585" x2="13333" y2="72585"/>
                        <a14:backgroundMark x1="12857" y1="66580" x2="12857" y2="665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35782" y="2739370"/>
            <a:ext cx="1275890" cy="232698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C71363-871A-4958-B887-0A3996194DA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27236" r="-25001"/>
          <a:stretch/>
        </p:blipFill>
        <p:spPr>
          <a:xfrm>
            <a:off x="5193172" y="1289136"/>
            <a:ext cx="931973" cy="223741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8395C8C6-FFD0-4EF0-97C6-85753EA01B2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811" r="31525"/>
          <a:stretch/>
        </p:blipFill>
        <p:spPr>
          <a:xfrm>
            <a:off x="8254231" y="963854"/>
            <a:ext cx="1219840" cy="242279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827B60-B115-416F-8194-DD9BA5872774}"/>
              </a:ext>
            </a:extLst>
          </p:cNvPr>
          <p:cNvSpPr txBox="1"/>
          <p:nvPr/>
        </p:nvSpPr>
        <p:spPr>
          <a:xfrm>
            <a:off x="870894" y="3601218"/>
            <a:ext cx="2308637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Turner Trilogy</a:t>
            </a:r>
          </a:p>
          <a:p>
            <a:pPr algn="ctr"/>
            <a:endParaRPr lang="en-US" sz="1000" dirty="0"/>
          </a:p>
          <a:p>
            <a:pPr algn="ctr"/>
            <a:r>
              <a:rPr lang="en-US" sz="1400" dirty="0"/>
              <a:t>3 Modules:</a:t>
            </a:r>
          </a:p>
          <a:p>
            <a:pPr algn="ctr"/>
            <a:endParaRPr lang="en-US" sz="3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Chlorophyll </a:t>
            </a:r>
            <a:r>
              <a:rPr lang="en-US" sz="1400" i="1" dirty="0"/>
              <a:t>a</a:t>
            </a:r>
            <a:r>
              <a:rPr lang="en-US" sz="1400" dirty="0"/>
              <a:t> Extracted – </a:t>
            </a:r>
          </a:p>
          <a:p>
            <a:pPr algn="ctr"/>
            <a:r>
              <a:rPr lang="en-US" sz="1400" dirty="0"/>
              <a:t>Non-Acidification</a:t>
            </a:r>
          </a:p>
          <a:p>
            <a:pPr algn="ctr"/>
            <a:endParaRPr lang="en-US" sz="3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Phycocyanin Extracted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3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Chlorophyll in vivo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2D9675-4CB5-4B3B-B4C6-9B70CA638AAF}"/>
              </a:ext>
            </a:extLst>
          </p:cNvPr>
          <p:cNvSpPr txBox="1"/>
          <p:nvPr/>
        </p:nvSpPr>
        <p:spPr>
          <a:xfrm>
            <a:off x="4990840" y="3526547"/>
            <a:ext cx="133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Turner </a:t>
            </a:r>
          </a:p>
          <a:p>
            <a:pPr algn="ctr"/>
            <a:r>
              <a:rPr lang="en-US" dirty="0"/>
              <a:t>FluoroSense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12F7B9-FB9F-4CD9-BB47-37BA8342C56C}"/>
              </a:ext>
            </a:extLst>
          </p:cNvPr>
          <p:cNvSpPr txBox="1"/>
          <p:nvPr/>
        </p:nvSpPr>
        <p:spPr>
          <a:xfrm>
            <a:off x="3327998" y="5171711"/>
            <a:ext cx="157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Turner CyanoFluor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D93DC1-F36C-4106-AC1C-B47F192196DD}"/>
              </a:ext>
            </a:extLst>
          </p:cNvPr>
          <p:cNvSpPr txBox="1"/>
          <p:nvPr/>
        </p:nvSpPr>
        <p:spPr>
          <a:xfrm>
            <a:off x="9790203" y="5066350"/>
            <a:ext cx="157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AmiScience</a:t>
            </a:r>
          </a:p>
          <a:p>
            <a:pPr algn="ctr"/>
            <a:r>
              <a:rPr lang="en-US" dirty="0"/>
              <a:t>FluoroQuik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E3C015-4B06-43C5-B328-4890594DCAEC}"/>
              </a:ext>
            </a:extLst>
          </p:cNvPr>
          <p:cNvSpPr txBox="1"/>
          <p:nvPr/>
        </p:nvSpPr>
        <p:spPr>
          <a:xfrm>
            <a:off x="8075919" y="3386649"/>
            <a:ext cx="157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bbe</a:t>
            </a:r>
          </a:p>
          <a:p>
            <a:pPr algn="ctr"/>
            <a:r>
              <a:rPr lang="en-US" dirty="0"/>
              <a:t>PhycoProbe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B8FF72-0691-4ACA-99EA-13ED2E043E22}"/>
              </a:ext>
            </a:extLst>
          </p:cNvPr>
          <p:cNvSpPr txBox="1"/>
          <p:nvPr/>
        </p:nvSpPr>
        <p:spPr>
          <a:xfrm>
            <a:off x="6413228" y="5244377"/>
            <a:ext cx="157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bbe</a:t>
            </a:r>
          </a:p>
          <a:p>
            <a:pPr algn="ctr"/>
            <a:r>
              <a:rPr lang="en-US" dirty="0"/>
              <a:t>AlgaeTorch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10E7A-564F-420C-AC52-A65C755532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9521" y="1436950"/>
            <a:ext cx="2072820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4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9B575162-276E-4950-A90F-51BD0581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253927"/>
            <a:ext cx="10515600" cy="1325563"/>
          </a:xfrm>
        </p:spPr>
        <p:txBody>
          <a:bodyPr/>
          <a:lstStyle/>
          <a:p>
            <a:r>
              <a:rPr lang="en-US" dirty="0"/>
              <a:t>The Fluorometers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823378B-FD5C-434D-9EB8-6BFB13EA83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060029"/>
              </p:ext>
            </p:extLst>
          </p:nvPr>
        </p:nvGraphicFramePr>
        <p:xfrm>
          <a:off x="517907" y="1455203"/>
          <a:ext cx="11156185" cy="4453889"/>
        </p:xfrm>
        <a:graphic>
          <a:graphicData uri="http://schemas.openxmlformats.org/drawingml/2006/table">
            <a:tbl>
              <a:tblPr/>
              <a:tblGrid>
                <a:gridCol w="875464">
                  <a:extLst>
                    <a:ext uri="{9D8B030D-6E8A-4147-A177-3AD203B41FA5}">
                      <a16:colId xmlns:a16="http://schemas.microsoft.com/office/drawing/2014/main" val="1294241251"/>
                    </a:ext>
                  </a:extLst>
                </a:gridCol>
                <a:gridCol w="2253343">
                  <a:extLst>
                    <a:ext uri="{9D8B030D-6E8A-4147-A177-3AD203B41FA5}">
                      <a16:colId xmlns:a16="http://schemas.microsoft.com/office/drawing/2014/main" val="82381684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160998929"/>
                    </a:ext>
                  </a:extLst>
                </a:gridCol>
                <a:gridCol w="3142300">
                  <a:extLst>
                    <a:ext uri="{9D8B030D-6E8A-4147-A177-3AD203B41FA5}">
                      <a16:colId xmlns:a16="http://schemas.microsoft.com/office/drawing/2014/main" val="2216489831"/>
                    </a:ext>
                  </a:extLst>
                </a:gridCol>
                <a:gridCol w="898852">
                  <a:extLst>
                    <a:ext uri="{9D8B030D-6E8A-4147-A177-3AD203B41FA5}">
                      <a16:colId xmlns:a16="http://schemas.microsoft.com/office/drawing/2014/main" val="299916550"/>
                    </a:ext>
                  </a:extLst>
                </a:gridCol>
                <a:gridCol w="1460440">
                  <a:extLst>
                    <a:ext uri="{9D8B030D-6E8A-4147-A177-3AD203B41FA5}">
                      <a16:colId xmlns:a16="http://schemas.microsoft.com/office/drawing/2014/main" val="36959159"/>
                    </a:ext>
                  </a:extLst>
                </a:gridCol>
                <a:gridCol w="1230386">
                  <a:extLst>
                    <a:ext uri="{9D8B030D-6E8A-4147-A177-3AD203B41FA5}">
                      <a16:colId xmlns:a16="http://schemas.microsoft.com/office/drawing/2014/main" val="1467456742"/>
                    </a:ext>
                  </a:extLst>
                </a:gridCol>
              </a:tblGrid>
              <a:tr h="24799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Instrument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 vivo vs In situ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Manufacturer MDL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488477"/>
                  </a:ext>
                </a:extLst>
              </a:tr>
              <a:tr h="48463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Turner</a:t>
                      </a:r>
                      <a:endParaRPr lang="en-US" sz="2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Trilogy - </a:t>
                      </a:r>
                      <a:r>
                        <a:rPr lang="en-US" sz="13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Phycocyanin</a:t>
                      </a:r>
                      <a:r>
                        <a:rPr lang="en-US" sz="13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 Extracted</a:t>
                      </a:r>
                      <a:endParaRPr lang="en-US" sz="2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situ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phyco</a:t>
                      </a:r>
                      <a:endParaRPr lang="en-US" sz="2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RFU, µg/L</a:t>
                      </a:r>
                      <a:endParaRPr lang="en-US" sz="2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PC:  0-10,000 µg/L</a:t>
                      </a:r>
                      <a:endParaRPr lang="en-US" sz="2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PC: 2 µg/L</a:t>
                      </a:r>
                      <a:endParaRPr lang="en-US" sz="2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531939"/>
                  </a:ext>
                </a:extLst>
              </a:tr>
              <a:tr h="44424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Turner</a:t>
                      </a:r>
                      <a:endParaRPr lang="en-US" sz="2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Trilogy - Chlorophyll </a:t>
                      </a:r>
                      <a:r>
                        <a:rPr lang="en-US" sz="1300" b="0" i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3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 Extracted (Non-Acidification)</a:t>
                      </a:r>
                      <a:endParaRPr lang="en-US" sz="2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situ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chl-</a:t>
                      </a:r>
                      <a:r>
                        <a:rPr lang="en-US" sz="1300" b="0" i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2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RFU, µg/L</a:t>
                      </a:r>
                      <a:endParaRPr lang="en-US" sz="2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CHL: 0-300 µg/L</a:t>
                      </a:r>
                      <a:endParaRPr lang="en-US" sz="2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CHL: 0.025 µg/L</a:t>
                      </a:r>
                      <a:endParaRPr lang="en-US" sz="2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18014"/>
                  </a:ext>
                </a:extLst>
              </a:tr>
              <a:tr h="44424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Turner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Trilogy - Chlorophyll In-vivo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situ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chl-</a:t>
                      </a:r>
                      <a:r>
                        <a:rPr lang="en-US" sz="13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RFU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CHL: 0-300 µg/L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CHL: 0.025 µg/L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149651"/>
                  </a:ext>
                </a:extLst>
              </a:tr>
              <a:tr h="44424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Turner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CyanoFluor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situ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chl-</a:t>
                      </a:r>
                      <a:r>
                        <a:rPr lang="en-US" sz="13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phyco, PC:CHL ratio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RFU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PC/CHL: 0-100 µg/L</a:t>
                      </a:r>
                      <a:endParaRPr lang="de-DE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PC/CHL: 0.3 µg/L</a:t>
                      </a:r>
                      <a:endParaRPr lang="de-DE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639591"/>
                  </a:ext>
                </a:extLst>
              </a:tr>
              <a:tr h="44424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Turner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FluoroSense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+mn-lt"/>
                        </a:rPr>
                        <a:t>In vivo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phyco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µg/L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PC: 0-199 µg/L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listed - semi-qualitative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859821"/>
                  </a:ext>
                </a:extLst>
              </a:tr>
              <a:tr h="44424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bbe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AlgaeTorch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+mn-lt"/>
                        </a:rPr>
                        <a:t>In vivo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chl-</a:t>
                      </a:r>
                      <a:r>
                        <a:rPr lang="en-US" sz="13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cyanobacteria (using chl-</a:t>
                      </a:r>
                      <a:r>
                        <a:rPr lang="en-US" sz="13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 proxy)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µg/l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CHL: 0 - 200 µg/l</a:t>
                      </a:r>
                      <a:endParaRPr lang="de-DE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CHL: 0.15 µg/l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56119"/>
                  </a:ext>
                </a:extLst>
              </a:tr>
              <a:tr h="44424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bbe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PhycoProbe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+mn-lt"/>
                        </a:rPr>
                        <a:t>In vivo/In situ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algae, blue-green algae, diatoms, cryptophyceae, total chl-</a:t>
                      </a:r>
                      <a:r>
                        <a:rPr lang="en-US" sz="13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(all using chl-</a:t>
                      </a:r>
                      <a:r>
                        <a:rPr lang="en-US" sz="13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proxy), &amp; unbound phycocyanin (</a:t>
                      </a:r>
                      <a:r>
                        <a:rPr lang="el-G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/l)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µg/L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CHL: 0 - 200 µg/l</a:t>
                      </a:r>
                      <a:endParaRPr lang="de-DE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88868"/>
                  </a:ext>
                </a:extLst>
              </a:tr>
              <a:tr h="44424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AmiScience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FluoroQuik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situ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chl-</a:t>
                      </a:r>
                      <a:r>
                        <a:rPr lang="en-US" sz="13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phyco, PC:CHL ratio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µg/L, RFU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PC: 0-20,000 µg/L       CHL: 0-1,000 µg/L 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PC: 1.0 µg/L             CHL: 0.2 µg/L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57242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13489C-AB01-46DF-BD92-C7D9F054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U.S. Environmental Protection Agency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B0519B-39A6-47DB-8655-2838F7C5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D9C3B4F-4B7B-9A4F-9F3C-3A4901A3397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4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8BEF-C69B-4575-8586-9B31ABE6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EE4C6-3902-4D53-8E0C-303A5E0F9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dirty="0"/>
              <a:t>Solvent-based extracted methods run on the Trilogy for chlorophyll and phycocyanin served as the gold standard</a:t>
            </a:r>
          </a:p>
          <a:p>
            <a:pPr>
              <a:spcAft>
                <a:spcPts val="1000"/>
              </a:spcAft>
            </a:pPr>
            <a:endParaRPr lang="en-US" sz="1000" dirty="0"/>
          </a:p>
          <a:p>
            <a:pPr>
              <a:spcAft>
                <a:spcPts val="1000"/>
              </a:spcAft>
            </a:pPr>
            <a:r>
              <a:rPr lang="en-US" dirty="0"/>
              <a:t>Collected 3 field duplicates for lab instruments &amp; took triplicate measurements with field instruments at nine ponds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dirty="0"/>
              <a:t>Avoided sediment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dirty="0"/>
              <a:t>Cleared surface scum before sampling to avoid differences between duplicates</a:t>
            </a:r>
          </a:p>
        </p:txBody>
      </p:sp>
    </p:spTree>
    <p:extLst>
      <p:ext uri="{BB962C8B-B14F-4D97-AF65-F5344CB8AC3E}">
        <p14:creationId xmlns:p14="http://schemas.microsoft.com/office/powerpoint/2010/main" val="340258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2894-4EF0-46CB-9B76-3EE752A0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522C4-6F5B-4C61-84FC-35670A6E7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dirty="0"/>
              <a:t>Filtered samples for the extracted chlorophyll and phycocyanin methods</a:t>
            </a:r>
          </a:p>
          <a:p>
            <a:pPr>
              <a:spcAft>
                <a:spcPts val="1000"/>
              </a:spcAft>
            </a:pPr>
            <a:r>
              <a:rPr lang="en-US" dirty="0"/>
              <a:t>Ran each field dup in triplicate on the lab instruments within 24hrs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dirty="0"/>
              <a:t>All lab fluorometry was done in low light conditions</a:t>
            </a:r>
          </a:p>
          <a:p>
            <a:pPr>
              <a:spcAft>
                <a:spcPts val="1000"/>
              </a:spcAft>
            </a:pPr>
            <a:r>
              <a:rPr lang="en-US" dirty="0"/>
              <a:t>Re-ran samples on all lab instruments after one freeze/thaw cycle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dirty="0"/>
              <a:t>Froze samples for at least 4hrs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dirty="0"/>
              <a:t>Thawed in water bath until samples were between 20-24°C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727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D158-6B60-4747-8E66-A49F3DA2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72B7-033A-401D-9276-45395F29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en-US" dirty="0"/>
              <a:t>Checked calibration drift before each use (where possible)</a:t>
            </a:r>
          </a:p>
          <a:p>
            <a:pPr>
              <a:spcAft>
                <a:spcPts val="1000"/>
              </a:spcAft>
            </a:pPr>
            <a:r>
              <a:rPr lang="en-US" dirty="0"/>
              <a:t>Used recommended type of blank for all fluorometers</a:t>
            </a:r>
          </a:p>
          <a:p>
            <a:pPr>
              <a:spcAft>
                <a:spcPts val="1000"/>
              </a:spcAft>
            </a:pPr>
            <a:r>
              <a:rPr lang="en-US" dirty="0"/>
              <a:t>PhycoProbe: yellow substances calibration &amp; blank once per pond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8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BF1665-8E20-9946-A9F1-E7FBF1002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85"/>
            <a:ext cx="10515600" cy="716915"/>
          </a:xfrm>
        </p:spPr>
        <p:txBody>
          <a:bodyPr/>
          <a:lstStyle/>
          <a:p>
            <a:r>
              <a:rPr lang="en-US" dirty="0"/>
              <a:t>Chl </a:t>
            </a:r>
            <a:r>
              <a:rPr lang="en-US" i="1" dirty="0"/>
              <a:t>a</a:t>
            </a:r>
            <a:r>
              <a:rPr lang="en-US" dirty="0"/>
              <a:t> Instrument Comparison (Fresh)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FC3639-5F14-4F7F-8FA4-C4232292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U.S. Environmental Protection Agency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F8E59C-4FC8-455B-83AF-6B566545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3B4F-4B7B-9A4F-9F3C-3A4901A33979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FB453A-0E4D-4E1D-AEF7-0F876AECF5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91721" y="536575"/>
            <a:ext cx="10208558" cy="57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BF1665-8E20-9946-A9F1-E7FBF1002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85"/>
            <a:ext cx="10515600" cy="716915"/>
          </a:xfrm>
        </p:spPr>
        <p:txBody>
          <a:bodyPr/>
          <a:lstStyle/>
          <a:p>
            <a:r>
              <a:rPr lang="en-US" dirty="0"/>
              <a:t>Chl </a:t>
            </a:r>
            <a:r>
              <a:rPr lang="en-US" i="1" dirty="0"/>
              <a:t>a </a:t>
            </a:r>
            <a:r>
              <a:rPr lang="en-US" dirty="0"/>
              <a:t>Fresh vs Frozen (RFU)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FC3639-5F14-4F7F-8FA4-C4232292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U.S. Environmental Protection Agency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F8E59C-4FC8-455B-83AF-6B566545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3B4F-4B7B-9A4F-9F3C-3A4901A33979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212002-638A-4A72-9E1C-238B31EE44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04164" y="656959"/>
            <a:ext cx="9783672" cy="554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5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3DAE0920-49C0-4BEB-8059-D7BF55C35AD5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1919</TotalTime>
  <Words>1185</Words>
  <Application>Microsoft Office PowerPoint</Application>
  <PresentationFormat>Widescreen</PresentationFormat>
  <Paragraphs>207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1_Office Theme</vt:lpstr>
      <vt:lpstr>Comparing six fluorometers to extracted methods of quantifying chlorophyll and phycocyanin</vt:lpstr>
      <vt:lpstr>Goals</vt:lpstr>
      <vt:lpstr>The Fluorometers</vt:lpstr>
      <vt:lpstr>The Fluorometers</vt:lpstr>
      <vt:lpstr>Methods</vt:lpstr>
      <vt:lpstr>Methods cont.</vt:lpstr>
      <vt:lpstr>Details</vt:lpstr>
      <vt:lpstr>Chl a Instrument Comparison (Fresh)</vt:lpstr>
      <vt:lpstr>Chl a Fresh vs Frozen (RFU)</vt:lpstr>
      <vt:lpstr>Chl a Fresh vs Frozen (µg/L)</vt:lpstr>
      <vt:lpstr>FluoroQuik Chl-a Fresh vs Frozen</vt:lpstr>
      <vt:lpstr>Phycocyanin Instrument Comparison (Fresh)</vt:lpstr>
      <vt:lpstr>Phyco Fresh vs Frozen (RFU)</vt:lpstr>
      <vt:lpstr>Phyco Fresh vs Frozen (µg/L)</vt:lpstr>
      <vt:lpstr>FluoroQuik Phyco Fresh vs Frozen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Fournier, Sophie</cp:lastModifiedBy>
  <cp:revision>41</cp:revision>
  <dcterms:created xsi:type="dcterms:W3CDTF">2019-11-04T14:04:23Z</dcterms:created>
  <dcterms:modified xsi:type="dcterms:W3CDTF">2022-04-07T15:29:32Z</dcterms:modified>
</cp:coreProperties>
</file>