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1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1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EA80-C17C-46E7-B6EA-4BE8EC03134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B13C-BA9C-49DE-8EFF-53FD14C4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8642" y="2965060"/>
            <a:ext cx="233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readSitesEqAreaData.R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4595" y="1869135"/>
            <a:ext cx="152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plotCleanLgr.R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7925" y="4427711"/>
            <a:ext cx="1580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grtsWgtAdj.R</a:t>
            </a:r>
            <a:endParaRPr lang="en-US" dirty="0"/>
          </a:p>
          <a:p>
            <a:pPr algn="ctr"/>
            <a:r>
              <a:rPr lang="en-US" sz="800" dirty="0"/>
              <a:t>Expand to include other variables</a:t>
            </a:r>
          </a:p>
        </p:txBody>
      </p:sp>
      <p:cxnSp>
        <p:nvCxnSpPr>
          <p:cNvPr id="8" name="Straight Arrow Connector 7"/>
          <p:cNvCxnSpPr>
            <a:stCxn id="4" idx="1"/>
            <a:endCxn id="5" idx="2"/>
          </p:cNvCxnSpPr>
          <p:nvPr/>
        </p:nvCxnSpPr>
        <p:spPr>
          <a:xfrm flipH="1" flipV="1">
            <a:off x="2349003" y="2238467"/>
            <a:ext cx="2689639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205372" y="3334392"/>
            <a:ext cx="12994" cy="109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290" y="1864500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readLgr.R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1107413" y="2049166"/>
            <a:ext cx="477182" cy="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8280" y="1053800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calculateDiffusion.R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 flipV="1">
            <a:off x="3113411" y="1238466"/>
            <a:ext cx="2084869" cy="8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1140" y="1060436"/>
            <a:ext cx="208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calculateEbullition.R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4" idx="0"/>
            <a:endCxn id="24" idx="1"/>
          </p:cNvCxnSpPr>
          <p:nvPr/>
        </p:nvCxnSpPr>
        <p:spPr>
          <a:xfrm flipV="1">
            <a:off x="6205372" y="1245102"/>
            <a:ext cx="1955768" cy="171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0"/>
            <a:endCxn id="11" idx="2"/>
          </p:cNvCxnSpPr>
          <p:nvPr/>
        </p:nvCxnSpPr>
        <p:spPr>
          <a:xfrm flipV="1">
            <a:off x="6205372" y="1423132"/>
            <a:ext cx="12995" cy="154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96996" y="1747820"/>
            <a:ext cx="728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Chm</a:t>
            </a:r>
          </a:p>
          <a:p>
            <a:r>
              <a:rPr lang="en-US" sz="1400" dirty="0"/>
              <a:t>volume</a:t>
            </a:r>
          </a:p>
        </p:txBody>
      </p:sp>
      <p:cxnSp>
        <p:nvCxnSpPr>
          <p:cNvPr id="53" name="Straight Arrow Connector 52"/>
          <p:cNvCxnSpPr>
            <a:stCxn id="11" idx="1"/>
          </p:cNvCxnSpPr>
          <p:nvPr/>
        </p:nvCxnSpPr>
        <p:spPr>
          <a:xfrm flipH="1">
            <a:off x="4372743" y="1238466"/>
            <a:ext cx="825537" cy="278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2"/>
            <a:endCxn id="83" idx="3"/>
          </p:cNvCxnSpPr>
          <p:nvPr/>
        </p:nvCxnSpPr>
        <p:spPr>
          <a:xfrm flipH="1">
            <a:off x="4897983" y="1429768"/>
            <a:ext cx="4306007" cy="259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53011" y="5652822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grtsMeanVariance.R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" idx="2"/>
            <a:endCxn id="61" idx="0"/>
          </p:cNvCxnSpPr>
          <p:nvPr/>
        </p:nvCxnSpPr>
        <p:spPr>
          <a:xfrm>
            <a:off x="6218366" y="4920154"/>
            <a:ext cx="1" cy="7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03120" y="2965060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readGc.R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4" idx="3"/>
            <a:endCxn id="66" idx="1"/>
          </p:cNvCxnSpPr>
          <p:nvPr/>
        </p:nvCxnSpPr>
        <p:spPr>
          <a:xfrm>
            <a:off x="7372101" y="3149726"/>
            <a:ext cx="1731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0"/>
            <a:endCxn id="24" idx="2"/>
          </p:cNvCxnSpPr>
          <p:nvPr/>
        </p:nvCxnSpPr>
        <p:spPr>
          <a:xfrm flipH="1" flipV="1">
            <a:off x="9203990" y="1429768"/>
            <a:ext cx="417157" cy="153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15416" y="2928259"/>
            <a:ext cx="86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Xtr</a:t>
            </a:r>
            <a:r>
              <a:rPr lang="en-US" sz="1400" dirty="0"/>
              <a:t> codes</a:t>
            </a:r>
          </a:p>
        </p:txBody>
      </p:sp>
      <p:cxnSp>
        <p:nvCxnSpPr>
          <p:cNvPr id="80" name="Straight Arrow Connector 79"/>
          <p:cNvCxnSpPr>
            <a:stCxn id="83" idx="3"/>
          </p:cNvCxnSpPr>
          <p:nvPr/>
        </p:nvCxnSpPr>
        <p:spPr>
          <a:xfrm>
            <a:off x="4897983" y="4021722"/>
            <a:ext cx="1227543" cy="40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47503" y="3867833"/>
            <a:ext cx="105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eqAreaData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37764" y="5652822"/>
            <a:ext cx="19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exploratoryPlots.R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61" idx="3"/>
            <a:endCxn id="25" idx="1"/>
          </p:cNvCxnSpPr>
          <p:nvPr/>
        </p:nvCxnSpPr>
        <p:spPr>
          <a:xfrm>
            <a:off x="7283722" y="5837488"/>
            <a:ext cx="75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71530" y="5169292"/>
            <a:ext cx="750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survRes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>
            <a:off x="7646858" y="5477069"/>
            <a:ext cx="13885" cy="36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58787" y="5054350"/>
            <a:ext cx="1868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meanVariance.c.lake.lu</a:t>
            </a:r>
          </a:p>
        </p:txBody>
      </p:sp>
      <p:cxnSp>
        <p:nvCxnSpPr>
          <p:cNvPr id="35" name="Straight Arrow Connector 34"/>
          <p:cNvCxnSpPr>
            <a:stCxn id="25" idx="0"/>
            <a:endCxn id="16" idx="2"/>
          </p:cNvCxnSpPr>
          <p:nvPr/>
        </p:nvCxnSpPr>
        <p:spPr>
          <a:xfrm flipV="1">
            <a:off x="8988409" y="5362127"/>
            <a:ext cx="4416" cy="29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73682" y="383705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readChem.R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  <a:endCxn id="83" idx="1"/>
          </p:cNvCxnSpPr>
          <p:nvPr/>
        </p:nvCxnSpPr>
        <p:spPr>
          <a:xfrm>
            <a:off x="3011099" y="4021721"/>
            <a:ext cx="836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9103" y="381222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Add station specific</a:t>
            </a:r>
          </a:p>
          <a:p>
            <a:pPr algn="ctr"/>
            <a:r>
              <a:rPr lang="en-US" sz="1000" dirty="0" err="1"/>
              <a:t>Chem</a:t>
            </a:r>
            <a:r>
              <a:rPr lang="en-US" sz="1000" dirty="0"/>
              <a:t> data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939054" y="5837488"/>
            <a:ext cx="75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78921" y="5652822"/>
            <a:ext cx="14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statModels.R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6" idx="3"/>
            <a:endCxn id="36" idx="0"/>
          </p:cNvCxnSpPr>
          <p:nvPr/>
        </p:nvCxnSpPr>
        <p:spPr>
          <a:xfrm>
            <a:off x="9926862" y="5208239"/>
            <a:ext cx="1558599" cy="4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4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BB5AB5D2-405C-46AA-A3B7-0F5A35B8BC00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2E951F21-4629-4E27-BA7B-48EEE48CF2BA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99DE5F60-45F3-4D7F-B656-63378C9B6AC0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64EDCD23-499E-4FE7-A530-E109B57EF87D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Beaulieu, Jake</dc:creator>
  <cp:lastModifiedBy>Beaulieu, Jake</cp:lastModifiedBy>
  <cp:revision>20</cp:revision>
  <dcterms:created xsi:type="dcterms:W3CDTF">2016-10-11T12:09:19Z</dcterms:created>
  <dcterms:modified xsi:type="dcterms:W3CDTF">2016-11-18T20:00:44Z</dcterms:modified>
</cp:coreProperties>
</file>