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handoutMasterIdLst>
    <p:handoutMasterId r:id="rId9"/>
  </p:handoutMasterIdLst>
  <p:sldIdLst>
    <p:sldId id="256" r:id="rId6"/>
    <p:sldId id="260" r:id="rId7"/>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3"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8E2"/>
    <a:srgbClr val="FFFFFF"/>
    <a:srgbClr val="E0E8F5"/>
    <a:srgbClr val="BFD0EB"/>
    <a:srgbClr val="ECECF0"/>
    <a:srgbClr val="D7D9E1"/>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5" autoAdjust="0"/>
    <p:restoredTop sz="94660"/>
  </p:normalViewPr>
  <p:slideViewPr>
    <p:cSldViewPr snapToGrid="0">
      <p:cViewPr>
        <p:scale>
          <a:sx n="75" d="100"/>
          <a:sy n="75" d="100"/>
        </p:scale>
        <p:origin x="54" y="54"/>
      </p:cViewPr>
      <p:guideLst>
        <p:guide orient="horz" pos="6336"/>
        <p:guide pos="4896"/>
      </p:guideLst>
    </p:cSldViewPr>
  </p:slideViewPr>
  <p:notesTextViewPr>
    <p:cViewPr>
      <p:scale>
        <a:sx n="1" d="1"/>
        <a:sy n="1" d="1"/>
      </p:scale>
      <p:origin x="0" y="0"/>
    </p:cViewPr>
  </p:notesTextViewPr>
  <p:notesViewPr>
    <p:cSldViewPr snapToGrid="0">
      <p:cViewPr varScale="1">
        <p:scale>
          <a:sx n="84" d="100"/>
          <a:sy n="84" d="100"/>
        </p:scale>
        <p:origin x="35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16E7F5A5-37CD-4DCF-AA86-0430B846547F}"/>
    <pc:docChg chg="custSel modSld modMainMaster">
      <pc:chgData name="Frederick, Samuel" userId="090dec4f-7d84-4616-bef6-b2226d1b24c4" providerId="ADAL" clId="{16E7F5A5-37CD-4DCF-AA86-0430B846547F}" dt="2021-06-25T17:32:23.351" v="27" actId="20577"/>
      <pc:docMkLst>
        <pc:docMk/>
      </pc:docMkLst>
      <pc:sldChg chg="addSp delSp modSp mod">
        <pc:chgData name="Frederick, Samuel" userId="090dec4f-7d84-4616-bef6-b2226d1b24c4" providerId="ADAL" clId="{16E7F5A5-37CD-4DCF-AA86-0430B846547F}" dt="2021-06-25T17:32:23.351" v="27" actId="20577"/>
        <pc:sldMkLst>
          <pc:docMk/>
          <pc:sldMk cId="1609848839" sldId="256"/>
        </pc:sldMkLst>
        <pc:spChg chg="add mod">
          <ac:chgData name="Frederick, Samuel" userId="090dec4f-7d84-4616-bef6-b2226d1b24c4" providerId="ADAL" clId="{16E7F5A5-37CD-4DCF-AA86-0430B846547F}" dt="2021-06-25T17:28:15.461" v="9"/>
          <ac:spMkLst>
            <pc:docMk/>
            <pc:sldMk cId="1609848839" sldId="256"/>
            <ac:spMk id="2" creationId="{DF25D9C5-0140-43A2-9D86-F50EC8F42E3A}"/>
          </ac:spMkLst>
        </pc:spChg>
        <pc:spChg chg="del">
          <ac:chgData name="Frederick, Samuel" userId="090dec4f-7d84-4616-bef6-b2226d1b24c4" providerId="ADAL" clId="{16E7F5A5-37CD-4DCF-AA86-0430B846547F}" dt="2021-06-25T17:28:15.461" v="9"/>
          <ac:spMkLst>
            <pc:docMk/>
            <pc:sldMk cId="1609848839" sldId="256"/>
            <ac:spMk id="3" creationId="{EC43C2E1-FF84-42C2-B9B6-D45A6FDCF74E}"/>
          </ac:spMkLst>
        </pc:spChg>
        <pc:spChg chg="add mod">
          <ac:chgData name="Frederick, Samuel" userId="090dec4f-7d84-4616-bef6-b2226d1b24c4" providerId="ADAL" clId="{16E7F5A5-37CD-4DCF-AA86-0430B846547F}" dt="2021-06-25T17:28:15.461" v="9"/>
          <ac:spMkLst>
            <pc:docMk/>
            <pc:sldMk cId="1609848839" sldId="256"/>
            <ac:spMk id="4" creationId="{5FA2AB1B-0DDB-4270-9042-278DCF800F26}"/>
          </ac:spMkLst>
        </pc:spChg>
        <pc:spChg chg="add mod">
          <ac:chgData name="Frederick, Samuel" userId="090dec4f-7d84-4616-bef6-b2226d1b24c4" providerId="ADAL" clId="{16E7F5A5-37CD-4DCF-AA86-0430B846547F}" dt="2021-06-25T17:28:15.461" v="9"/>
          <ac:spMkLst>
            <pc:docMk/>
            <pc:sldMk cId="1609848839" sldId="256"/>
            <ac:spMk id="6" creationId="{D5BA74ED-89C1-407E-9747-8407E312C6D6}"/>
          </ac:spMkLst>
        </pc:spChg>
        <pc:spChg chg="del">
          <ac:chgData name="Frederick, Samuel" userId="090dec4f-7d84-4616-bef6-b2226d1b24c4" providerId="ADAL" clId="{16E7F5A5-37CD-4DCF-AA86-0430B846547F}" dt="2021-06-25T17:28:15.461" v="9"/>
          <ac:spMkLst>
            <pc:docMk/>
            <pc:sldMk cId="1609848839" sldId="256"/>
            <ac:spMk id="30" creationId="{52383DDE-3607-48CE-A7B4-400D3E2BA74C}"/>
          </ac:spMkLst>
        </pc:spChg>
        <pc:spChg chg="del">
          <ac:chgData name="Frederick, Samuel" userId="090dec4f-7d84-4616-bef6-b2226d1b24c4" providerId="ADAL" clId="{16E7F5A5-37CD-4DCF-AA86-0430B846547F}" dt="2021-06-25T17:28:15.461" v="9"/>
          <ac:spMkLst>
            <pc:docMk/>
            <pc:sldMk cId="1609848839" sldId="256"/>
            <ac:spMk id="32" creationId="{8803B0E4-94DC-49ED-B09E-4AB178653AAC}"/>
          </ac:spMkLst>
        </pc:spChg>
        <pc:graphicFrameChg chg="mod">
          <ac:chgData name="Frederick, Samuel" userId="090dec4f-7d84-4616-bef6-b2226d1b24c4" providerId="ADAL" clId="{16E7F5A5-37CD-4DCF-AA86-0430B846547F}" dt="2021-06-25T17:29:35.720" v="12"/>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16E7F5A5-37CD-4DCF-AA86-0430B846547F}" dt="2021-06-25T17:31:36.901" v="18" actId="20577"/>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16E7F5A5-37CD-4DCF-AA86-0430B846547F}" dt="2021-06-25T17:32:23.351" v="27" actId="20577"/>
          <ac:graphicFrameMkLst>
            <pc:docMk/>
            <pc:sldMk cId="1609848839" sldId="256"/>
            <ac:graphicFrameMk id="76" creationId="{CFBC78B5-ECBB-4AC5-A5A0-78434B4C50A3}"/>
          </ac:graphicFrameMkLst>
        </pc:graphicFrameChg>
      </pc:sldChg>
      <pc:sldChg chg="addSp delSp modSp">
        <pc:chgData name="Frederick, Samuel" userId="090dec4f-7d84-4616-bef6-b2226d1b24c4" providerId="ADAL" clId="{16E7F5A5-37CD-4DCF-AA86-0430B846547F}" dt="2021-06-25T17:28:34.500" v="11"/>
        <pc:sldMkLst>
          <pc:docMk/>
          <pc:sldMk cId="3695094907" sldId="260"/>
        </pc:sldMkLst>
        <pc:spChg chg="del">
          <ac:chgData name="Frederick, Samuel" userId="090dec4f-7d84-4616-bef6-b2226d1b24c4" providerId="ADAL" clId="{16E7F5A5-37CD-4DCF-AA86-0430B846547F}" dt="2021-06-25T17:28:19.994" v="10"/>
          <ac:spMkLst>
            <pc:docMk/>
            <pc:sldMk cId="3695094907" sldId="260"/>
            <ac:spMk id="2" creationId="{12BA04D6-C757-4968-BA01-F5D9DB9535A0}"/>
          </ac:spMkLst>
        </pc:spChg>
        <pc:spChg chg="mod">
          <ac:chgData name="Frederick, Samuel" userId="090dec4f-7d84-4616-bef6-b2226d1b24c4" providerId="ADAL" clId="{16E7F5A5-37CD-4DCF-AA86-0430B846547F}" dt="2021-06-25T17:28:34.500" v="11"/>
          <ac:spMkLst>
            <pc:docMk/>
            <pc:sldMk cId="3695094907" sldId="260"/>
            <ac:spMk id="3" creationId="{134F2AC9-9658-4E8C-BDC7-D0B45D979304}"/>
          </ac:spMkLst>
        </pc:spChg>
        <pc:spChg chg="add del mod">
          <ac:chgData name="Frederick, Samuel" userId="090dec4f-7d84-4616-bef6-b2226d1b24c4" providerId="ADAL" clId="{16E7F5A5-37CD-4DCF-AA86-0430B846547F}" dt="2021-06-25T17:28:34.500" v="11"/>
          <ac:spMkLst>
            <pc:docMk/>
            <pc:sldMk cId="3695094907" sldId="260"/>
            <ac:spMk id="4" creationId="{BD872500-41B1-4493-B51E-9C4455726B09}"/>
          </ac:spMkLst>
        </pc:spChg>
        <pc:spChg chg="add del mod">
          <ac:chgData name="Frederick, Samuel" userId="090dec4f-7d84-4616-bef6-b2226d1b24c4" providerId="ADAL" clId="{16E7F5A5-37CD-4DCF-AA86-0430B846547F}" dt="2021-06-25T17:28:34.500" v="11"/>
          <ac:spMkLst>
            <pc:docMk/>
            <pc:sldMk cId="3695094907" sldId="260"/>
            <ac:spMk id="9" creationId="{5D9DB8B7-AC2C-4666-ACFE-07D9C1A4959C}"/>
          </ac:spMkLst>
        </pc:spChg>
        <pc:spChg chg="add del mod">
          <ac:chgData name="Frederick, Samuel" userId="090dec4f-7d84-4616-bef6-b2226d1b24c4" providerId="ADAL" clId="{16E7F5A5-37CD-4DCF-AA86-0430B846547F}" dt="2021-06-25T17:28:34.500" v="11"/>
          <ac:spMkLst>
            <pc:docMk/>
            <pc:sldMk cId="3695094907" sldId="260"/>
            <ac:spMk id="10" creationId="{655821AA-1CEA-421C-B7D3-05D675322271}"/>
          </ac:spMkLst>
        </pc:spChg>
        <pc:spChg chg="add mod">
          <ac:chgData name="Frederick, Samuel" userId="090dec4f-7d84-4616-bef6-b2226d1b24c4" providerId="ADAL" clId="{16E7F5A5-37CD-4DCF-AA86-0430B846547F}" dt="2021-06-25T17:28:34.500" v="11"/>
          <ac:spMkLst>
            <pc:docMk/>
            <pc:sldMk cId="3695094907" sldId="260"/>
            <ac:spMk id="11" creationId="{298F8845-151A-4903-B51E-36945146BEA6}"/>
          </ac:spMkLst>
        </pc:spChg>
        <pc:spChg chg="add mod">
          <ac:chgData name="Frederick, Samuel" userId="090dec4f-7d84-4616-bef6-b2226d1b24c4" providerId="ADAL" clId="{16E7F5A5-37CD-4DCF-AA86-0430B846547F}" dt="2021-06-25T17:28:34.500" v="11"/>
          <ac:spMkLst>
            <pc:docMk/>
            <pc:sldMk cId="3695094907" sldId="260"/>
            <ac:spMk id="12" creationId="{A982DFAA-961C-4308-8521-CD2CC0B5C8EC}"/>
          </ac:spMkLst>
        </pc:spChg>
        <pc:spChg chg="del">
          <ac:chgData name="Frederick, Samuel" userId="090dec4f-7d84-4616-bef6-b2226d1b24c4" providerId="ADAL" clId="{16E7F5A5-37CD-4DCF-AA86-0430B846547F}" dt="2021-06-25T17:28:19.994" v="10"/>
          <ac:spMkLst>
            <pc:docMk/>
            <pc:sldMk cId="3695094907" sldId="260"/>
            <ac:spMk id="13" creationId="{57381A0D-B69E-4A24-B245-72BF7BC8473F}"/>
          </ac:spMkLst>
        </pc:spChg>
        <pc:spChg chg="del">
          <ac:chgData name="Frederick, Samuel" userId="090dec4f-7d84-4616-bef6-b2226d1b24c4" providerId="ADAL" clId="{16E7F5A5-37CD-4DCF-AA86-0430B846547F}" dt="2021-06-25T17:28:19.994" v="10"/>
          <ac:spMkLst>
            <pc:docMk/>
            <pc:sldMk cId="3695094907" sldId="260"/>
            <ac:spMk id="14" creationId="{82BD2AFD-C4C4-4B13-9B40-F1FA8C3DD477}"/>
          </ac:spMkLst>
        </pc:spChg>
        <pc:spChg chg="add mod">
          <ac:chgData name="Frederick, Samuel" userId="090dec4f-7d84-4616-bef6-b2226d1b24c4" providerId="ADAL" clId="{16E7F5A5-37CD-4DCF-AA86-0430B846547F}" dt="2021-06-25T17:28:34.500" v="11"/>
          <ac:spMkLst>
            <pc:docMk/>
            <pc:sldMk cId="3695094907" sldId="260"/>
            <ac:spMk id="15" creationId="{166E19D3-E968-46F8-A6B6-6F87ED2DA99E}"/>
          </ac:spMkLst>
        </pc:spChg>
      </pc:sldChg>
      <pc:sldMasterChg chg="modSldLayout">
        <pc:chgData name="Frederick, Samuel" userId="090dec4f-7d84-4616-bef6-b2226d1b24c4" providerId="ADAL" clId="{16E7F5A5-37CD-4DCF-AA86-0430B846547F}" dt="2021-06-25T17:27:48.261" v="8"/>
        <pc:sldMasterMkLst>
          <pc:docMk/>
          <pc:sldMasterMk cId="1191321755" sldId="2147483684"/>
        </pc:sldMasterMkLst>
        <pc:sldLayoutChg chg="addSp modSp mod">
          <pc:chgData name="Frederick, Samuel" userId="090dec4f-7d84-4616-bef6-b2226d1b24c4" providerId="ADAL" clId="{16E7F5A5-37CD-4DCF-AA86-0430B846547F}" dt="2021-06-25T17:27:12.899" v="6" actId="20577"/>
          <pc:sldLayoutMkLst>
            <pc:docMk/>
            <pc:sldMasterMk cId="1191321755" sldId="2147483684"/>
            <pc:sldLayoutMk cId="6746695" sldId="2147483685"/>
          </pc:sldLayoutMkLst>
          <pc:spChg chg="mod">
            <ac:chgData name="Frederick, Samuel" userId="090dec4f-7d84-4616-bef6-b2226d1b24c4" providerId="ADAL" clId="{16E7F5A5-37CD-4DCF-AA86-0430B846547F}" dt="2021-06-25T17:26:13.008" v="3" actId="14100"/>
            <ac:spMkLst>
              <pc:docMk/>
              <pc:sldMasterMk cId="1191321755" sldId="2147483684"/>
              <pc:sldLayoutMk cId="6746695" sldId="2147483685"/>
              <ac:spMk id="7" creationId="{9C129ADE-2450-4964-9002-6159F00A83DF}"/>
            </ac:spMkLst>
          </pc:spChg>
          <pc:spChg chg="add mod">
            <ac:chgData name="Frederick, Samuel" userId="090dec4f-7d84-4616-bef6-b2226d1b24c4" providerId="ADAL" clId="{16E7F5A5-37CD-4DCF-AA86-0430B846547F}" dt="2021-06-25T17:27:12.899" v="6" actId="20577"/>
            <ac:spMkLst>
              <pc:docMk/>
              <pc:sldMasterMk cId="1191321755" sldId="2147483684"/>
              <pc:sldLayoutMk cId="6746695" sldId="2147483685"/>
              <ac:spMk id="9" creationId="{B2C3F971-6563-4D48-8CDB-134B7D63D25E}"/>
            </ac:spMkLst>
          </pc:spChg>
        </pc:sldLayoutChg>
        <pc:sldLayoutChg chg="addSp delSp modSp mod">
          <pc:chgData name="Frederick, Samuel" userId="090dec4f-7d84-4616-bef6-b2226d1b24c4" providerId="ADAL" clId="{16E7F5A5-37CD-4DCF-AA86-0430B846547F}" dt="2021-06-25T17:27:48.261" v="8"/>
          <pc:sldLayoutMkLst>
            <pc:docMk/>
            <pc:sldMasterMk cId="1191321755" sldId="2147483684"/>
            <pc:sldLayoutMk cId="1708679687" sldId="2147483696"/>
          </pc:sldLayoutMkLst>
          <pc:spChg chg="del">
            <ac:chgData name="Frederick, Samuel" userId="090dec4f-7d84-4616-bef6-b2226d1b24c4" providerId="ADAL" clId="{16E7F5A5-37CD-4DCF-AA86-0430B846547F}" dt="2021-06-25T17:27:46.993" v="7" actId="478"/>
            <ac:spMkLst>
              <pc:docMk/>
              <pc:sldMasterMk cId="1191321755" sldId="2147483684"/>
              <pc:sldLayoutMk cId="1708679687" sldId="2147483696"/>
              <ac:spMk id="6" creationId="{4A98EBBE-82D6-4F96-BC74-AD84E61479EE}"/>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1" creationId="{8B99C8BF-BF9B-481F-A038-CC1E27893E66}"/>
            </ac:spMkLst>
          </pc:spChg>
          <pc:spChg chg="add mod">
            <ac:chgData name="Frederick, Samuel" userId="090dec4f-7d84-4616-bef6-b2226d1b24c4" providerId="ADAL" clId="{16E7F5A5-37CD-4DCF-AA86-0430B846547F}" dt="2021-06-25T17:27:48.261" v="8"/>
            <ac:spMkLst>
              <pc:docMk/>
              <pc:sldMasterMk cId="1191321755" sldId="2147483684"/>
              <pc:sldLayoutMk cId="1708679687" sldId="2147483696"/>
              <ac:spMk id="12" creationId="{2EFDDF6A-7F60-4092-B2D1-F357562A77BD}"/>
            </ac:spMkLst>
          </pc:spChg>
        </pc:sldLayoutChg>
      </pc:sldMasterChg>
    </pc:docChg>
  </pc:docChgLst>
  <pc:docChgLst>
    <pc:chgData name="Frederick, Samuel" userId="090dec4f-7d84-4616-bef6-b2226d1b24c4" providerId="ADAL" clId="{4B126191-4CA9-487C-BAEC-6AD27F68715D}"/>
    <pc:docChg chg="undo custSel modSld">
      <pc:chgData name="Frederick, Samuel" userId="090dec4f-7d84-4616-bef6-b2226d1b24c4" providerId="ADAL" clId="{4B126191-4CA9-487C-BAEC-6AD27F68715D}" dt="2021-03-16T18:39:41.464" v="529" actId="20577"/>
      <pc:docMkLst>
        <pc:docMk/>
      </pc:docMkLst>
      <pc:sldChg chg="modSp mod">
        <pc:chgData name="Frederick, Samuel" userId="090dec4f-7d84-4616-bef6-b2226d1b24c4" providerId="ADAL" clId="{4B126191-4CA9-487C-BAEC-6AD27F68715D}" dt="2021-03-16T18:39:41.464" v="529" actId="20577"/>
        <pc:sldMkLst>
          <pc:docMk/>
          <pc:sldMk cId="1609848839" sldId="256"/>
        </pc:sldMkLst>
        <pc:spChg chg="mod">
          <ac:chgData name="Frederick, Samuel" userId="090dec4f-7d84-4616-bef6-b2226d1b24c4" providerId="ADAL" clId="{4B126191-4CA9-487C-BAEC-6AD27F68715D}" dt="2021-03-15T18:42:34.455" v="67" actId="20577"/>
          <ac:spMkLst>
            <pc:docMk/>
            <pc:sldMk cId="1609848839" sldId="256"/>
            <ac:spMk id="31" creationId="{C2D3D90C-F994-4CC3-8652-BCA3D4370ADC}"/>
          </ac:spMkLst>
        </pc:spChg>
        <pc:spChg chg="mod">
          <ac:chgData name="Frederick, Samuel" userId="090dec4f-7d84-4616-bef6-b2226d1b24c4" providerId="ADAL" clId="{4B126191-4CA9-487C-BAEC-6AD27F68715D}" dt="2021-03-15T18:44:19.859" v="134" actId="20577"/>
          <ac:spMkLst>
            <pc:docMk/>
            <pc:sldMk cId="1609848839" sldId="256"/>
            <ac:spMk id="59" creationId="{E04B0A2A-7186-444B-A2FD-564ED46DF573}"/>
          </ac:spMkLst>
        </pc:spChg>
        <pc:graphicFrameChg chg="modGraphic">
          <ac:chgData name="Frederick, Samuel" userId="090dec4f-7d84-4616-bef6-b2226d1b24c4" providerId="ADAL" clId="{4B126191-4CA9-487C-BAEC-6AD27F68715D}" dt="2021-03-15T18:40:20.656" v="7" actId="20577"/>
          <ac:graphicFrameMkLst>
            <pc:docMk/>
            <pc:sldMk cId="1609848839" sldId="256"/>
            <ac:graphicFrameMk id="18" creationId="{47941790-F508-45B8-841D-BA5D6A7CA69F}"/>
          </ac:graphicFrameMkLst>
        </pc:graphicFrameChg>
        <pc:graphicFrameChg chg="modGraphic">
          <ac:chgData name="Frederick, Samuel" userId="090dec4f-7d84-4616-bef6-b2226d1b24c4" providerId="ADAL" clId="{4B126191-4CA9-487C-BAEC-6AD27F68715D}" dt="2021-03-15T18:41:38.156" v="32" actId="20577"/>
          <ac:graphicFrameMkLst>
            <pc:docMk/>
            <pc:sldMk cId="1609848839" sldId="256"/>
            <ac:graphicFrameMk id="49" creationId="{8441374A-C641-48D4-B774-EC64A11FB91C}"/>
          </ac:graphicFrameMkLst>
        </pc:graphicFrameChg>
        <pc:graphicFrameChg chg="modGraphic">
          <ac:chgData name="Frederick, Samuel" userId="090dec4f-7d84-4616-bef6-b2226d1b24c4" providerId="ADAL" clId="{4B126191-4CA9-487C-BAEC-6AD27F68715D}" dt="2021-03-15T18:42:12.688" v="60" actId="20577"/>
          <ac:graphicFrameMkLst>
            <pc:docMk/>
            <pc:sldMk cId="1609848839" sldId="256"/>
            <ac:graphicFrameMk id="51" creationId="{38C03BB1-CCE2-4806-8CE1-DD9943BC99C5}"/>
          </ac:graphicFrameMkLst>
        </pc:graphicFrameChg>
        <pc:graphicFrameChg chg="modGraphic">
          <ac:chgData name="Frederick, Samuel" userId="090dec4f-7d84-4616-bef6-b2226d1b24c4" providerId="ADAL" clId="{4B126191-4CA9-487C-BAEC-6AD27F68715D}" dt="2021-03-15T18:44:03.368" v="124" actId="122"/>
          <ac:graphicFrameMkLst>
            <pc:docMk/>
            <pc:sldMk cId="1609848839" sldId="256"/>
            <ac:graphicFrameMk id="75" creationId="{6EB4E630-8A33-412B-A3BF-8934090A792B}"/>
          </ac:graphicFrameMkLst>
        </pc:graphicFrameChg>
        <pc:graphicFrameChg chg="modGraphic">
          <ac:chgData name="Frederick, Samuel" userId="090dec4f-7d84-4616-bef6-b2226d1b24c4" providerId="ADAL" clId="{4B126191-4CA9-487C-BAEC-6AD27F68715D}" dt="2021-03-16T18:39:41.464" v="529" actId="20577"/>
          <ac:graphicFrameMkLst>
            <pc:docMk/>
            <pc:sldMk cId="1609848839" sldId="256"/>
            <ac:graphicFrameMk id="76" creationId="{CFBC78B5-ECBB-4AC5-A5A0-78434B4C50A3}"/>
          </ac:graphicFrameMkLst>
        </pc:graphicFrameChg>
      </pc:sldChg>
      <pc:sldChg chg="modSp mod">
        <pc:chgData name="Frederick, Samuel" userId="090dec4f-7d84-4616-bef6-b2226d1b24c4" providerId="ADAL" clId="{4B126191-4CA9-487C-BAEC-6AD27F68715D}" dt="2021-03-15T18:50:45.743" v="489" actId="20577"/>
        <pc:sldMkLst>
          <pc:docMk/>
          <pc:sldMk cId="3695094907" sldId="260"/>
        </pc:sldMkLst>
        <pc:spChg chg="mod">
          <ac:chgData name="Frederick, Samuel" userId="090dec4f-7d84-4616-bef6-b2226d1b24c4" providerId="ADAL" clId="{4B126191-4CA9-487C-BAEC-6AD27F68715D}" dt="2021-03-15T18:50:45.743" v="489" actId="20577"/>
          <ac:spMkLst>
            <pc:docMk/>
            <pc:sldMk cId="3695094907" sldId="260"/>
            <ac:spMk id="5" creationId="{87C71407-EF7C-4BA0-806E-4181E2359064}"/>
          </ac:spMkLst>
        </pc:spChg>
        <pc:graphicFrameChg chg="mod modGraphic">
          <ac:chgData name="Frederick, Samuel" userId="090dec4f-7d84-4616-bef6-b2226d1b24c4" providerId="ADAL" clId="{4B126191-4CA9-487C-BAEC-6AD27F68715D}" dt="2021-03-15T18:49:20.511" v="415" actId="20577"/>
          <ac:graphicFrameMkLst>
            <pc:docMk/>
            <pc:sldMk cId="3695094907" sldId="260"/>
            <ac:graphicFrameMk id="8" creationId="{35CBF3A8-21BF-4348-8673-6D11DB01D959}"/>
          </ac:graphicFrameMkLst>
        </pc:graphicFrameChg>
      </pc:sldChg>
    </pc:docChg>
  </pc:docChgLst>
  <pc:docChgLst>
    <pc:chgData name="Frederick, Samuel" userId="090dec4f-7d84-4616-bef6-b2226d1b24c4" providerId="ADAL" clId="{89F68C54-55B7-49AF-A76F-B6940287DEDA}"/>
    <pc:docChg chg="undo custSel addSld delSld modSld sldOrd modMainMaster">
      <pc:chgData name="Frederick, Samuel" userId="090dec4f-7d84-4616-bef6-b2226d1b24c4" providerId="ADAL" clId="{89F68C54-55B7-49AF-A76F-B6940287DEDA}" dt="2020-12-30T21:27:20.234" v="590" actId="1076"/>
      <pc:docMkLst>
        <pc:docMk/>
      </pc:docMkLst>
      <pc:sldChg chg="addSp delSp modSp">
        <pc:chgData name="Frederick, Samuel" userId="090dec4f-7d84-4616-bef6-b2226d1b24c4" providerId="ADAL" clId="{89F68C54-55B7-49AF-A76F-B6940287DEDA}" dt="2020-12-30T21:27:20.234" v="590" actId="1076"/>
        <pc:sldMkLst>
          <pc:docMk/>
          <pc:sldMk cId="1609848839" sldId="256"/>
        </pc:sldMkLst>
        <pc:spChg chg="add del mod">
          <ac:chgData name="Frederick, Samuel" userId="090dec4f-7d84-4616-bef6-b2226d1b24c4" providerId="ADAL" clId="{89F68C54-55B7-49AF-A76F-B6940287DEDA}" dt="2020-12-17T15:55:06.163" v="292"/>
          <ac:spMkLst>
            <pc:docMk/>
            <pc:sldMk cId="1609848839" sldId="256"/>
            <ac:spMk id="2" creationId="{222C60C8-0A0B-49F8-9114-72281039B5C2}"/>
          </ac:spMkLst>
        </pc:spChg>
        <pc:spChg chg="add del mod">
          <ac:chgData name="Frederick, Samuel" userId="090dec4f-7d84-4616-bef6-b2226d1b24c4" providerId="ADAL" clId="{89F68C54-55B7-49AF-A76F-B6940287DEDA}" dt="2020-12-18T20:55:25.396" v="546"/>
          <ac:spMkLst>
            <pc:docMk/>
            <pc:sldMk cId="1609848839" sldId="256"/>
            <ac:spMk id="2" creationId="{64E224B1-0860-4B0D-BCE1-29F0B05A80F8}"/>
          </ac:spMkLst>
        </pc:spChg>
        <pc:spChg chg="del">
          <ac:chgData name="Frederick, Samuel" userId="090dec4f-7d84-4616-bef6-b2226d1b24c4" providerId="ADAL" clId="{89F68C54-55B7-49AF-A76F-B6940287DEDA}" dt="2020-12-17T15:15:17.402" v="67" actId="478"/>
          <ac:spMkLst>
            <pc:docMk/>
            <pc:sldMk cId="1609848839" sldId="256"/>
            <ac:spMk id="3" creationId="{39D61524-7CBC-4415-8FC4-32349453BC1C}"/>
          </ac:spMkLst>
        </pc:spChg>
        <pc:spChg chg="add mod">
          <ac:chgData name="Frederick, Samuel" userId="090dec4f-7d84-4616-bef6-b2226d1b24c4" providerId="ADAL" clId="{89F68C54-55B7-49AF-A76F-B6940287DEDA}" dt="2020-12-18T20:55:25.396" v="546"/>
          <ac:spMkLst>
            <pc:docMk/>
            <pc:sldMk cId="1609848839" sldId="256"/>
            <ac:spMk id="3" creationId="{EC43C2E1-FF84-42C2-B9B6-D45A6FDCF74E}"/>
          </ac:spMkLst>
        </pc:spChg>
        <pc:spChg chg="del">
          <ac:chgData name="Frederick, Samuel" userId="090dec4f-7d84-4616-bef6-b2226d1b24c4" providerId="ADAL" clId="{89F68C54-55B7-49AF-A76F-B6940287DEDA}" dt="2020-12-17T15:14:54.015" v="64" actId="478"/>
          <ac:spMkLst>
            <pc:docMk/>
            <pc:sldMk cId="1609848839" sldId="256"/>
            <ac:spMk id="4" creationId="{D160735D-5660-42BF-A682-D4AB43960647}"/>
          </ac:spMkLst>
        </pc:spChg>
        <pc:spChg chg="add del mod">
          <ac:chgData name="Frederick, Samuel" userId="090dec4f-7d84-4616-bef6-b2226d1b24c4" providerId="ADAL" clId="{89F68C54-55B7-49AF-A76F-B6940287DEDA}" dt="2020-12-17T16:20:13.061" v="437" actId="478"/>
          <ac:spMkLst>
            <pc:docMk/>
            <pc:sldMk cId="1609848839" sldId="256"/>
            <ac:spMk id="6" creationId="{96D0B3B1-DDA5-4736-BD1E-FD4E2DE19A54}"/>
          </ac:spMkLst>
        </pc:spChg>
        <pc:spChg chg="mod">
          <ac:chgData name="Frederick, Samuel" userId="090dec4f-7d84-4616-bef6-b2226d1b24c4" providerId="ADAL" clId="{89F68C54-55B7-49AF-A76F-B6940287DEDA}" dt="2020-12-17T13:29:55.456" v="47" actId="1076"/>
          <ac:spMkLst>
            <pc:docMk/>
            <pc:sldMk cId="1609848839" sldId="256"/>
            <ac:spMk id="12" creationId="{2DD033D2-CE90-47B0-BBE7-77BA1962547E}"/>
          </ac:spMkLst>
        </pc:spChg>
        <pc:spChg chg="add del mod">
          <ac:chgData name="Frederick, Samuel" userId="090dec4f-7d84-4616-bef6-b2226d1b24c4" providerId="ADAL" clId="{89F68C54-55B7-49AF-A76F-B6940287DEDA}" dt="2020-12-17T21:49:47.238" v="528" actId="478"/>
          <ac:spMkLst>
            <pc:docMk/>
            <pc:sldMk cId="1609848839" sldId="256"/>
            <ac:spMk id="28" creationId="{915354AC-CD88-4208-B98C-BA55F727E821}"/>
          </ac:spMkLst>
        </pc:spChg>
        <pc:spChg chg="add">
          <ac:chgData name="Frederick, Samuel" userId="090dec4f-7d84-4616-bef6-b2226d1b24c4" providerId="ADAL" clId="{89F68C54-55B7-49AF-A76F-B6940287DEDA}" dt="2020-12-21T14:56:29.172" v="564"/>
          <ac:spMkLst>
            <pc:docMk/>
            <pc:sldMk cId="1609848839" sldId="256"/>
            <ac:spMk id="30" creationId="{52383DDE-3607-48CE-A7B4-400D3E2BA74C}"/>
          </ac:spMkLst>
        </pc:spChg>
        <pc:spChg chg="add del mod">
          <ac:chgData name="Frederick, Samuel" userId="090dec4f-7d84-4616-bef6-b2226d1b24c4" providerId="ADAL" clId="{89F68C54-55B7-49AF-A76F-B6940287DEDA}" dt="2020-12-17T15:53:05.824" v="281" actId="478"/>
          <ac:spMkLst>
            <pc:docMk/>
            <pc:sldMk cId="1609848839" sldId="256"/>
            <ac:spMk id="32" creationId="{1E4F3EE5-0BF3-48B6-BFF7-F167CC2F5785}"/>
          </ac:spMkLst>
        </pc:spChg>
        <pc:spChg chg="add">
          <ac:chgData name="Frederick, Samuel" userId="090dec4f-7d84-4616-bef6-b2226d1b24c4" providerId="ADAL" clId="{89F68C54-55B7-49AF-A76F-B6940287DEDA}" dt="2020-12-21T14:56:29.172" v="564"/>
          <ac:spMkLst>
            <pc:docMk/>
            <pc:sldMk cId="1609848839" sldId="256"/>
            <ac:spMk id="32" creationId="{8803B0E4-94DC-49ED-B09E-4AB178653AAC}"/>
          </ac:spMkLst>
        </pc:spChg>
        <pc:spChg chg="add del">
          <ac:chgData name="Frederick, Samuel" userId="090dec4f-7d84-4616-bef6-b2226d1b24c4" providerId="ADAL" clId="{89F68C54-55B7-49AF-A76F-B6940287DEDA}" dt="2020-12-21T14:56:28.708" v="563" actId="478"/>
          <ac:spMkLst>
            <pc:docMk/>
            <pc:sldMk cId="1609848839" sldId="256"/>
            <ac:spMk id="34" creationId="{3A95716C-5A0B-47EE-911C-9ADDEFDD9D19}"/>
          </ac:spMkLst>
        </pc:spChg>
        <pc:spChg chg="add del mod">
          <ac:chgData name="Frederick, Samuel" userId="090dec4f-7d84-4616-bef6-b2226d1b24c4" providerId="ADAL" clId="{89F68C54-55B7-49AF-A76F-B6940287DEDA}" dt="2020-12-21T14:56:28.708" v="563" actId="478"/>
          <ac:spMkLst>
            <pc:docMk/>
            <pc:sldMk cId="1609848839" sldId="256"/>
            <ac:spMk id="35" creationId="{BFFF4C26-26A0-49CA-A429-592727FBCF5B}"/>
          </ac:spMkLst>
        </pc:spChg>
        <pc:spChg chg="del mod">
          <ac:chgData name="Frederick, Samuel" userId="090dec4f-7d84-4616-bef6-b2226d1b24c4" providerId="ADAL" clId="{89F68C54-55B7-49AF-A76F-B6940287DEDA}" dt="2020-12-17T15:15:14.829" v="66" actId="478"/>
          <ac:spMkLst>
            <pc:docMk/>
            <pc:sldMk cId="1609848839" sldId="256"/>
            <ac:spMk id="41" creationId="{A39650BC-E063-40E4-AE66-012C71A9AE0F}"/>
          </ac:spMkLst>
        </pc:spChg>
        <pc:spChg chg="del">
          <ac:chgData name="Frederick, Samuel" userId="090dec4f-7d84-4616-bef6-b2226d1b24c4" providerId="ADAL" clId="{89F68C54-55B7-49AF-A76F-B6940287DEDA}" dt="2020-12-17T15:15:10.062" v="65" actId="478"/>
          <ac:spMkLst>
            <pc:docMk/>
            <pc:sldMk cId="1609848839" sldId="256"/>
            <ac:spMk id="50" creationId="{646EF1C4-2DB2-4555-979B-490672CB6428}"/>
          </ac:spMkLst>
        </pc:spChg>
        <pc:spChg chg="mod">
          <ac:chgData name="Frederick, Samuel" userId="090dec4f-7d84-4616-bef6-b2226d1b24c4" providerId="ADAL" clId="{89F68C54-55B7-49AF-A76F-B6940287DEDA}" dt="2020-12-17T16:11:14.213" v="318" actId="13244"/>
          <ac:spMkLst>
            <pc:docMk/>
            <pc:sldMk cId="1609848839" sldId="256"/>
            <ac:spMk id="55" creationId="{E2FA6826-B2D6-4FC9-B661-98C8142A0164}"/>
          </ac:spMkLst>
        </pc:spChg>
        <pc:graphicFrameChg chg="add del mod">
          <ac:chgData name="Frederick, Samuel" userId="090dec4f-7d84-4616-bef6-b2226d1b24c4" providerId="ADAL" clId="{89F68C54-55B7-49AF-A76F-B6940287DEDA}" dt="2020-12-17T18:46:08.646" v="459" actId="478"/>
          <ac:graphicFrameMkLst>
            <pc:docMk/>
            <pc:sldMk cId="1609848839" sldId="256"/>
            <ac:graphicFrameMk id="3" creationId="{EFBC9C4F-D11F-466D-BD08-206EB73BF948}"/>
          </ac:graphicFrameMkLst>
        </pc:graphicFrameChg>
        <pc:graphicFrameChg chg="mod modGraphic">
          <ac:chgData name="Frederick, Samuel" userId="090dec4f-7d84-4616-bef6-b2226d1b24c4" providerId="ADAL" clId="{89F68C54-55B7-49AF-A76F-B6940287DEDA}" dt="2020-12-30T21:26:56.132" v="586" actId="1036"/>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89F68C54-55B7-49AF-A76F-B6940287DEDA}" dt="2020-12-30T21:27:15.058" v="589" actId="1076"/>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89F68C54-55B7-49AF-A76F-B6940287DEDA}" dt="2020-12-30T21:27:20.234" v="590" actId="1076"/>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89F68C54-55B7-49AF-A76F-B6940287DEDA}" dt="2020-12-17T13:24:19.545" v="25" actId="14100"/>
          <ac:graphicFrameMkLst>
            <pc:docMk/>
            <pc:sldMk cId="1609848839" sldId="256"/>
            <ac:graphicFrameMk id="75" creationId="{6EB4E630-8A33-412B-A3BF-8934090A792B}"/>
          </ac:graphicFrameMkLst>
        </pc:graphicFrameChg>
        <pc:graphicFrameChg chg="mod modGraphic">
          <ac:chgData name="Frederick, Samuel" userId="090dec4f-7d84-4616-bef6-b2226d1b24c4" providerId="ADAL" clId="{89F68C54-55B7-49AF-A76F-B6940287DEDA}" dt="2020-12-17T13:26:09.213" v="27" actId="14100"/>
          <ac:graphicFrameMkLst>
            <pc:docMk/>
            <pc:sldMk cId="1609848839" sldId="256"/>
            <ac:graphicFrameMk id="76" creationId="{CFBC78B5-ECBB-4AC5-A5A0-78434B4C50A3}"/>
          </ac:graphicFrameMkLst>
        </pc:graphicFrameChg>
        <pc:picChg chg="add del mod">
          <ac:chgData name="Frederick, Samuel" userId="090dec4f-7d84-4616-bef6-b2226d1b24c4" providerId="ADAL" clId="{89F68C54-55B7-49AF-A76F-B6940287DEDA}" dt="2020-12-17T15:38:27.333" v="152" actId="931"/>
          <ac:picMkLst>
            <pc:docMk/>
            <pc:sldMk cId="1609848839" sldId="256"/>
            <ac:picMk id="4" creationId="{D6A7D0EB-4DD2-479D-ABE4-8210BE6A5BBA}"/>
          </ac:picMkLst>
        </pc:picChg>
        <pc:picChg chg="add del mod">
          <ac:chgData name="Frederick, Samuel" userId="090dec4f-7d84-4616-bef6-b2226d1b24c4" providerId="ADAL" clId="{89F68C54-55B7-49AF-A76F-B6940287DEDA}" dt="2020-12-18T21:20:32.806" v="550" actId="478"/>
          <ac:picMkLst>
            <pc:docMk/>
            <pc:sldMk cId="1609848839" sldId="256"/>
            <ac:picMk id="30" creationId="{60B100A1-ACD0-42C7-B90B-4ADC5532FDF0}"/>
          </ac:picMkLst>
        </pc:picChg>
        <pc:picChg chg="del mod">
          <ac:chgData name="Frederick, Samuel" userId="090dec4f-7d84-4616-bef6-b2226d1b24c4" providerId="ADAL" clId="{89F68C54-55B7-49AF-A76F-B6940287DEDA}" dt="2020-12-17T15:15:18.862" v="69" actId="478"/>
          <ac:picMkLst>
            <pc:docMk/>
            <pc:sldMk cId="1609848839" sldId="256"/>
            <ac:picMk id="47" creationId="{0ADE4642-9AAF-4C8E-942C-AAC4492013B9}"/>
          </ac:picMkLst>
        </pc:picChg>
        <pc:cxnChg chg="add del">
          <ac:chgData name="Frederick, Samuel" userId="090dec4f-7d84-4616-bef6-b2226d1b24c4" providerId="ADAL" clId="{89F68C54-55B7-49AF-A76F-B6940287DEDA}" dt="2020-12-17T21:49:50.073" v="529" actId="478"/>
          <ac:cxnSpMkLst>
            <pc:docMk/>
            <pc:sldMk cId="1609848839" sldId="256"/>
            <ac:cxnSpMk id="33" creationId="{A77A0E7E-CE99-470E-A750-7D15B53D8744}"/>
          </ac:cxnSpMkLst>
        </pc:cxnChg>
      </pc:sldChg>
      <pc:sldChg chg="addSp delSp modSp del">
        <pc:chgData name="Frederick, Samuel" userId="090dec4f-7d84-4616-bef6-b2226d1b24c4" providerId="ADAL" clId="{89F68C54-55B7-49AF-A76F-B6940287DEDA}" dt="2020-12-17T15:53:47.825" v="285" actId="2696"/>
        <pc:sldMkLst>
          <pc:docMk/>
          <pc:sldMk cId="2545776838" sldId="257"/>
        </pc:sldMkLst>
        <pc:spChg chg="add del mod">
          <ac:chgData name="Frederick, Samuel" userId="090dec4f-7d84-4616-bef6-b2226d1b24c4" providerId="ADAL" clId="{89F68C54-55B7-49AF-A76F-B6940287DEDA}" dt="2020-12-17T15:39:10.939" v="154"/>
          <ac:spMkLst>
            <pc:docMk/>
            <pc:sldMk cId="2545776838" sldId="257"/>
            <ac:spMk id="2" creationId="{A2115E23-34B0-447F-9C4A-B89DDD51CAD1}"/>
          </ac:spMkLst>
        </pc:spChg>
        <pc:spChg chg="del">
          <ac:chgData name="Frederick, Samuel" userId="090dec4f-7d84-4616-bef6-b2226d1b24c4" providerId="ADAL" clId="{89F68C54-55B7-49AF-A76F-B6940287DEDA}" dt="2020-12-17T15:47:44.301" v="181" actId="478"/>
          <ac:spMkLst>
            <pc:docMk/>
            <pc:sldMk cId="2545776838" sldId="257"/>
            <ac:spMk id="3" creationId="{629E6F75-73C6-4688-8B25-46349C625EA7}"/>
          </ac:spMkLst>
        </pc:spChg>
        <pc:spChg chg="add del">
          <ac:chgData name="Frederick, Samuel" userId="090dec4f-7d84-4616-bef6-b2226d1b24c4" providerId="ADAL" clId="{89F68C54-55B7-49AF-A76F-B6940287DEDA}" dt="2020-12-17T15:35:17.004" v="147" actId="478"/>
          <ac:spMkLst>
            <pc:docMk/>
            <pc:sldMk cId="2545776838" sldId="257"/>
            <ac:spMk id="16" creationId="{6E72D003-462F-47A9-983E-A70D275870A2}"/>
          </ac:spMkLst>
        </pc:spChg>
        <pc:spChg chg="add del">
          <ac:chgData name="Frederick, Samuel" userId="090dec4f-7d84-4616-bef6-b2226d1b24c4" providerId="ADAL" clId="{89F68C54-55B7-49AF-A76F-B6940287DEDA}" dt="2020-12-17T15:53:13.869" v="282" actId="478"/>
          <ac:spMkLst>
            <pc:docMk/>
            <pc:sldMk cId="2545776838" sldId="257"/>
            <ac:spMk id="18" creationId="{DB361692-DEE7-435A-80B1-7C6792225A50}"/>
          </ac:spMkLst>
        </pc:spChg>
        <pc:spChg chg="add mod">
          <ac:chgData name="Frederick, Samuel" userId="090dec4f-7d84-4616-bef6-b2226d1b24c4" providerId="ADAL" clId="{89F68C54-55B7-49AF-A76F-B6940287DEDA}" dt="2020-12-17T15:35:16.708" v="146" actId="14100"/>
          <ac:spMkLst>
            <pc:docMk/>
            <pc:sldMk cId="2545776838" sldId="257"/>
            <ac:spMk id="21" creationId="{6FE09605-B19A-4BB2-9F01-0F1F7142B276}"/>
          </ac:spMkLst>
        </pc:spChg>
        <pc:spChg chg="add del">
          <ac:chgData name="Frederick, Samuel" userId="090dec4f-7d84-4616-bef6-b2226d1b24c4" providerId="ADAL" clId="{89F68C54-55B7-49AF-A76F-B6940287DEDA}" dt="2020-12-16T21:36:24.188" v="19" actId="478"/>
          <ac:spMkLst>
            <pc:docMk/>
            <pc:sldMk cId="2545776838" sldId="257"/>
            <ac:spMk id="21" creationId="{A6437E64-1AC3-4058-95CF-B26026080B91}"/>
          </ac:spMkLst>
        </pc:spChg>
        <pc:spChg chg="add del">
          <ac:chgData name="Frederick, Samuel" userId="090dec4f-7d84-4616-bef6-b2226d1b24c4" providerId="ADAL" clId="{89F68C54-55B7-49AF-A76F-B6940287DEDA}" dt="2020-12-17T15:16:59.253" v="72" actId="478"/>
          <ac:spMkLst>
            <pc:docMk/>
            <pc:sldMk cId="2545776838" sldId="257"/>
            <ac:spMk id="24" creationId="{38395F2B-3350-4E18-A72E-E5F8BCFD751C}"/>
          </ac:spMkLst>
        </pc:spChg>
        <pc:spChg chg="add">
          <ac:chgData name="Frederick, Samuel" userId="090dec4f-7d84-4616-bef6-b2226d1b24c4" providerId="ADAL" clId="{89F68C54-55B7-49AF-A76F-B6940287DEDA}" dt="2020-12-17T15:25:09.993" v="86"/>
          <ac:spMkLst>
            <pc:docMk/>
            <pc:sldMk cId="2545776838" sldId="257"/>
            <ac:spMk id="24" creationId="{A8BF37F1-E19A-4472-BBFF-A7D11D2AE557}"/>
          </ac:spMkLst>
        </pc:spChg>
        <pc:spChg chg="del">
          <ac:chgData name="Frederick, Samuel" userId="090dec4f-7d84-4616-bef6-b2226d1b24c4" providerId="ADAL" clId="{89F68C54-55B7-49AF-A76F-B6940287DEDA}" dt="2020-12-17T15:16:57.277" v="71" actId="478"/>
          <ac:spMkLst>
            <pc:docMk/>
            <pc:sldMk cId="2545776838" sldId="257"/>
            <ac:spMk id="28" creationId="{1D314D78-CE33-49D5-83AC-FF5717DCBF25}"/>
          </ac:spMkLst>
        </pc:spChg>
        <pc:spChg chg="del">
          <ac:chgData name="Frederick, Samuel" userId="090dec4f-7d84-4616-bef6-b2226d1b24c4" providerId="ADAL" clId="{89F68C54-55B7-49AF-A76F-B6940287DEDA}" dt="2020-12-17T15:17:01.097" v="73" actId="478"/>
          <ac:spMkLst>
            <pc:docMk/>
            <pc:sldMk cId="2545776838" sldId="257"/>
            <ac:spMk id="36" creationId="{783B327D-6BE1-484C-A756-764A48D795FA}"/>
          </ac:spMkLst>
        </pc:spChg>
        <pc:spChg chg="del">
          <ac:chgData name="Frederick, Samuel" userId="090dec4f-7d84-4616-bef6-b2226d1b24c4" providerId="ADAL" clId="{89F68C54-55B7-49AF-A76F-B6940287DEDA}" dt="2020-12-16T21:33:25.555" v="14" actId="478"/>
          <ac:spMkLst>
            <pc:docMk/>
            <pc:sldMk cId="2545776838" sldId="257"/>
            <ac:spMk id="39" creationId="{22042117-3B80-40F5-B4D1-CD3EBBE4CB1F}"/>
          </ac:spMkLst>
        </pc:spChg>
        <pc:spChg chg="del">
          <ac:chgData name="Frederick, Samuel" userId="090dec4f-7d84-4616-bef6-b2226d1b24c4" providerId="ADAL" clId="{89F68C54-55B7-49AF-A76F-B6940287DEDA}" dt="2020-12-17T15:16:14.226" v="70" actId="478"/>
          <ac:spMkLst>
            <pc:docMk/>
            <pc:sldMk cId="2545776838" sldId="257"/>
            <ac:spMk id="41" creationId="{C07C568A-A831-4547-96FE-A3DA07755FB0}"/>
          </ac:spMkLst>
        </pc:spChg>
        <pc:picChg chg="add del">
          <ac:chgData name="Frederick, Samuel" userId="090dec4f-7d84-4616-bef6-b2226d1b24c4" providerId="ADAL" clId="{89F68C54-55B7-49AF-A76F-B6940287DEDA}" dt="2020-12-17T15:35:17.673" v="148" actId="478"/>
          <ac:picMkLst>
            <pc:docMk/>
            <pc:sldMk cId="2545776838" sldId="257"/>
            <ac:picMk id="17" creationId="{017A361E-2188-4B1F-A04E-F3AD45CCE846}"/>
          </ac:picMkLst>
        </pc:picChg>
        <pc:picChg chg="del mod">
          <ac:chgData name="Frederick, Samuel" userId="090dec4f-7d84-4616-bef6-b2226d1b24c4" providerId="ADAL" clId="{89F68C54-55B7-49AF-A76F-B6940287DEDA}" dt="2020-12-17T15:17:02.672" v="75" actId="478"/>
          <ac:picMkLst>
            <pc:docMk/>
            <pc:sldMk cId="2545776838" sldId="257"/>
            <ac:picMk id="32" creationId="{4ECFEC31-08B5-4576-98E0-4FADA90B7393}"/>
          </ac:picMkLst>
        </pc:picChg>
        <pc:cxnChg chg="add">
          <ac:chgData name="Frederick, Samuel" userId="090dec4f-7d84-4616-bef6-b2226d1b24c4" providerId="ADAL" clId="{89F68C54-55B7-49AF-A76F-B6940287DEDA}" dt="2020-12-17T15:25:09.993" v="86"/>
          <ac:cxnSpMkLst>
            <pc:docMk/>
            <pc:sldMk cId="2545776838" sldId="257"/>
            <ac:cxnSpMk id="20" creationId="{B735BA38-F161-42D3-8CA2-55D1FEBFA21C}"/>
          </ac:cxnSpMkLst>
        </pc:cxnChg>
        <pc:cxnChg chg="del">
          <ac:chgData name="Frederick, Samuel" userId="090dec4f-7d84-4616-bef6-b2226d1b24c4" providerId="ADAL" clId="{89F68C54-55B7-49AF-A76F-B6940287DEDA}" dt="2020-12-17T15:25:08.982" v="85" actId="478"/>
          <ac:cxnSpMkLst>
            <pc:docMk/>
            <pc:sldMk cId="2545776838" sldId="257"/>
            <ac:cxnSpMk id="37" creationId="{DAE8B1F2-AECF-4261-8187-650AB8D4F3C5}"/>
          </ac:cxnSpMkLst>
        </pc:cxnChg>
      </pc:sldChg>
      <pc:sldChg chg="addSp delSp del">
        <pc:chgData name="Frederick, Samuel" userId="090dec4f-7d84-4616-bef6-b2226d1b24c4" providerId="ADAL" clId="{89F68C54-55B7-49AF-A76F-B6940287DEDA}" dt="2020-12-17T15:54:43.609" v="291" actId="2696"/>
        <pc:sldMkLst>
          <pc:docMk/>
          <pc:sldMk cId="1550599966" sldId="258"/>
        </pc:sldMkLst>
        <pc:spChg chg="add del">
          <ac:chgData name="Frederick, Samuel" userId="090dec4f-7d84-4616-bef6-b2226d1b24c4" providerId="ADAL" clId="{89F68C54-55B7-49AF-A76F-B6940287DEDA}" dt="2020-12-17T15:47:26.526" v="178" actId="478"/>
          <ac:spMkLst>
            <pc:docMk/>
            <pc:sldMk cId="1550599966" sldId="258"/>
            <ac:spMk id="8" creationId="{1C5129B4-86E0-401D-84F6-AF44887B271D}"/>
          </ac:spMkLst>
        </pc:spChg>
        <pc:spChg chg="add del">
          <ac:chgData name="Frederick, Samuel" userId="090dec4f-7d84-4616-bef6-b2226d1b24c4" providerId="ADAL" clId="{89F68C54-55B7-49AF-A76F-B6940287DEDA}" dt="2020-12-17T15:53:16.432" v="283" actId="478"/>
          <ac:spMkLst>
            <pc:docMk/>
            <pc:sldMk cId="1550599966" sldId="258"/>
            <ac:spMk id="10" creationId="{CE575008-A319-4A72-B967-5966BDF65DE7}"/>
          </ac:spMkLst>
        </pc:spChg>
        <pc:spChg chg="add">
          <ac:chgData name="Frederick, Samuel" userId="090dec4f-7d84-4616-bef6-b2226d1b24c4" providerId="ADAL" clId="{89F68C54-55B7-49AF-A76F-B6940287DEDA}" dt="2020-12-17T15:25:12.544" v="87"/>
          <ac:spMkLst>
            <pc:docMk/>
            <pc:sldMk cId="1550599966" sldId="258"/>
            <ac:spMk id="12" creationId="{44F3BB0B-7AB0-46EC-9A15-917B7AF95519}"/>
          </ac:spMkLst>
        </pc:spChg>
        <pc:spChg chg="add">
          <ac:chgData name="Frederick, Samuel" userId="090dec4f-7d84-4616-bef6-b2226d1b24c4" providerId="ADAL" clId="{89F68C54-55B7-49AF-A76F-B6940287DEDA}" dt="2020-12-17T15:25:12.544" v="87"/>
          <ac:spMkLst>
            <pc:docMk/>
            <pc:sldMk cId="1550599966" sldId="258"/>
            <ac:spMk id="13" creationId="{93BC31EA-ECD3-4989-8439-27337E726300}"/>
          </ac:spMkLst>
        </pc:spChg>
        <pc:spChg chg="add del">
          <ac:chgData name="Frederick, Samuel" userId="090dec4f-7d84-4616-bef6-b2226d1b24c4" providerId="ADAL" clId="{89F68C54-55B7-49AF-A76F-B6940287DEDA}" dt="2020-12-16T21:36:27.584" v="21" actId="478"/>
          <ac:spMkLst>
            <pc:docMk/>
            <pc:sldMk cId="1550599966" sldId="258"/>
            <ac:spMk id="14" creationId="{A3F78638-9314-44D8-8A9E-6B389A87C8E0}"/>
          </ac:spMkLst>
        </pc:spChg>
        <pc:spChg chg="add del">
          <ac:chgData name="Frederick, Samuel" userId="090dec4f-7d84-4616-bef6-b2226d1b24c4" providerId="ADAL" clId="{89F68C54-55B7-49AF-A76F-B6940287DEDA}" dt="2020-12-17T15:17:16.480" v="76" actId="478"/>
          <ac:spMkLst>
            <pc:docMk/>
            <pc:sldMk cId="1550599966" sldId="258"/>
            <ac:spMk id="15" creationId="{13484D59-0373-4682-8404-13753BC24C9C}"/>
          </ac:spMkLst>
        </pc:spChg>
        <pc:spChg chg="del">
          <ac:chgData name="Frederick, Samuel" userId="090dec4f-7d84-4616-bef6-b2226d1b24c4" providerId="ADAL" clId="{89F68C54-55B7-49AF-A76F-B6940287DEDA}" dt="2020-12-17T15:17:16.480" v="76" actId="478"/>
          <ac:spMkLst>
            <pc:docMk/>
            <pc:sldMk cId="1550599966" sldId="258"/>
            <ac:spMk id="19" creationId="{30A7178B-3F76-44B5-A094-FA93F7797F1A}"/>
          </ac:spMkLst>
        </pc:spChg>
        <pc:spChg chg="del">
          <ac:chgData name="Frederick, Samuel" userId="090dec4f-7d84-4616-bef6-b2226d1b24c4" providerId="ADAL" clId="{89F68C54-55B7-49AF-A76F-B6940287DEDA}" dt="2020-12-17T15:17:16.480" v="76" actId="478"/>
          <ac:spMkLst>
            <pc:docMk/>
            <pc:sldMk cId="1550599966" sldId="258"/>
            <ac:spMk id="22" creationId="{9683165E-9B86-40F5-ADE7-6C8B491B8145}"/>
          </ac:spMkLst>
        </pc:spChg>
        <pc:spChg chg="del">
          <ac:chgData name="Frederick, Samuel" userId="090dec4f-7d84-4616-bef6-b2226d1b24c4" providerId="ADAL" clId="{89F68C54-55B7-49AF-A76F-B6940287DEDA}" dt="2020-12-16T21:33:31.778" v="16" actId="478"/>
          <ac:spMkLst>
            <pc:docMk/>
            <pc:sldMk cId="1550599966" sldId="258"/>
            <ac:spMk id="24" creationId="{1B4BA866-9C96-42CB-AF80-97759CC430DB}"/>
          </ac:spMkLst>
        </pc:spChg>
        <pc:spChg chg="del">
          <ac:chgData name="Frederick, Samuel" userId="090dec4f-7d84-4616-bef6-b2226d1b24c4" providerId="ADAL" clId="{89F68C54-55B7-49AF-A76F-B6940287DEDA}" dt="2020-12-17T15:17:16.480" v="76" actId="478"/>
          <ac:spMkLst>
            <pc:docMk/>
            <pc:sldMk cId="1550599966" sldId="258"/>
            <ac:spMk id="25" creationId="{3F367B69-0608-4F85-AF8F-6F34295EDA01}"/>
          </ac:spMkLst>
        </pc:spChg>
        <pc:picChg chg="add del">
          <ac:chgData name="Frederick, Samuel" userId="090dec4f-7d84-4616-bef6-b2226d1b24c4" providerId="ADAL" clId="{89F68C54-55B7-49AF-A76F-B6940287DEDA}" dt="2020-12-17T15:47:27.843" v="180" actId="478"/>
          <ac:picMkLst>
            <pc:docMk/>
            <pc:sldMk cId="1550599966" sldId="258"/>
            <ac:picMk id="9" creationId="{29CF352A-696B-48B8-9C03-CA6ED28E7ECC}"/>
          </ac:picMkLst>
        </pc:picChg>
        <pc:picChg chg="del">
          <ac:chgData name="Frederick, Samuel" userId="090dec4f-7d84-4616-bef6-b2226d1b24c4" providerId="ADAL" clId="{89F68C54-55B7-49AF-A76F-B6940287DEDA}" dt="2020-12-17T15:17:16.480" v="76" actId="478"/>
          <ac:picMkLst>
            <pc:docMk/>
            <pc:sldMk cId="1550599966" sldId="258"/>
            <ac:picMk id="20" creationId="{4C2A1A99-1143-4219-80B3-83736493BACB}"/>
          </ac:picMkLst>
        </pc:picChg>
        <pc:cxnChg chg="add">
          <ac:chgData name="Frederick, Samuel" userId="090dec4f-7d84-4616-bef6-b2226d1b24c4" providerId="ADAL" clId="{89F68C54-55B7-49AF-A76F-B6940287DEDA}" dt="2020-12-17T15:25:12.544" v="87"/>
          <ac:cxnSpMkLst>
            <pc:docMk/>
            <pc:sldMk cId="1550599966" sldId="258"/>
            <ac:cxnSpMk id="11" creationId="{D52031C1-413D-4549-8534-A00E0DAB4AB6}"/>
          </ac:cxnSpMkLst>
        </pc:cxnChg>
        <pc:cxnChg chg="del">
          <ac:chgData name="Frederick, Samuel" userId="090dec4f-7d84-4616-bef6-b2226d1b24c4" providerId="ADAL" clId="{89F68C54-55B7-49AF-A76F-B6940287DEDA}" dt="2020-12-17T15:17:16.480" v="76" actId="478"/>
          <ac:cxnSpMkLst>
            <pc:docMk/>
            <pc:sldMk cId="1550599966" sldId="258"/>
            <ac:cxnSpMk id="23" creationId="{95109887-5CDE-4447-94F4-A2BB2C820FBC}"/>
          </ac:cxnSpMkLst>
        </pc:cxnChg>
      </pc:sldChg>
      <pc:sldChg chg="delSp add del">
        <pc:chgData name="Frederick, Samuel" userId="090dec4f-7d84-4616-bef6-b2226d1b24c4" providerId="ADAL" clId="{89F68C54-55B7-49AF-A76F-B6940287DEDA}" dt="2020-12-17T15:41:02.260" v="157" actId="2696"/>
        <pc:sldMkLst>
          <pc:docMk/>
          <pc:sldMk cId="2410093258" sldId="259"/>
        </pc:sldMkLst>
        <pc:spChg chg="del">
          <ac:chgData name="Frederick, Samuel" userId="090dec4f-7d84-4616-bef6-b2226d1b24c4" providerId="ADAL" clId="{89F68C54-55B7-49AF-A76F-B6940287DEDA}" dt="2020-12-17T15:40:52.925" v="156" actId="478"/>
          <ac:spMkLst>
            <pc:docMk/>
            <pc:sldMk cId="2410093258" sldId="259"/>
            <ac:spMk id="2" creationId="{D326621B-FB73-47CF-91DD-EBEE08DC5D86}"/>
          </ac:spMkLst>
        </pc:spChg>
      </pc:sldChg>
      <pc:sldChg chg="addSp delSp modSp add del">
        <pc:chgData name="Frederick, Samuel" userId="090dec4f-7d84-4616-bef6-b2226d1b24c4" providerId="ADAL" clId="{89F68C54-55B7-49AF-A76F-B6940287DEDA}" dt="2020-12-17T15:46:54.734" v="173" actId="2696"/>
        <pc:sldMkLst>
          <pc:docMk/>
          <pc:sldMk cId="3245744288" sldId="259"/>
        </pc:sldMkLst>
        <pc:spChg chg="del">
          <ac:chgData name="Frederick, Samuel" userId="090dec4f-7d84-4616-bef6-b2226d1b24c4" providerId="ADAL" clId="{89F68C54-55B7-49AF-A76F-B6940287DEDA}" dt="2020-12-17T15:43:03.008" v="169"/>
          <ac:spMkLst>
            <pc:docMk/>
            <pc:sldMk cId="3245744288" sldId="259"/>
            <ac:spMk id="2" creationId="{CEE833C7-C95F-4B18-BE4E-158110F90748}"/>
          </ac:spMkLst>
        </pc:spChg>
        <pc:spChg chg="del">
          <ac:chgData name="Frederick, Samuel" userId="090dec4f-7d84-4616-bef6-b2226d1b24c4" providerId="ADAL" clId="{89F68C54-55B7-49AF-A76F-B6940287DEDA}" dt="2020-12-17T15:43:03.008" v="169"/>
          <ac:spMkLst>
            <pc:docMk/>
            <pc:sldMk cId="3245744288" sldId="259"/>
            <ac:spMk id="4" creationId="{6E7F31CD-FC06-4A33-8AAC-992D049761A6}"/>
          </ac:spMkLst>
        </pc:spChg>
        <pc:spChg chg="add mod">
          <ac:chgData name="Frederick, Samuel" userId="090dec4f-7d84-4616-bef6-b2226d1b24c4" providerId="ADAL" clId="{89F68C54-55B7-49AF-A76F-B6940287DEDA}" dt="2020-12-17T15:43:03.008" v="169"/>
          <ac:spMkLst>
            <pc:docMk/>
            <pc:sldMk cId="3245744288" sldId="259"/>
            <ac:spMk id="5" creationId="{BDCEF8D6-43AF-472A-8B65-6C0CC8693C70}"/>
          </ac:spMkLst>
        </pc:spChg>
      </pc:sldChg>
      <pc:sldChg chg="addSp delSp modSp add del ord">
        <pc:chgData name="Frederick, Samuel" userId="090dec4f-7d84-4616-bef6-b2226d1b24c4" providerId="ADAL" clId="{89F68C54-55B7-49AF-A76F-B6940287DEDA}" dt="2020-12-30T15:44:19.367" v="577" actId="2696"/>
        <pc:sldMkLst>
          <pc:docMk/>
          <pc:sldMk cId="3989749464" sldId="259"/>
        </pc:sldMkLst>
        <pc:spChg chg="add del mod">
          <ac:chgData name="Frederick, Samuel" userId="090dec4f-7d84-4616-bef6-b2226d1b24c4" providerId="ADAL" clId="{89F68C54-55B7-49AF-A76F-B6940287DEDA}" dt="2020-12-17T16:19:40.174" v="432" actId="478"/>
          <ac:spMkLst>
            <pc:docMk/>
            <pc:sldMk cId="3989749464" sldId="259"/>
            <ac:spMk id="2" creationId="{7D1B6CDF-941A-44A6-B55B-6AF0C98144C1}"/>
          </ac:spMkLst>
        </pc:spChg>
        <pc:spChg chg="add mod">
          <ac:chgData name="Frederick, Samuel" userId="090dec4f-7d84-4616-bef6-b2226d1b24c4" providerId="ADAL" clId="{89F68C54-55B7-49AF-A76F-B6940287DEDA}" dt="2020-12-18T20:55:14.888" v="544" actId="13244"/>
          <ac:spMkLst>
            <pc:docMk/>
            <pc:sldMk cId="3989749464" sldId="259"/>
            <ac:spMk id="2" creationId="{91E78DD3-F9DE-4BC8-8D0B-9F11F62EB640}"/>
          </ac:spMkLst>
        </pc:spChg>
        <pc:spChg chg="add del mod">
          <ac:chgData name="Frederick, Samuel" userId="090dec4f-7d84-4616-bef6-b2226d1b24c4" providerId="ADAL" clId="{89F68C54-55B7-49AF-A76F-B6940287DEDA}" dt="2020-12-18T20:55:09.425" v="543"/>
          <ac:spMkLst>
            <pc:docMk/>
            <pc:sldMk cId="3989749464" sldId="259"/>
            <ac:spMk id="4" creationId="{C94C8DB5-8C4B-4514-8BD6-BEEE300D2AB8}"/>
          </ac:spMkLst>
        </pc:spChg>
        <pc:spChg chg="add">
          <ac:chgData name="Frederick, Samuel" userId="090dec4f-7d84-4616-bef6-b2226d1b24c4" providerId="ADAL" clId="{89F68C54-55B7-49AF-A76F-B6940287DEDA}" dt="2020-12-17T15:47:58.991" v="182"/>
          <ac:spMkLst>
            <pc:docMk/>
            <pc:sldMk cId="3989749464" sldId="259"/>
            <ac:spMk id="7" creationId="{21110295-55DA-4566-82EC-ACF44A2402E3}"/>
          </ac:spMkLst>
        </pc:spChg>
        <pc:spChg chg="add">
          <ac:chgData name="Frederick, Samuel" userId="090dec4f-7d84-4616-bef6-b2226d1b24c4" providerId="ADAL" clId="{89F68C54-55B7-49AF-A76F-B6940287DEDA}" dt="2020-12-17T15:47:58.991" v="182"/>
          <ac:spMkLst>
            <pc:docMk/>
            <pc:sldMk cId="3989749464" sldId="259"/>
            <ac:spMk id="8" creationId="{BF188BFC-C6AC-4022-8984-5E562351ECC3}"/>
          </ac:spMkLst>
        </pc:spChg>
        <pc:spChg chg="add">
          <ac:chgData name="Frederick, Samuel" userId="090dec4f-7d84-4616-bef6-b2226d1b24c4" providerId="ADAL" clId="{89F68C54-55B7-49AF-A76F-B6940287DEDA}" dt="2020-12-17T15:47:58.991" v="182"/>
          <ac:spMkLst>
            <pc:docMk/>
            <pc:sldMk cId="3989749464" sldId="259"/>
            <ac:spMk id="11" creationId="{2103B3C2-AE72-4F03-9003-3CB57BDDB7FC}"/>
          </ac:spMkLst>
        </pc:spChg>
        <pc:spChg chg="add">
          <ac:chgData name="Frederick, Samuel" userId="090dec4f-7d84-4616-bef6-b2226d1b24c4" providerId="ADAL" clId="{89F68C54-55B7-49AF-A76F-B6940287DEDA}" dt="2020-12-17T15:47:58.991" v="182"/>
          <ac:spMkLst>
            <pc:docMk/>
            <pc:sldMk cId="3989749464" sldId="259"/>
            <ac:spMk id="13" creationId="{E54F6849-F520-4396-9ADD-54941A4DD80D}"/>
          </ac:spMkLst>
        </pc:spChg>
        <pc:spChg chg="add">
          <ac:chgData name="Frederick, Samuel" userId="090dec4f-7d84-4616-bef6-b2226d1b24c4" providerId="ADAL" clId="{89F68C54-55B7-49AF-A76F-B6940287DEDA}" dt="2020-12-17T15:47:58.991" v="182"/>
          <ac:spMkLst>
            <pc:docMk/>
            <pc:sldMk cId="3989749464" sldId="259"/>
            <ac:spMk id="14" creationId="{6B680602-3BC1-4E5E-A6A7-AECA251CA1EC}"/>
          </ac:spMkLst>
        </pc:spChg>
        <pc:spChg chg="add mod">
          <ac:chgData name="Frederick, Samuel" userId="090dec4f-7d84-4616-bef6-b2226d1b24c4" providerId="ADAL" clId="{89F68C54-55B7-49AF-A76F-B6940287DEDA}" dt="2020-12-17T15:49:03.297" v="194" actId="14100"/>
          <ac:spMkLst>
            <pc:docMk/>
            <pc:sldMk cId="3989749464" sldId="259"/>
            <ac:spMk id="15" creationId="{4CFAFCA8-4D27-4BDE-BF4B-F097617F95DA}"/>
          </ac:spMkLst>
        </pc:spChg>
        <pc:spChg chg="add del ord">
          <ac:chgData name="Frederick, Samuel" userId="090dec4f-7d84-4616-bef6-b2226d1b24c4" providerId="ADAL" clId="{89F68C54-55B7-49AF-A76F-B6940287DEDA}" dt="2020-12-17T21:50:01.841" v="530" actId="478"/>
          <ac:spMkLst>
            <pc:docMk/>
            <pc:sldMk cId="3989749464" sldId="259"/>
            <ac:spMk id="16" creationId="{723B379F-1B7A-42F5-A190-775C3A5740FE}"/>
          </ac:spMkLst>
        </pc:spChg>
        <pc:spChg chg="add">
          <ac:chgData name="Frederick, Samuel" userId="090dec4f-7d84-4616-bef6-b2226d1b24c4" providerId="ADAL" clId="{89F68C54-55B7-49AF-A76F-B6940287DEDA}" dt="2020-12-21T14:56:22.768" v="562"/>
          <ac:spMkLst>
            <pc:docMk/>
            <pc:sldMk cId="3989749464" sldId="259"/>
            <ac:spMk id="17" creationId="{1B1553A4-D56B-48B5-A341-8713024DC269}"/>
          </ac:spMkLst>
        </pc:spChg>
        <pc:spChg chg="add del mod">
          <ac:chgData name="Frederick, Samuel" userId="090dec4f-7d84-4616-bef6-b2226d1b24c4" providerId="ADAL" clId="{89F68C54-55B7-49AF-A76F-B6940287DEDA}" dt="2020-12-17T15:52:49.544" v="279" actId="478"/>
          <ac:spMkLst>
            <pc:docMk/>
            <pc:sldMk cId="3989749464" sldId="259"/>
            <ac:spMk id="18" creationId="{038629C1-9540-4C49-968E-2F193B8F252B}"/>
          </ac:spMkLst>
        </pc:spChg>
        <pc:spChg chg="add del mod">
          <ac:chgData name="Frederick, Samuel" userId="090dec4f-7d84-4616-bef6-b2226d1b24c4" providerId="ADAL" clId="{89F68C54-55B7-49AF-A76F-B6940287DEDA}" dt="2020-12-21T14:56:22.319" v="561" actId="478"/>
          <ac:spMkLst>
            <pc:docMk/>
            <pc:sldMk cId="3989749464" sldId="259"/>
            <ac:spMk id="18" creationId="{AA3AB5D5-B64F-46E2-9056-61D31EFEAD57}"/>
          </ac:spMkLst>
        </pc:spChg>
        <pc:spChg chg="add">
          <ac:chgData name="Frederick, Samuel" userId="090dec4f-7d84-4616-bef6-b2226d1b24c4" providerId="ADAL" clId="{89F68C54-55B7-49AF-A76F-B6940287DEDA}" dt="2020-12-21T14:56:22.768" v="562"/>
          <ac:spMkLst>
            <pc:docMk/>
            <pc:sldMk cId="3989749464" sldId="259"/>
            <ac:spMk id="19" creationId="{85701BB1-D266-49BA-9881-5B47147C96AB}"/>
          </ac:spMkLst>
        </pc:spChg>
        <pc:spChg chg="add del">
          <ac:chgData name="Frederick, Samuel" userId="090dec4f-7d84-4616-bef6-b2226d1b24c4" providerId="ADAL" clId="{89F68C54-55B7-49AF-A76F-B6940287DEDA}" dt="2020-12-21T14:56:22.319" v="561" actId="478"/>
          <ac:spMkLst>
            <pc:docMk/>
            <pc:sldMk cId="3989749464" sldId="259"/>
            <ac:spMk id="20" creationId="{3961632C-D981-4DD1-97E4-2425E0CD9899}"/>
          </ac:spMkLst>
        </pc:spChg>
        <pc:spChg chg="add del">
          <ac:chgData name="Frederick, Samuel" userId="090dec4f-7d84-4616-bef6-b2226d1b24c4" providerId="ADAL" clId="{89F68C54-55B7-49AF-A76F-B6940287DEDA}" dt="2020-12-18T20:15:16.150" v="535" actId="478"/>
          <ac:spMkLst>
            <pc:docMk/>
            <pc:sldMk cId="3989749464" sldId="259"/>
            <ac:spMk id="21" creationId="{772459A7-10F8-4065-B47E-CE74D1C7F268}"/>
          </ac:spMkLst>
        </pc:spChg>
        <pc:graphicFrameChg chg="add del">
          <ac:chgData name="Frederick, Samuel" userId="090dec4f-7d84-4616-bef6-b2226d1b24c4" providerId="ADAL" clId="{89F68C54-55B7-49AF-A76F-B6940287DEDA}" dt="2020-12-17T15:50:51.014" v="206" actId="478"/>
          <ac:graphicFrameMkLst>
            <pc:docMk/>
            <pc:sldMk cId="3989749464" sldId="259"/>
            <ac:graphicFrameMk id="4" creationId="{2381F676-6D8C-49DE-88E7-70518387D2E7}"/>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5" creationId="{391EFEF1-1D03-456E-BBC6-CFE38B0FF945}"/>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6" creationId="{3A40424D-3C99-4D2C-9AD1-DF21E02A06D4}"/>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9" creationId="{01A3B4E5-DAC2-4313-8D84-185029C67B23}"/>
          </ac:graphicFrameMkLst>
        </pc:graphicFrameChg>
        <pc:picChg chg="add del mod ord">
          <ac:chgData name="Frederick, Samuel" userId="090dec4f-7d84-4616-bef6-b2226d1b24c4" providerId="ADAL" clId="{89F68C54-55B7-49AF-A76F-B6940287DEDA}" dt="2020-12-18T21:20:41.914" v="552" actId="478"/>
          <ac:picMkLst>
            <pc:docMk/>
            <pc:sldMk cId="3989749464" sldId="259"/>
            <ac:picMk id="17" creationId="{28C99D86-27BB-40DC-A8FC-58A497885236}"/>
          </ac:picMkLst>
        </pc:picChg>
        <pc:picChg chg="add del mod">
          <ac:chgData name="Frederick, Samuel" userId="090dec4f-7d84-4616-bef6-b2226d1b24c4" providerId="ADAL" clId="{89F68C54-55B7-49AF-A76F-B6940287DEDA}" dt="2020-12-17T15:51:24.989" v="209" actId="931"/>
          <ac:picMkLst>
            <pc:docMk/>
            <pc:sldMk cId="3989749464" sldId="259"/>
            <ac:picMk id="23" creationId="{6FAE0DCF-59D4-43C0-A750-4D8DF2C4D01C}"/>
          </ac:picMkLst>
        </pc:picChg>
        <pc:cxnChg chg="add">
          <ac:chgData name="Frederick, Samuel" userId="090dec4f-7d84-4616-bef6-b2226d1b24c4" providerId="ADAL" clId="{89F68C54-55B7-49AF-A76F-B6940287DEDA}" dt="2020-12-17T15:47:58.991" v="182"/>
          <ac:cxnSpMkLst>
            <pc:docMk/>
            <pc:sldMk cId="3989749464" sldId="259"/>
            <ac:cxnSpMk id="10" creationId="{51422B99-ABBB-49DA-9D62-00370DA50DBF}"/>
          </ac:cxnSpMkLst>
        </pc:cxnChg>
        <pc:cxnChg chg="add">
          <ac:chgData name="Frederick, Samuel" userId="090dec4f-7d84-4616-bef6-b2226d1b24c4" providerId="ADAL" clId="{89F68C54-55B7-49AF-A76F-B6940287DEDA}" dt="2020-12-17T15:47:58.991" v="182"/>
          <ac:cxnSpMkLst>
            <pc:docMk/>
            <pc:sldMk cId="3989749464" sldId="259"/>
            <ac:cxnSpMk id="12" creationId="{7F793300-6BC6-4459-9D33-55CB4CC99309}"/>
          </ac:cxnSpMkLst>
        </pc:cxnChg>
        <pc:cxnChg chg="add del">
          <ac:chgData name="Frederick, Samuel" userId="090dec4f-7d84-4616-bef6-b2226d1b24c4" providerId="ADAL" clId="{89F68C54-55B7-49AF-A76F-B6940287DEDA}" dt="2020-12-17T21:50:04.969" v="531" actId="478"/>
          <ac:cxnSpMkLst>
            <pc:docMk/>
            <pc:sldMk cId="3989749464" sldId="259"/>
            <ac:cxnSpMk id="19" creationId="{99654423-6A7E-4E7B-8692-F617B54FC6C5}"/>
          </ac:cxnSpMkLst>
        </pc:cxnChg>
      </pc:sldChg>
      <pc:sldChg chg="add del">
        <pc:chgData name="Frederick, Samuel" userId="090dec4f-7d84-4616-bef6-b2226d1b24c4" providerId="ADAL" clId="{89F68C54-55B7-49AF-A76F-B6940287DEDA}" dt="2020-12-17T15:46:54.725" v="172" actId="2696"/>
        <pc:sldMkLst>
          <pc:docMk/>
          <pc:sldMk cId="2925276707" sldId="260"/>
        </pc:sldMkLst>
      </pc:sldChg>
      <pc:sldChg chg="addSp delSp modSp add">
        <pc:chgData name="Frederick, Samuel" userId="090dec4f-7d84-4616-bef6-b2226d1b24c4" providerId="ADAL" clId="{89F68C54-55B7-49AF-A76F-B6940287DEDA}" dt="2020-12-21T14:56:00.224" v="559"/>
        <pc:sldMkLst>
          <pc:docMk/>
          <pc:sldMk cId="3695094907" sldId="260"/>
        </pc:sldMkLst>
        <pc:spChg chg="add mod">
          <ac:chgData name="Frederick, Samuel" userId="090dec4f-7d84-4616-bef6-b2226d1b24c4" providerId="ADAL" clId="{89F68C54-55B7-49AF-A76F-B6940287DEDA}" dt="2020-12-18T20:54:32.885" v="541" actId="13244"/>
          <ac:spMkLst>
            <pc:docMk/>
            <pc:sldMk cId="3695094907" sldId="260"/>
            <ac:spMk id="2" creationId="{12BA04D6-C757-4968-BA01-F5D9DB9535A0}"/>
          </ac:spMkLst>
        </pc:spChg>
        <pc:spChg chg="del mod">
          <ac:chgData name="Frederick, Samuel" userId="090dec4f-7d84-4616-bef6-b2226d1b24c4" providerId="ADAL" clId="{89F68C54-55B7-49AF-A76F-B6940287DEDA}" dt="2020-12-17T16:18:45.265" v="426" actId="478"/>
          <ac:spMkLst>
            <pc:docMk/>
            <pc:sldMk cId="3695094907" sldId="260"/>
            <ac:spMk id="2" creationId="{B4BFA219-568D-45E5-907A-2A03EE4E3259}"/>
          </ac:spMkLst>
        </pc:spChg>
        <pc:spChg chg="add">
          <ac:chgData name="Frederick, Samuel" userId="090dec4f-7d84-4616-bef6-b2226d1b24c4" providerId="ADAL" clId="{89F68C54-55B7-49AF-A76F-B6940287DEDA}" dt="2020-12-17T15:54:21.272" v="287"/>
          <ac:spMkLst>
            <pc:docMk/>
            <pc:sldMk cId="3695094907" sldId="260"/>
            <ac:spMk id="5" creationId="{87C71407-EF7C-4BA0-806E-4181E2359064}"/>
          </ac:spMkLst>
        </pc:spChg>
        <pc:spChg chg="add">
          <ac:chgData name="Frederick, Samuel" userId="090dec4f-7d84-4616-bef6-b2226d1b24c4" providerId="ADAL" clId="{89F68C54-55B7-49AF-A76F-B6940287DEDA}" dt="2020-12-17T15:54:21.272" v="287"/>
          <ac:spMkLst>
            <pc:docMk/>
            <pc:sldMk cId="3695094907" sldId="260"/>
            <ac:spMk id="6" creationId="{3E628B0D-3BD8-41B5-85B0-8006E4BA83A6}"/>
          </ac:spMkLst>
        </pc:spChg>
        <pc:spChg chg="add del">
          <ac:chgData name="Frederick, Samuel" userId="090dec4f-7d84-4616-bef6-b2226d1b24c4" providerId="ADAL" clId="{89F68C54-55B7-49AF-A76F-B6940287DEDA}" dt="2020-12-17T21:50:07.872" v="532" actId="478"/>
          <ac:spMkLst>
            <pc:docMk/>
            <pc:sldMk cId="3695094907" sldId="260"/>
            <ac:spMk id="9" creationId="{F19C2004-5FA3-43E9-A953-E94C939ABB07}"/>
          </ac:spMkLst>
        </pc:spChg>
        <pc:spChg chg="add del">
          <ac:chgData name="Frederick, Samuel" userId="090dec4f-7d84-4616-bef6-b2226d1b24c4" providerId="ADAL" clId="{89F68C54-55B7-49AF-A76F-B6940287DEDA}" dt="2020-12-21T14:55:51.847" v="558"/>
          <ac:spMkLst>
            <pc:docMk/>
            <pc:sldMk cId="3695094907" sldId="260"/>
            <ac:spMk id="10" creationId="{65188710-81CE-4004-9884-B77B1813C8B2}"/>
          </ac:spMkLst>
        </pc:spChg>
        <pc:spChg chg="add del">
          <ac:chgData name="Frederick, Samuel" userId="090dec4f-7d84-4616-bef6-b2226d1b24c4" providerId="ADAL" clId="{89F68C54-55B7-49AF-A76F-B6940287DEDA}" dt="2020-12-21T14:55:17.344" v="556" actId="478"/>
          <ac:spMkLst>
            <pc:docMk/>
            <pc:sldMk cId="3695094907" sldId="260"/>
            <ac:spMk id="11" creationId="{2301228A-6DD1-43C8-AE99-A8B5BA102FB6}"/>
          </ac:spMkLst>
        </pc:spChg>
        <pc:spChg chg="add del">
          <ac:chgData name="Frederick, Samuel" userId="090dec4f-7d84-4616-bef6-b2226d1b24c4" providerId="ADAL" clId="{89F68C54-55B7-49AF-A76F-B6940287DEDA}" dt="2020-12-21T14:55:17.344" v="556" actId="478"/>
          <ac:spMkLst>
            <pc:docMk/>
            <pc:sldMk cId="3695094907" sldId="260"/>
            <ac:spMk id="12" creationId="{9B19DF40-BF78-40DB-8172-72A76AD5FA3B}"/>
          </ac:spMkLst>
        </pc:spChg>
        <pc:spChg chg="add del">
          <ac:chgData name="Frederick, Samuel" userId="090dec4f-7d84-4616-bef6-b2226d1b24c4" providerId="ADAL" clId="{89F68C54-55B7-49AF-A76F-B6940287DEDA}" dt="2020-12-18T20:15:20.449" v="537" actId="478"/>
          <ac:spMkLst>
            <pc:docMk/>
            <pc:sldMk cId="3695094907" sldId="260"/>
            <ac:spMk id="13" creationId="{324DAC9C-F2B5-4E08-BDF2-C2D638A8E0E5}"/>
          </ac:spMkLst>
        </pc:spChg>
        <pc:spChg chg="add mod">
          <ac:chgData name="Frederick, Samuel" userId="090dec4f-7d84-4616-bef6-b2226d1b24c4" providerId="ADAL" clId="{89F68C54-55B7-49AF-A76F-B6940287DEDA}" dt="2020-12-21T14:55:51.847" v="558"/>
          <ac:spMkLst>
            <pc:docMk/>
            <pc:sldMk cId="3695094907" sldId="260"/>
            <ac:spMk id="13" creationId="{57381A0D-B69E-4A24-B245-72BF7BC8473F}"/>
          </ac:spMkLst>
        </pc:spChg>
        <pc:spChg chg="add">
          <ac:chgData name="Frederick, Samuel" userId="090dec4f-7d84-4616-bef6-b2226d1b24c4" providerId="ADAL" clId="{89F68C54-55B7-49AF-A76F-B6940287DEDA}" dt="2020-12-21T14:56:00.224" v="559"/>
          <ac:spMkLst>
            <pc:docMk/>
            <pc:sldMk cId="3695094907" sldId="260"/>
            <ac:spMk id="14" creationId="{82BD2AFD-C4C4-4B13-9B40-F1FA8C3DD477}"/>
          </ac:spMkLst>
        </pc:spChg>
        <pc:spChg chg="add del mod">
          <ac:chgData name="Frederick, Samuel" userId="090dec4f-7d84-4616-bef6-b2226d1b24c4" providerId="ADAL" clId="{89F68C54-55B7-49AF-A76F-B6940287DEDA}" dt="2020-12-18T20:54:25.110" v="540"/>
          <ac:spMkLst>
            <pc:docMk/>
            <pc:sldMk cId="3695094907" sldId="260"/>
            <ac:spMk id="14" creationId="{D05DD5B7-698C-4BA6-B572-D94305B04FBA}"/>
          </ac:spMkLst>
        </pc:spChg>
        <pc:graphicFrameChg chg="add del mod">
          <ac:chgData name="Frederick, Samuel" userId="090dec4f-7d84-4616-bef6-b2226d1b24c4" providerId="ADAL" clId="{89F68C54-55B7-49AF-A76F-B6940287DEDA}" dt="2020-12-17T16:18:58.023" v="428" actId="478"/>
          <ac:graphicFrameMkLst>
            <pc:docMk/>
            <pc:sldMk cId="3695094907" sldId="260"/>
            <ac:graphicFrameMk id="4" creationId="{8866961F-DEA5-4177-89EC-A5F9BCAC1753}"/>
          </ac:graphicFrameMkLst>
        </pc:graphicFrameChg>
        <pc:graphicFrameChg chg="add">
          <ac:chgData name="Frederick, Samuel" userId="090dec4f-7d84-4616-bef6-b2226d1b24c4" providerId="ADAL" clId="{89F68C54-55B7-49AF-A76F-B6940287DEDA}" dt="2020-12-17T15:54:21.272" v="287"/>
          <ac:graphicFrameMkLst>
            <pc:docMk/>
            <pc:sldMk cId="3695094907" sldId="260"/>
            <ac:graphicFrameMk id="8" creationId="{35CBF3A8-21BF-4348-8673-6D11DB01D959}"/>
          </ac:graphicFrameMkLst>
        </pc:graphicFrameChg>
        <pc:picChg chg="add del mod">
          <ac:chgData name="Frederick, Samuel" userId="090dec4f-7d84-4616-bef6-b2226d1b24c4" providerId="ADAL" clId="{89F68C54-55B7-49AF-A76F-B6940287DEDA}" dt="2020-12-18T21:20:45.577" v="554" actId="478"/>
          <ac:picMkLst>
            <pc:docMk/>
            <pc:sldMk cId="3695094907" sldId="260"/>
            <ac:picMk id="10" creationId="{FD9A31F6-84BE-4C24-A61D-83BA1BEE431A}"/>
          </ac:picMkLst>
        </pc:picChg>
        <pc:cxnChg chg="add">
          <ac:chgData name="Frederick, Samuel" userId="090dec4f-7d84-4616-bef6-b2226d1b24c4" providerId="ADAL" clId="{89F68C54-55B7-49AF-A76F-B6940287DEDA}" dt="2020-12-17T15:54:21.272" v="287"/>
          <ac:cxnSpMkLst>
            <pc:docMk/>
            <pc:sldMk cId="3695094907" sldId="260"/>
            <ac:cxnSpMk id="7" creationId="{67F5B0D9-1FC3-40BA-B697-B53ED943BD9E}"/>
          </ac:cxnSpMkLst>
        </pc:cxnChg>
        <pc:cxnChg chg="add del">
          <ac:chgData name="Frederick, Samuel" userId="090dec4f-7d84-4616-bef6-b2226d1b24c4" providerId="ADAL" clId="{89F68C54-55B7-49AF-A76F-B6940287DEDA}" dt="2020-12-17T21:50:09.444" v="533" actId="478"/>
          <ac:cxnSpMkLst>
            <pc:docMk/>
            <pc:sldMk cId="3695094907" sldId="260"/>
            <ac:cxnSpMk id="11" creationId="{5EFF5A36-7168-4598-B2F2-18E27EBDD73A}"/>
          </ac:cxnSpMkLst>
        </pc:cxnChg>
      </pc:sldChg>
      <pc:sldChg chg="add del">
        <pc:chgData name="Frederick, Samuel" userId="090dec4f-7d84-4616-bef6-b2226d1b24c4" providerId="ADAL" clId="{89F68C54-55B7-49AF-A76F-B6940287DEDA}" dt="2020-12-29T14:14:09.314" v="569" actId="2696"/>
        <pc:sldMkLst>
          <pc:docMk/>
          <pc:sldMk cId="1051319698" sldId="261"/>
        </pc:sldMkLst>
      </pc:sldChg>
      <pc:sldChg chg="add del">
        <pc:chgData name="Frederick, Samuel" userId="090dec4f-7d84-4616-bef6-b2226d1b24c4" providerId="ADAL" clId="{89F68C54-55B7-49AF-A76F-B6940287DEDA}" dt="2020-12-17T16:17:05.464" v="416" actId="2696"/>
        <pc:sldMkLst>
          <pc:docMk/>
          <pc:sldMk cId="1085471090" sldId="261"/>
        </pc:sldMkLst>
      </pc:sldChg>
      <pc:sldChg chg="add del">
        <pc:chgData name="Frederick, Samuel" userId="090dec4f-7d84-4616-bef6-b2226d1b24c4" providerId="ADAL" clId="{89F68C54-55B7-49AF-A76F-B6940287DEDA}" dt="2020-12-18T20:56:11.830" v="548" actId="2696"/>
        <pc:sldMkLst>
          <pc:docMk/>
          <pc:sldMk cId="1494023112" sldId="261"/>
        </pc:sldMkLst>
      </pc:sldChg>
      <pc:sldChg chg="addSp delSp modSp add del">
        <pc:chgData name="Frederick, Samuel" userId="090dec4f-7d84-4616-bef6-b2226d1b24c4" providerId="ADAL" clId="{89F68C54-55B7-49AF-A76F-B6940287DEDA}" dt="2020-12-17T16:19:24.825" v="431" actId="2696"/>
        <pc:sldMkLst>
          <pc:docMk/>
          <pc:sldMk cId="2301920597" sldId="261"/>
        </pc:sldMkLst>
        <pc:spChg chg="del mod">
          <ac:chgData name="Frederick, Samuel" userId="090dec4f-7d84-4616-bef6-b2226d1b24c4" providerId="ADAL" clId="{89F68C54-55B7-49AF-A76F-B6940287DEDA}" dt="2020-12-17T16:18:33.891" v="424" actId="478"/>
          <ac:spMkLst>
            <pc:docMk/>
            <pc:sldMk cId="2301920597" sldId="261"/>
            <ac:spMk id="3" creationId="{85159C18-A519-4E80-847C-621669708341}"/>
          </ac:spMkLst>
        </pc:spChg>
        <pc:spChg chg="add del">
          <ac:chgData name="Frederick, Samuel" userId="090dec4f-7d84-4616-bef6-b2226d1b24c4" providerId="ADAL" clId="{89F68C54-55B7-49AF-A76F-B6940287DEDA}" dt="2020-12-17T16:18:33.891" v="424" actId="478"/>
          <ac:spMkLst>
            <pc:docMk/>
            <pc:sldMk cId="2301920597" sldId="261"/>
            <ac:spMk id="5" creationId="{E2898D67-AEAA-4796-94D9-9A4DF4D84525}"/>
          </ac:spMkLst>
        </pc:spChg>
        <pc:spChg chg="add del">
          <ac:chgData name="Frederick, Samuel" userId="090dec4f-7d84-4616-bef6-b2226d1b24c4" providerId="ADAL" clId="{89F68C54-55B7-49AF-A76F-B6940287DEDA}" dt="2020-12-17T16:18:33.891" v="424" actId="478"/>
          <ac:spMkLst>
            <pc:docMk/>
            <pc:sldMk cId="2301920597" sldId="261"/>
            <ac:spMk id="8" creationId="{592C222E-9877-4B3A-A403-C17BE3E3A39D}"/>
          </ac:spMkLst>
        </pc:spChg>
        <pc:spChg chg="add del">
          <ac:chgData name="Frederick, Samuel" userId="090dec4f-7d84-4616-bef6-b2226d1b24c4" providerId="ADAL" clId="{89F68C54-55B7-49AF-A76F-B6940287DEDA}" dt="2020-12-17T16:18:33.891" v="424" actId="478"/>
          <ac:spMkLst>
            <pc:docMk/>
            <pc:sldMk cId="2301920597" sldId="261"/>
            <ac:spMk id="9" creationId="{46495B9F-46AB-46B1-ADDA-DB6C9AAA9AE7}"/>
          </ac:spMkLst>
        </pc:spChg>
        <pc:spChg chg="add mod">
          <ac:chgData name="Frederick, Samuel" userId="090dec4f-7d84-4616-bef6-b2226d1b24c4" providerId="ADAL" clId="{89F68C54-55B7-49AF-A76F-B6940287DEDA}" dt="2020-12-17T16:18:38.568" v="425"/>
          <ac:spMkLst>
            <pc:docMk/>
            <pc:sldMk cId="2301920597" sldId="261"/>
            <ac:spMk id="10" creationId="{695FC43F-12DE-437A-8E09-FF414359AC24}"/>
          </ac:spMkLst>
        </pc:spChg>
        <pc:graphicFrameChg chg="add del">
          <ac:chgData name="Frederick, Samuel" userId="090dec4f-7d84-4616-bef6-b2226d1b24c4" providerId="ADAL" clId="{89F68C54-55B7-49AF-A76F-B6940287DEDA}" dt="2020-12-17T16:18:33.891" v="424" actId="478"/>
          <ac:graphicFrameMkLst>
            <pc:docMk/>
            <pc:sldMk cId="2301920597" sldId="261"/>
            <ac:graphicFrameMk id="4" creationId="{4E970C43-4B95-4202-916F-C24983FCC396}"/>
          </ac:graphicFrameMkLst>
        </pc:graphicFrameChg>
        <pc:picChg chg="add del">
          <ac:chgData name="Frederick, Samuel" userId="090dec4f-7d84-4616-bef6-b2226d1b24c4" providerId="ADAL" clId="{89F68C54-55B7-49AF-A76F-B6940287DEDA}" dt="2020-12-17T16:18:33.891" v="424" actId="478"/>
          <ac:picMkLst>
            <pc:docMk/>
            <pc:sldMk cId="2301920597" sldId="261"/>
            <ac:picMk id="6" creationId="{09DE8F54-F39C-401C-9F01-0B31637FEBBC}"/>
          </ac:picMkLst>
        </pc:picChg>
        <pc:cxnChg chg="add del">
          <ac:chgData name="Frederick, Samuel" userId="090dec4f-7d84-4616-bef6-b2226d1b24c4" providerId="ADAL" clId="{89F68C54-55B7-49AF-A76F-B6940287DEDA}" dt="2020-12-17T16:18:33.891" v="424" actId="478"/>
          <ac:cxnSpMkLst>
            <pc:docMk/>
            <pc:sldMk cId="2301920597" sldId="261"/>
            <ac:cxnSpMk id="7" creationId="{C6EF6300-E175-447D-92B4-FB95A6532E33}"/>
          </ac:cxnSpMkLst>
        </pc:cxnChg>
      </pc:sldChg>
      <pc:sldChg chg="addSp delSp modSp add del">
        <pc:chgData name="Frederick, Samuel" userId="090dec4f-7d84-4616-bef6-b2226d1b24c4" providerId="ADAL" clId="{89F68C54-55B7-49AF-A76F-B6940287DEDA}" dt="2020-12-17T21:45:52.054" v="511" actId="2696"/>
        <pc:sldMkLst>
          <pc:docMk/>
          <pc:sldMk cId="2770813235" sldId="261"/>
        </pc:sldMkLst>
        <pc:spChg chg="add del">
          <ac:chgData name="Frederick, Samuel" userId="090dec4f-7d84-4616-bef6-b2226d1b24c4" providerId="ADAL" clId="{89F68C54-55B7-49AF-A76F-B6940287DEDA}" dt="2020-12-17T21:44:50.199" v="510"/>
          <ac:spMkLst>
            <pc:docMk/>
            <pc:sldMk cId="2770813235" sldId="261"/>
            <ac:spMk id="3" creationId="{75065A26-695A-4624-8F56-88DA0AAE6607}"/>
          </ac:spMkLst>
        </pc:spChg>
        <pc:spChg chg="add del mod">
          <ac:chgData name="Frederick, Samuel" userId="090dec4f-7d84-4616-bef6-b2226d1b24c4" providerId="ADAL" clId="{89F68C54-55B7-49AF-A76F-B6940287DEDA}" dt="2020-12-17T21:44:50.199" v="510"/>
          <ac:spMkLst>
            <pc:docMk/>
            <pc:sldMk cId="2770813235" sldId="261"/>
            <ac:spMk id="4" creationId="{9E697677-6557-46B1-8C4C-55DDDA4DEAEC}"/>
          </ac:spMkLst>
        </pc:spChg>
      </pc:sldChg>
      <pc:sldChg chg="addSp modSp add del">
        <pc:chgData name="Frederick, Samuel" userId="090dec4f-7d84-4616-bef6-b2226d1b24c4" providerId="ADAL" clId="{89F68C54-55B7-49AF-A76F-B6940287DEDA}" dt="2020-12-17T15:56:07.657" v="296" actId="2696"/>
        <pc:sldMkLst>
          <pc:docMk/>
          <pc:sldMk cId="3542656971" sldId="261"/>
        </pc:sldMkLst>
        <pc:spChg chg="mod">
          <ac:chgData name="Frederick, Samuel" userId="090dec4f-7d84-4616-bef6-b2226d1b24c4" providerId="ADAL" clId="{89F68C54-55B7-49AF-A76F-B6940287DEDA}" dt="2020-12-17T15:55:51.448" v="295" actId="13244"/>
          <ac:spMkLst>
            <pc:docMk/>
            <pc:sldMk cId="3542656971" sldId="261"/>
            <ac:spMk id="3" creationId="{2FDE57C0-7EE6-4C67-A1BE-392C650461E1}"/>
          </ac:spMkLst>
        </pc:spChg>
        <pc:spChg chg="add">
          <ac:chgData name="Frederick, Samuel" userId="090dec4f-7d84-4616-bef6-b2226d1b24c4" providerId="ADAL" clId="{89F68C54-55B7-49AF-A76F-B6940287DEDA}" dt="2020-12-17T15:55:33.664" v="294"/>
          <ac:spMkLst>
            <pc:docMk/>
            <pc:sldMk cId="3542656971" sldId="261"/>
            <ac:spMk id="4" creationId="{CBE5BE01-1B11-46CE-8CF9-80A4EE041EFC}"/>
          </ac:spMkLst>
        </pc:spChg>
        <pc:spChg chg="add">
          <ac:chgData name="Frederick, Samuel" userId="090dec4f-7d84-4616-bef6-b2226d1b24c4" providerId="ADAL" clId="{89F68C54-55B7-49AF-A76F-B6940287DEDA}" dt="2020-12-17T15:55:33.664" v="294"/>
          <ac:spMkLst>
            <pc:docMk/>
            <pc:sldMk cId="3542656971" sldId="261"/>
            <ac:spMk id="5" creationId="{53895AD4-0166-4E19-BFC0-77E36F4EE4CD}"/>
          </ac:spMkLst>
        </pc:spChg>
        <pc:spChg chg="add">
          <ac:chgData name="Frederick, Samuel" userId="090dec4f-7d84-4616-bef6-b2226d1b24c4" providerId="ADAL" clId="{89F68C54-55B7-49AF-A76F-B6940287DEDA}" dt="2020-12-17T15:55:33.664" v="294"/>
          <ac:spMkLst>
            <pc:docMk/>
            <pc:sldMk cId="3542656971" sldId="261"/>
            <ac:spMk id="7" creationId="{33B35ABF-425D-4297-9101-25AA055E8164}"/>
          </ac:spMkLst>
        </pc:spChg>
        <pc:spChg chg="add">
          <ac:chgData name="Frederick, Samuel" userId="090dec4f-7d84-4616-bef6-b2226d1b24c4" providerId="ADAL" clId="{89F68C54-55B7-49AF-A76F-B6940287DEDA}" dt="2020-12-17T15:55:33.664" v="294"/>
          <ac:spMkLst>
            <pc:docMk/>
            <pc:sldMk cId="3542656971" sldId="261"/>
            <ac:spMk id="8" creationId="{DDBA6AAA-1186-4874-96A2-21CBAAF52670}"/>
          </ac:spMkLst>
        </pc:spChg>
        <pc:spChg chg="add">
          <ac:chgData name="Frederick, Samuel" userId="090dec4f-7d84-4616-bef6-b2226d1b24c4" providerId="ADAL" clId="{89F68C54-55B7-49AF-A76F-B6940287DEDA}" dt="2020-12-17T15:55:33.664" v="294"/>
          <ac:spMkLst>
            <pc:docMk/>
            <pc:sldMk cId="3542656971" sldId="261"/>
            <ac:spMk id="9" creationId="{2FB25D18-829F-48C4-92A5-435A600BE838}"/>
          </ac:spMkLst>
        </pc:spChg>
        <pc:spChg chg="add">
          <ac:chgData name="Frederick, Samuel" userId="090dec4f-7d84-4616-bef6-b2226d1b24c4" providerId="ADAL" clId="{89F68C54-55B7-49AF-A76F-B6940287DEDA}" dt="2020-12-17T15:55:33.664" v="294"/>
          <ac:spMkLst>
            <pc:docMk/>
            <pc:sldMk cId="3542656971" sldId="261"/>
            <ac:spMk id="10" creationId="{2B85430D-6E22-4DA1-B82A-B6D0C9131923}"/>
          </ac:spMkLst>
        </pc:spChg>
        <pc:spChg chg="add">
          <ac:chgData name="Frederick, Samuel" userId="090dec4f-7d84-4616-bef6-b2226d1b24c4" providerId="ADAL" clId="{89F68C54-55B7-49AF-A76F-B6940287DEDA}" dt="2020-12-17T15:55:33.664" v="294"/>
          <ac:spMkLst>
            <pc:docMk/>
            <pc:sldMk cId="3542656971" sldId="261"/>
            <ac:spMk id="11" creationId="{7CBAD472-DF8F-4F11-92F5-A041902666C1}"/>
          </ac:spMkLst>
        </pc:spChg>
        <pc:spChg chg="add">
          <ac:chgData name="Frederick, Samuel" userId="090dec4f-7d84-4616-bef6-b2226d1b24c4" providerId="ADAL" clId="{89F68C54-55B7-49AF-A76F-B6940287DEDA}" dt="2020-12-17T15:55:33.664" v="294"/>
          <ac:spMkLst>
            <pc:docMk/>
            <pc:sldMk cId="3542656971" sldId="261"/>
            <ac:spMk id="12" creationId="{E35FBE57-FBC3-4823-AD73-8953AB32C2C6}"/>
          </ac:spMkLst>
        </pc:spChg>
        <pc:spChg chg="add">
          <ac:chgData name="Frederick, Samuel" userId="090dec4f-7d84-4616-bef6-b2226d1b24c4" providerId="ADAL" clId="{89F68C54-55B7-49AF-A76F-B6940287DEDA}" dt="2020-12-17T15:55:33.664" v="294"/>
          <ac:spMkLst>
            <pc:docMk/>
            <pc:sldMk cId="3542656971" sldId="261"/>
            <ac:spMk id="13" creationId="{B184D797-2339-41AA-8D07-C10FAF4E3141}"/>
          </ac:spMkLst>
        </pc:spChg>
        <pc:spChg chg="add">
          <ac:chgData name="Frederick, Samuel" userId="090dec4f-7d84-4616-bef6-b2226d1b24c4" providerId="ADAL" clId="{89F68C54-55B7-49AF-A76F-B6940287DEDA}" dt="2020-12-17T15:55:33.664" v="294"/>
          <ac:spMkLst>
            <pc:docMk/>
            <pc:sldMk cId="3542656971" sldId="261"/>
            <ac:spMk id="14" creationId="{C9029C09-8773-4FFB-BC28-E0841AF0BB14}"/>
          </ac:spMkLst>
        </pc:spChg>
        <pc:spChg chg="add">
          <ac:chgData name="Frederick, Samuel" userId="090dec4f-7d84-4616-bef6-b2226d1b24c4" providerId="ADAL" clId="{89F68C54-55B7-49AF-A76F-B6940287DEDA}" dt="2020-12-17T15:55:33.664" v="294"/>
          <ac:spMkLst>
            <pc:docMk/>
            <pc:sldMk cId="3542656971" sldId="261"/>
            <ac:spMk id="15" creationId="{66E24172-360C-45F7-822D-A006140CC0F1}"/>
          </ac:spMkLst>
        </pc:spChg>
        <pc:spChg chg="add">
          <ac:chgData name="Frederick, Samuel" userId="090dec4f-7d84-4616-bef6-b2226d1b24c4" providerId="ADAL" clId="{89F68C54-55B7-49AF-A76F-B6940287DEDA}" dt="2020-12-17T15:55:33.664" v="294"/>
          <ac:spMkLst>
            <pc:docMk/>
            <pc:sldMk cId="3542656971" sldId="261"/>
            <ac:spMk id="16" creationId="{7E0A4E45-A2A2-4E48-8770-F48B673D8FED}"/>
          </ac:spMkLst>
        </pc:spChg>
        <pc:spChg chg="add">
          <ac:chgData name="Frederick, Samuel" userId="090dec4f-7d84-4616-bef6-b2226d1b24c4" providerId="ADAL" clId="{89F68C54-55B7-49AF-A76F-B6940287DEDA}" dt="2020-12-17T15:55:33.664" v="294"/>
          <ac:spMkLst>
            <pc:docMk/>
            <pc:sldMk cId="3542656971" sldId="261"/>
            <ac:spMk id="20" creationId="{A3D20A17-3512-4C27-B0D2-495137578202}"/>
          </ac:spMkLst>
        </pc:spChg>
        <pc:spChg chg="add">
          <ac:chgData name="Frederick, Samuel" userId="090dec4f-7d84-4616-bef6-b2226d1b24c4" providerId="ADAL" clId="{89F68C54-55B7-49AF-A76F-B6940287DEDA}" dt="2020-12-17T15:55:33.664" v="294"/>
          <ac:spMkLst>
            <pc:docMk/>
            <pc:sldMk cId="3542656971" sldId="261"/>
            <ac:spMk id="22" creationId="{18760CDA-65B6-4552-A66E-6219B6E9BD7A}"/>
          </ac:spMkLst>
        </pc:spChg>
        <pc:spChg chg="add">
          <ac:chgData name="Frederick, Samuel" userId="090dec4f-7d84-4616-bef6-b2226d1b24c4" providerId="ADAL" clId="{89F68C54-55B7-49AF-A76F-B6940287DEDA}" dt="2020-12-17T15:55:33.664" v="294"/>
          <ac:spMkLst>
            <pc:docMk/>
            <pc:sldMk cId="3542656971" sldId="261"/>
            <ac:spMk id="23" creationId="{4672B5E5-2725-46A3-B8B8-E775989F94C0}"/>
          </ac:spMkLst>
        </pc:spChg>
        <pc:spChg chg="add">
          <ac:chgData name="Frederick, Samuel" userId="090dec4f-7d84-4616-bef6-b2226d1b24c4" providerId="ADAL" clId="{89F68C54-55B7-49AF-A76F-B6940287DEDA}" dt="2020-12-17T15:55:33.664" v="294"/>
          <ac:spMkLst>
            <pc:docMk/>
            <pc:sldMk cId="3542656971" sldId="261"/>
            <ac:spMk id="28" creationId="{945134BB-C88C-4FF8-A386-F33688DFA9F6}"/>
          </ac:spMkLst>
        </pc:spChg>
        <pc:spChg chg="add">
          <ac:chgData name="Frederick, Samuel" userId="090dec4f-7d84-4616-bef6-b2226d1b24c4" providerId="ADAL" clId="{89F68C54-55B7-49AF-A76F-B6940287DEDA}" dt="2020-12-17T15:55:33.664" v="294"/>
          <ac:spMkLst>
            <pc:docMk/>
            <pc:sldMk cId="3542656971" sldId="261"/>
            <ac:spMk id="31" creationId="{BE30761B-6F42-47FF-9A6B-204BC7597662}"/>
          </ac:spMkLst>
        </pc:spChg>
        <pc:spChg chg="add">
          <ac:chgData name="Frederick, Samuel" userId="090dec4f-7d84-4616-bef6-b2226d1b24c4" providerId="ADAL" clId="{89F68C54-55B7-49AF-A76F-B6940287DEDA}" dt="2020-12-17T15:55:33.664" v="294"/>
          <ac:spMkLst>
            <pc:docMk/>
            <pc:sldMk cId="3542656971" sldId="261"/>
            <ac:spMk id="32" creationId="{4185FB33-093D-4BD0-9B15-2958964CBDEE}"/>
          </ac:spMkLst>
        </pc:spChg>
        <pc:graphicFrameChg chg="add">
          <ac:chgData name="Frederick, Samuel" userId="090dec4f-7d84-4616-bef6-b2226d1b24c4" providerId="ADAL" clId="{89F68C54-55B7-49AF-A76F-B6940287DEDA}" dt="2020-12-17T15:55:33.664" v="294"/>
          <ac:graphicFrameMkLst>
            <pc:docMk/>
            <pc:sldMk cId="3542656971" sldId="261"/>
            <ac:graphicFrameMk id="6" creationId="{A2C51098-80C1-4EC0-9B34-657554DF616E}"/>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7" creationId="{71704EE9-ABC5-4295-B3A1-1A0B89BCF06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9" creationId="{DCE82A4C-552E-49B6-96FC-8CC2FA12467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5" creationId="{9463BBD8-21A2-4E16-84F7-4384A25766F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6" creationId="{E34AD36B-8E4B-4F74-A7E7-EA92CDA5403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7" creationId="{A221BCD7-76CF-4625-B88E-B90C49958923}"/>
          </ac:graphicFrameMkLst>
        </pc:graphicFrameChg>
        <pc:picChg chg="add">
          <ac:chgData name="Frederick, Samuel" userId="090dec4f-7d84-4616-bef6-b2226d1b24c4" providerId="ADAL" clId="{89F68C54-55B7-49AF-A76F-B6940287DEDA}" dt="2020-12-17T15:55:33.664" v="294"/>
          <ac:picMkLst>
            <pc:docMk/>
            <pc:sldMk cId="3542656971" sldId="261"/>
            <ac:picMk id="29" creationId="{6797C4F5-7253-4D3B-9CC4-903D22BFC635}"/>
          </ac:picMkLst>
        </pc:picChg>
        <pc:cxnChg chg="add">
          <ac:chgData name="Frederick, Samuel" userId="090dec4f-7d84-4616-bef6-b2226d1b24c4" providerId="ADAL" clId="{89F68C54-55B7-49AF-A76F-B6940287DEDA}" dt="2020-12-17T15:55:33.664" v="294"/>
          <ac:cxnSpMkLst>
            <pc:docMk/>
            <pc:sldMk cId="3542656971" sldId="261"/>
            <ac:cxnSpMk id="18" creationId="{8D73BE52-9588-4F90-8253-301080752FDA}"/>
          </ac:cxnSpMkLst>
        </pc:cxnChg>
        <pc:cxnChg chg="add">
          <ac:chgData name="Frederick, Samuel" userId="090dec4f-7d84-4616-bef6-b2226d1b24c4" providerId="ADAL" clId="{89F68C54-55B7-49AF-A76F-B6940287DEDA}" dt="2020-12-17T15:55:33.664" v="294"/>
          <ac:cxnSpMkLst>
            <pc:docMk/>
            <pc:sldMk cId="3542656971" sldId="261"/>
            <ac:cxnSpMk id="21" creationId="{FE612C06-EBAD-47FD-BE36-929CCBF9EABA}"/>
          </ac:cxnSpMkLst>
        </pc:cxnChg>
        <pc:cxnChg chg="add">
          <ac:chgData name="Frederick, Samuel" userId="090dec4f-7d84-4616-bef6-b2226d1b24c4" providerId="ADAL" clId="{89F68C54-55B7-49AF-A76F-B6940287DEDA}" dt="2020-12-17T15:55:33.664" v="294"/>
          <ac:cxnSpMkLst>
            <pc:docMk/>
            <pc:sldMk cId="3542656971" sldId="261"/>
            <ac:cxnSpMk id="24" creationId="{2F92AE66-653F-4431-BCE8-2A6F7E68AAEC}"/>
          </ac:cxnSpMkLst>
        </pc:cxnChg>
        <pc:cxnChg chg="add">
          <ac:chgData name="Frederick, Samuel" userId="090dec4f-7d84-4616-bef6-b2226d1b24c4" providerId="ADAL" clId="{89F68C54-55B7-49AF-A76F-B6940287DEDA}" dt="2020-12-17T15:55:33.664" v="294"/>
          <ac:cxnSpMkLst>
            <pc:docMk/>
            <pc:sldMk cId="3542656971" sldId="261"/>
            <ac:cxnSpMk id="30" creationId="{11BB884A-C91A-496D-ADB0-95FDF845FD76}"/>
          </ac:cxnSpMkLst>
        </pc:cxnChg>
      </pc:sldChg>
      <pc:sldMasterChg chg="addSp delSp delSldLayout modSldLayout">
        <pc:chgData name="Frederick, Samuel" userId="090dec4f-7d84-4616-bef6-b2226d1b24c4" providerId="ADAL" clId="{89F68C54-55B7-49AF-A76F-B6940287DEDA}" dt="2020-12-29T14:16:10.918" v="576" actId="478"/>
        <pc:sldMasterMkLst>
          <pc:docMk/>
          <pc:sldMasterMk cId="1191321755" sldId="2147483684"/>
        </pc:sldMasterMkLst>
        <pc:spChg chg="del">
          <ac:chgData name="Frederick, Samuel" userId="090dec4f-7d84-4616-bef6-b2226d1b24c4" providerId="ADAL" clId="{89F68C54-55B7-49AF-A76F-B6940287DEDA}" dt="2020-12-17T15:14:17.966" v="59" actId="478"/>
          <ac:spMkLst>
            <pc:docMk/>
            <pc:sldMasterMk cId="1191321755" sldId="2147483684"/>
            <ac:spMk id="2" creationId="{00000000-0000-0000-0000-000000000000}"/>
          </ac:spMkLst>
        </pc:spChg>
        <pc:spChg chg="add del">
          <ac:chgData name="Frederick, Samuel" userId="090dec4f-7d84-4616-bef6-b2226d1b24c4" providerId="ADAL" clId="{89F68C54-55B7-49AF-A76F-B6940287DEDA}" dt="2020-12-17T16:12:31.834" v="323"/>
          <ac:spMkLst>
            <pc:docMk/>
            <pc:sldMasterMk cId="1191321755" sldId="2147483684"/>
            <ac:spMk id="2" creationId="{F204C071-6BAC-470C-A98D-476EEC28AE08}"/>
          </ac:spMkLst>
        </pc:spChg>
        <pc:spChg chg="del">
          <ac:chgData name="Frederick, Samuel" userId="090dec4f-7d84-4616-bef6-b2226d1b24c4" providerId="ADAL" clId="{89F68C54-55B7-49AF-A76F-B6940287DEDA}" dt="2020-12-17T15:14:19.162" v="60" actId="478"/>
          <ac:spMkLst>
            <pc:docMk/>
            <pc:sldMasterMk cId="1191321755" sldId="2147483684"/>
            <ac:spMk id="3" creationId="{00000000-0000-0000-0000-000000000000}"/>
          </ac:spMkLst>
        </pc:spChg>
        <pc:spChg chg="del">
          <ac:chgData name="Frederick, Samuel" userId="090dec4f-7d84-4616-bef6-b2226d1b24c4" providerId="ADAL" clId="{89F68C54-55B7-49AF-A76F-B6940287DEDA}" dt="2020-12-17T15:14:20.418" v="61" actId="478"/>
          <ac:spMkLst>
            <pc:docMk/>
            <pc:sldMasterMk cId="1191321755" sldId="2147483684"/>
            <ac:spMk id="4" creationId="{00000000-0000-0000-0000-000000000000}"/>
          </ac:spMkLst>
        </pc:spChg>
        <pc:spChg chg="del">
          <ac:chgData name="Frederick, Samuel" userId="090dec4f-7d84-4616-bef6-b2226d1b24c4" providerId="ADAL" clId="{89F68C54-55B7-49AF-A76F-B6940287DEDA}" dt="2020-12-17T15:14:21.179" v="62" actId="478"/>
          <ac:spMkLst>
            <pc:docMk/>
            <pc:sldMasterMk cId="1191321755" sldId="2147483684"/>
            <ac:spMk id="5" creationId="{00000000-0000-0000-0000-000000000000}"/>
          </ac:spMkLst>
        </pc:spChg>
        <pc:spChg chg="del">
          <ac:chgData name="Frederick, Samuel" userId="090dec4f-7d84-4616-bef6-b2226d1b24c4" providerId="ADAL" clId="{89F68C54-55B7-49AF-A76F-B6940287DEDA}" dt="2020-12-17T15:14:21.765" v="63" actId="478"/>
          <ac:spMkLst>
            <pc:docMk/>
            <pc:sldMasterMk cId="1191321755" sldId="2147483684"/>
            <ac:spMk id="7" creationId="{C0426436-8F1E-4C8E-8A49-E1655BDCD9FF}"/>
          </ac:spMkLst>
        </pc:spChg>
        <pc:spChg chg="add del">
          <ac:chgData name="Frederick, Samuel" userId="090dec4f-7d84-4616-bef6-b2226d1b24c4" providerId="ADAL" clId="{89F68C54-55B7-49AF-A76F-B6940287DEDA}" dt="2020-12-17T15:24:23.076" v="82"/>
          <ac:spMkLst>
            <pc:docMk/>
            <pc:sldMasterMk cId="1191321755" sldId="2147483684"/>
            <ac:spMk id="8" creationId="{A6FC3FEC-7371-4263-A6B7-F39A876229DB}"/>
          </ac:spMkLst>
        </pc:spChg>
        <pc:spChg chg="add del">
          <ac:chgData name="Frederick, Samuel" userId="090dec4f-7d84-4616-bef6-b2226d1b24c4" providerId="ADAL" clId="{89F68C54-55B7-49AF-A76F-B6940287DEDA}" dt="2020-12-17T15:24:23.076" v="82"/>
          <ac:spMkLst>
            <pc:docMk/>
            <pc:sldMasterMk cId="1191321755" sldId="2147483684"/>
            <ac:spMk id="10" creationId="{9D31EB3C-EFE8-4B38-A8E2-7EE14939DB08}"/>
          </ac:spMkLst>
        </pc:spChg>
        <pc:spChg chg="add del">
          <ac:chgData name="Frederick, Samuel" userId="090dec4f-7d84-4616-bef6-b2226d1b24c4" providerId="ADAL" clId="{89F68C54-55B7-49AF-A76F-B6940287DEDA}" dt="2020-12-17T15:24:23.076" v="82"/>
          <ac:spMkLst>
            <pc:docMk/>
            <pc:sldMasterMk cId="1191321755" sldId="2147483684"/>
            <ac:spMk id="12" creationId="{394B9D19-EF14-489B-987A-BDBF975C362E}"/>
          </ac:spMkLst>
        </pc:spChg>
        <pc:spChg chg="add del">
          <ac:chgData name="Frederick, Samuel" userId="090dec4f-7d84-4616-bef6-b2226d1b24c4" providerId="ADAL" clId="{89F68C54-55B7-49AF-A76F-B6940287DEDA}" dt="2020-12-17T15:24:23.076" v="82"/>
          <ac:spMkLst>
            <pc:docMk/>
            <pc:sldMasterMk cId="1191321755" sldId="2147483684"/>
            <ac:spMk id="13" creationId="{4DC13C97-3DC8-465C-9088-C264D16271B7}"/>
          </ac:spMkLst>
        </pc:spChg>
        <pc:picChg chg="add del">
          <ac:chgData name="Frederick, Samuel" userId="090dec4f-7d84-4616-bef6-b2226d1b24c4" providerId="ADAL" clId="{89F68C54-55B7-49AF-A76F-B6940287DEDA}" dt="2020-12-17T15:24:23.076" v="82"/>
          <ac:picMkLst>
            <pc:docMk/>
            <pc:sldMasterMk cId="1191321755" sldId="2147483684"/>
            <ac:picMk id="9" creationId="{673BC25A-0CE6-4A89-A853-2D544BD70844}"/>
          </ac:picMkLst>
        </pc:picChg>
        <pc:picChg chg="add del">
          <ac:chgData name="Frederick, Samuel" userId="090dec4f-7d84-4616-bef6-b2226d1b24c4" providerId="ADAL" clId="{89F68C54-55B7-49AF-A76F-B6940287DEDA}" dt="2020-12-17T15:26:14.975" v="89"/>
          <ac:picMkLst>
            <pc:docMk/>
            <pc:sldMasterMk cId="1191321755" sldId="2147483684"/>
            <ac:picMk id="14" creationId="{F6A9713B-8D0C-41D1-A6C9-25B89BEDF7CA}"/>
          </ac:picMkLst>
        </pc:picChg>
        <pc:cxnChg chg="add del">
          <ac:chgData name="Frederick, Samuel" userId="090dec4f-7d84-4616-bef6-b2226d1b24c4" providerId="ADAL" clId="{89F68C54-55B7-49AF-A76F-B6940287DEDA}" dt="2020-12-17T15:24:23.076" v="82"/>
          <ac:cxnSpMkLst>
            <pc:docMk/>
            <pc:sldMasterMk cId="1191321755" sldId="2147483684"/>
            <ac:cxnSpMk id="11" creationId="{7947509A-AE75-4EB5-A278-0FE9BB670F16}"/>
          </ac:cxnSpMkLst>
        </pc:cxnChg>
        <pc:sldLayoutChg chg="addSp delSp modSp">
          <pc:chgData name="Frederick, Samuel" userId="090dec4f-7d84-4616-bef6-b2226d1b24c4" providerId="ADAL" clId="{89F68C54-55B7-49AF-A76F-B6940287DEDA}" dt="2020-12-29T14:13:40.584" v="566"/>
          <pc:sldLayoutMkLst>
            <pc:docMk/>
            <pc:sldMasterMk cId="1191321755" sldId="2147483684"/>
            <pc:sldLayoutMk cId="6746695" sldId="2147483685"/>
          </pc:sldLayoutMkLst>
          <pc:spChg chg="del">
            <ac:chgData name="Frederick, Samuel" userId="090dec4f-7d84-4616-bef6-b2226d1b24c4" providerId="ADAL" clId="{89F68C54-55B7-49AF-A76F-B6940287DEDA}" dt="2020-12-17T15:13:39.084" v="50" actId="478"/>
            <ac:spMkLst>
              <pc:docMk/>
              <pc:sldMasterMk cId="1191321755" sldId="2147483684"/>
              <pc:sldLayoutMk cId="6746695" sldId="2147483685"/>
              <ac:spMk id="2" creationId="{00000000-0000-0000-0000-000000000000}"/>
            </ac:spMkLst>
          </pc:spChg>
          <pc:spChg chg="add del">
            <ac:chgData name="Frederick, Samuel" userId="090dec4f-7d84-4616-bef6-b2226d1b24c4" providerId="ADAL" clId="{89F68C54-55B7-49AF-A76F-B6940287DEDA}" dt="2020-12-17T15:26:48.715" v="91" actId="11529"/>
            <ac:spMkLst>
              <pc:docMk/>
              <pc:sldMasterMk cId="1191321755" sldId="2147483684"/>
              <pc:sldLayoutMk cId="6746695" sldId="2147483685"/>
              <ac:spMk id="2" creationId="{9784717E-AE32-4FEF-AC05-F428E8667C00}"/>
            </ac:spMkLst>
          </pc:spChg>
          <pc:spChg chg="add del mod">
            <ac:chgData name="Frederick, Samuel" userId="090dec4f-7d84-4616-bef6-b2226d1b24c4" providerId="ADAL" clId="{89F68C54-55B7-49AF-A76F-B6940287DEDA}" dt="2020-12-17T16:08:25.730" v="300" actId="767"/>
            <ac:spMkLst>
              <pc:docMk/>
              <pc:sldMasterMk cId="1191321755" sldId="2147483684"/>
              <pc:sldLayoutMk cId="6746695" sldId="2147483685"/>
              <ac:spMk id="2" creationId="{AFD7B1DA-FBC3-4074-97C2-432B1A68A053}"/>
            </ac:spMkLst>
          </pc:spChg>
          <pc:spChg chg="del">
            <ac:chgData name="Frederick, Samuel" userId="090dec4f-7d84-4616-bef6-b2226d1b24c4" providerId="ADAL" clId="{89F68C54-55B7-49AF-A76F-B6940287DEDA}" dt="2020-12-17T15:13:40.039" v="51" actId="478"/>
            <ac:spMkLst>
              <pc:docMk/>
              <pc:sldMasterMk cId="1191321755" sldId="2147483684"/>
              <pc:sldLayoutMk cId="6746695" sldId="2147483685"/>
              <ac:spMk id="3" creationId="{00000000-0000-0000-0000-000000000000}"/>
            </ac:spMkLst>
          </pc:spChg>
          <pc:spChg chg="add del mod">
            <ac:chgData name="Frederick, Samuel" userId="090dec4f-7d84-4616-bef6-b2226d1b24c4" providerId="ADAL" clId="{89F68C54-55B7-49AF-A76F-B6940287DEDA}" dt="2020-12-17T16:10:15.938" v="315" actId="478"/>
            <ac:spMkLst>
              <pc:docMk/>
              <pc:sldMasterMk cId="1191321755" sldId="2147483684"/>
              <pc:sldLayoutMk cId="6746695" sldId="2147483685"/>
              <ac:spMk id="3" creationId="{3119C750-1570-4421-A424-6936C7286F8E}"/>
            </ac:spMkLst>
          </pc:spChg>
          <pc:spChg chg="del">
            <ac:chgData name="Frederick, Samuel" userId="090dec4f-7d84-4616-bef6-b2226d1b24c4" providerId="ADAL" clId="{89F68C54-55B7-49AF-A76F-B6940287DEDA}" dt="2020-12-17T15:13:42.403" v="52"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89F68C54-55B7-49AF-A76F-B6940287DEDA}" dt="2020-12-17T16:13:38.531" v="328" actId="962"/>
            <ac:spMkLst>
              <pc:docMk/>
              <pc:sldMasterMk cId="1191321755" sldId="2147483684"/>
              <pc:sldLayoutMk cId="6746695" sldId="2147483685"/>
              <ac:spMk id="4" creationId="{3FD28EF8-7326-4B5B-B5F2-3F3DF1EE0CAD}"/>
            </ac:spMkLst>
          </pc:spChg>
          <pc:spChg chg="del">
            <ac:chgData name="Frederick, Samuel" userId="090dec4f-7d84-4616-bef6-b2226d1b24c4" providerId="ADAL" clId="{89F68C54-55B7-49AF-A76F-B6940287DEDA}" dt="2020-12-17T15:13:44.233" v="53" actId="478"/>
            <ac:spMkLst>
              <pc:docMk/>
              <pc:sldMasterMk cId="1191321755" sldId="2147483684"/>
              <pc:sldLayoutMk cId="6746695" sldId="2147483685"/>
              <ac:spMk id="5" creationId="{00000000-0000-0000-0000-000000000000}"/>
            </ac:spMkLst>
          </pc:spChg>
          <pc:spChg chg="add del">
            <ac:chgData name="Frederick, Samuel" userId="090dec4f-7d84-4616-bef6-b2226d1b24c4" providerId="ADAL" clId="{89F68C54-55B7-49AF-A76F-B6940287DEDA}" dt="2020-12-17T21:48:47.209" v="520" actId="478"/>
            <ac:spMkLst>
              <pc:docMk/>
              <pc:sldMasterMk cId="1191321755" sldId="2147483684"/>
              <pc:sldLayoutMk cId="6746695" sldId="2147483685"/>
              <ac:spMk id="5" creationId="{C0E3719E-A415-4008-8C3A-3BFBB84B9F08}"/>
            </ac:spMkLst>
          </pc:spChg>
          <pc:spChg chg="add del mod">
            <ac:chgData name="Frederick, Samuel" userId="090dec4f-7d84-4616-bef6-b2226d1b24c4" providerId="ADAL" clId="{89F68C54-55B7-49AF-A76F-B6940287DEDA}" dt="2020-12-17T16:16:49.271" v="414" actId="478"/>
            <ac:spMkLst>
              <pc:docMk/>
              <pc:sldMasterMk cId="1191321755" sldId="2147483684"/>
              <pc:sldLayoutMk cId="6746695" sldId="2147483685"/>
              <ac:spMk id="5" creationId="{F6741D1E-F133-42A4-9B2A-91E5B9AF246E}"/>
            </ac:spMkLst>
          </pc:spChg>
          <pc:spChg chg="del">
            <ac:chgData name="Frederick, Samuel" userId="090dec4f-7d84-4616-bef6-b2226d1b24c4" providerId="ADAL" clId="{89F68C54-55B7-49AF-A76F-B6940287DEDA}" dt="2020-12-17T15:13:45.070" v="54" actId="478"/>
            <ac:spMkLst>
              <pc:docMk/>
              <pc:sldMasterMk cId="1191321755" sldId="2147483684"/>
              <pc:sldLayoutMk cId="6746695" sldId="2147483685"/>
              <ac:spMk id="6" creationId="{00000000-0000-0000-0000-000000000000}"/>
            </ac:spMkLst>
          </pc:spChg>
          <pc:spChg chg="add mod">
            <ac:chgData name="Frederick, Samuel" userId="090dec4f-7d84-4616-bef6-b2226d1b24c4" providerId="ADAL" clId="{89F68C54-55B7-49AF-A76F-B6940287DEDA}" dt="2020-12-17T21:49:06.714" v="526" actId="13244"/>
            <ac:spMkLst>
              <pc:docMk/>
              <pc:sldMasterMk cId="1191321755" sldId="2147483684"/>
              <pc:sldLayoutMk cId="6746695" sldId="2147483685"/>
              <ac:spMk id="6" creationId="{4CEAB31F-96E9-478E-B76F-992733BA077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7" creationId="{822DED2A-97E1-4602-A6FA-D83C9D7D065C}"/>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7" creationId="{9C129ADE-2450-4964-9002-6159F00A83DF}"/>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8" creationId="{FD7E6056-2EED-4702-9CAE-4FDCB8C6C0E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9" creationId="{3D7D0DD6-1DA7-44EB-BE21-7B619AEA6DCC}"/>
            </ac:spMkLst>
          </pc:spChg>
          <pc:spChg chg="add del">
            <ac:chgData name="Frederick, Samuel" userId="090dec4f-7d84-4616-bef6-b2226d1b24c4" providerId="ADAL" clId="{89F68C54-55B7-49AF-A76F-B6940287DEDA}" dt="2020-12-17T21:46:51.827" v="515" actId="478"/>
            <ac:spMkLst>
              <pc:docMk/>
              <pc:sldMasterMk cId="1191321755" sldId="2147483684"/>
              <pc:sldLayoutMk cId="6746695" sldId="2147483685"/>
              <ac:spMk id="9" creationId="{559B1CAC-06D2-448A-866B-2359525AC59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9" creationId="{BB50ED9B-6FAA-4520-8103-BF9101CCE3F3}"/>
            </ac:spMkLst>
          </pc:spChg>
          <pc:spChg chg="add del">
            <ac:chgData name="Frederick, Samuel" userId="090dec4f-7d84-4616-bef6-b2226d1b24c4" providerId="ADAL" clId="{89F68C54-55B7-49AF-A76F-B6940287DEDA}" dt="2020-12-17T21:46:49.491" v="514" actId="478"/>
            <ac:spMkLst>
              <pc:docMk/>
              <pc:sldMasterMk cId="1191321755" sldId="2147483684"/>
              <pc:sldLayoutMk cId="6746695" sldId="2147483685"/>
              <ac:spMk id="10" creationId="{13596239-D2CE-4B89-8BB8-8C8947F7A8C8}"/>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0" creationId="{C78FCE1C-51A2-4E35-BF97-E032A59D522D}"/>
            </ac:spMkLst>
          </pc:spChg>
          <pc:spChg chg="add del">
            <ac:chgData name="Frederick, Samuel" userId="090dec4f-7d84-4616-bef6-b2226d1b24c4" providerId="ADAL" clId="{89F68C54-55B7-49AF-A76F-B6940287DEDA}" dt="2020-12-17T21:46:53.772" v="516" actId="478"/>
            <ac:spMkLst>
              <pc:docMk/>
              <pc:sldMasterMk cId="1191321755" sldId="2147483684"/>
              <pc:sldLayoutMk cId="6746695" sldId="2147483685"/>
              <ac:spMk id="11" creationId="{B3970416-3D6D-49F6-A6D3-0BA5D634D140}"/>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1" creationId="{BD32FFD4-691A-4192-A9B9-2C245EF4F3AE}"/>
            </ac:spMkLst>
          </pc:spChg>
          <pc:spChg chg="add">
            <ac:chgData name="Frederick, Samuel" userId="090dec4f-7d84-4616-bef6-b2226d1b24c4" providerId="ADAL" clId="{89F68C54-55B7-49AF-A76F-B6940287DEDA}" dt="2020-12-17T21:48:50.427" v="522"/>
            <ac:spMkLst>
              <pc:docMk/>
              <pc:sldMasterMk cId="1191321755" sldId="2147483684"/>
              <pc:sldLayoutMk cId="6746695" sldId="2147483685"/>
              <ac:spMk id="12" creationId="{6E977456-2E7D-4B94-8F6B-14EA6E7F331A}"/>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2" creationId="{F9E5CBE7-C5B3-4CE7-8B15-A0B588E7C82F}"/>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3" creationId="{02FED997-9A7A-4913-8385-858623A43E5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4" creationId="{477082C9-4BD4-4EA3-B95B-D62C9E8B0730}"/>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5" creationId="{CE20B493-0B1B-435A-A6FC-9A50F4CB53F1}"/>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6" creationId="{33992653-D07E-4274-8F1F-D2E34E3A77BA}"/>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7" creationId="{39A7B1D8-C076-452D-A2EE-2B776D2DD5F4}"/>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7" creationId="{94A9BCAD-7998-4109-BD84-12514D48D9B2}"/>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8" creationId="{1B8EE8E7-842C-4358-8462-778FECBE8F62}"/>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8" creationId="{3239072B-C499-4974-8B9D-8CAB0EE0F64B}"/>
            </ac:spMkLst>
          </pc:spChg>
          <pc:picChg chg="add del">
            <ac:chgData name="Frederick, Samuel" userId="090dec4f-7d84-4616-bef6-b2226d1b24c4" providerId="ADAL" clId="{89F68C54-55B7-49AF-A76F-B6940287DEDA}" dt="2020-12-17T21:47:04.755" v="517" actId="478"/>
            <ac:picMkLst>
              <pc:docMk/>
              <pc:sldMasterMk cId="1191321755" sldId="2147483684"/>
              <pc:sldLayoutMk cId="6746695" sldId="2147483685"/>
              <ac:picMk id="7" creationId="{C938D4CA-A121-4604-8225-B36B368F54FA}"/>
            </ac:picMkLst>
          </pc:picChg>
          <pc:picChg chg="add del">
            <ac:chgData name="Frederick, Samuel" userId="090dec4f-7d84-4616-bef6-b2226d1b24c4" providerId="ADAL" clId="{89F68C54-55B7-49AF-A76F-B6940287DEDA}" dt="2020-12-17T15:22:59.534" v="77"/>
            <ac:picMkLst>
              <pc:docMk/>
              <pc:sldMasterMk cId="1191321755" sldId="2147483684"/>
              <pc:sldLayoutMk cId="6746695" sldId="2147483685"/>
              <ac:picMk id="8" creationId="{0B99DF1E-0261-4A4F-8CF6-040525C48DC8}"/>
            </ac:picMkLst>
          </pc:picChg>
          <pc:picChg chg="add del">
            <ac:chgData name="Frederick, Samuel" userId="090dec4f-7d84-4616-bef6-b2226d1b24c4" providerId="ADAL" clId="{89F68C54-55B7-49AF-A76F-B6940287DEDA}" dt="2020-12-17T15:24:56.309" v="84" actId="478"/>
            <ac:picMkLst>
              <pc:docMk/>
              <pc:sldMasterMk cId="1191321755" sldId="2147483684"/>
              <pc:sldLayoutMk cId="6746695" sldId="2147483685"/>
              <ac:picMk id="14" creationId="{506D9F7A-F6D3-44D5-A9D4-528EE33E0AB0}"/>
            </ac:picMkLst>
          </pc:picChg>
          <pc:picChg chg="add del">
            <ac:chgData name="Frederick, Samuel" userId="090dec4f-7d84-4616-bef6-b2226d1b24c4" providerId="ADAL" clId="{89F68C54-55B7-49AF-A76F-B6940287DEDA}" dt="2020-12-17T15:31:11.843" v="97" actId="478"/>
            <ac:picMkLst>
              <pc:docMk/>
              <pc:sldMasterMk cId="1191321755" sldId="2147483684"/>
              <pc:sldLayoutMk cId="6746695" sldId="2147483685"/>
              <ac:picMk id="19" creationId="{C5961030-D3D1-4E52-9137-81605AE7C4C3}"/>
            </ac:picMkLst>
          </pc:picChg>
          <pc:cxnChg chg="add del">
            <ac:chgData name="Frederick, Samuel" userId="090dec4f-7d84-4616-bef6-b2226d1b24c4" providerId="ADAL" clId="{89F68C54-55B7-49AF-A76F-B6940287DEDA}" dt="2020-12-17T21:48:49.414" v="521" actId="478"/>
            <ac:cxnSpMkLst>
              <pc:docMk/>
              <pc:sldMasterMk cId="1191321755" sldId="2147483684"/>
              <pc:sldLayoutMk cId="6746695" sldId="2147483685"/>
              <ac:cxnSpMk id="8" creationId="{1A8E3FD3-21BE-4BE1-B3E5-9955787FBAA1}"/>
            </ac:cxnSpMkLst>
          </pc:cxnChg>
          <pc:cxnChg chg="add del">
            <ac:chgData name="Frederick, Samuel" userId="090dec4f-7d84-4616-bef6-b2226d1b24c4" providerId="ADAL" clId="{89F68C54-55B7-49AF-A76F-B6940287DEDA}" dt="2020-12-17T15:22:59.534" v="77"/>
            <ac:cxnSpMkLst>
              <pc:docMk/>
              <pc:sldMasterMk cId="1191321755" sldId="2147483684"/>
              <pc:sldLayoutMk cId="6746695" sldId="2147483685"/>
              <ac:cxnSpMk id="10" creationId="{19B37F70-2F74-4903-9F2F-6051B27CE7FD}"/>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1" creationId="{7C0671C1-D4C7-4A89-8D51-5FBA07044B44}"/>
            </ac:cxnSpMkLst>
          </pc:cxnChg>
          <pc:cxnChg chg="add">
            <ac:chgData name="Frederick, Samuel" userId="090dec4f-7d84-4616-bef6-b2226d1b24c4" providerId="ADAL" clId="{89F68C54-55B7-49AF-A76F-B6940287DEDA}" dt="2020-12-17T21:48:50.427" v="522"/>
            <ac:cxnSpMkLst>
              <pc:docMk/>
              <pc:sldMasterMk cId="1191321755" sldId="2147483684"/>
              <pc:sldLayoutMk cId="6746695" sldId="2147483685"/>
              <ac:cxnSpMk id="13" creationId="{1E9DEDCC-2674-4782-A997-502FC9D56841}"/>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5" creationId="{F1477822-3D44-4FFF-85FB-0C1BA9AEA70A}"/>
            </ac:cxnSpMkLst>
          </pc:cxnChg>
          <pc:cxnChg chg="add del">
            <ac:chgData name="Frederick, Samuel" userId="090dec4f-7d84-4616-bef6-b2226d1b24c4" providerId="ADAL" clId="{89F68C54-55B7-49AF-A76F-B6940287DEDA}" dt="2020-12-17T15:24:56.309" v="84" actId="478"/>
            <ac:cxnSpMkLst>
              <pc:docMk/>
              <pc:sldMasterMk cId="1191321755" sldId="2147483684"/>
              <pc:sldLayoutMk cId="6746695" sldId="2147483685"/>
              <ac:cxnSpMk id="16" creationId="{F41AC20F-0C24-4A4B-BAAB-86DE8EAC880E}"/>
            </ac:cxnSpMkLst>
          </pc:cxnChg>
        </pc:sldLayoutChg>
        <pc:sldLayoutChg chg="addSp delSp modSp del">
          <pc:chgData name="Frederick, Samuel" userId="090dec4f-7d84-4616-bef6-b2226d1b24c4" providerId="ADAL" clId="{89F68C54-55B7-49AF-A76F-B6940287DEDA}" dt="2020-12-17T16:09:21.839" v="304" actId="2696"/>
          <pc:sldLayoutMkLst>
            <pc:docMk/>
            <pc:sldMasterMk cId="1191321755" sldId="2147483684"/>
            <pc:sldLayoutMk cId="45040622" sldId="2147483686"/>
          </pc:sldLayoutMkLst>
          <pc:spChg chg="del">
            <ac:chgData name="Frederick, Samuel" userId="090dec4f-7d84-4616-bef6-b2226d1b24c4" providerId="ADAL" clId="{89F68C54-55B7-49AF-A76F-B6940287DEDA}" dt="2020-12-17T15:34:32.127" v="129" actId="478"/>
            <ac:spMkLst>
              <pc:docMk/>
              <pc:sldMasterMk cId="1191321755" sldId="2147483684"/>
              <pc:sldLayoutMk cId="45040622" sldId="2147483686"/>
              <ac:spMk id="2" creationId="{00000000-0000-0000-0000-000000000000}"/>
            </ac:spMkLst>
          </pc:spChg>
          <pc:spChg chg="add mod">
            <ac:chgData name="Frederick, Samuel" userId="090dec4f-7d84-4616-bef6-b2226d1b24c4" providerId="ADAL" clId="{89F68C54-55B7-49AF-A76F-B6940287DEDA}" dt="2020-12-17T15:52:31.132" v="277"/>
            <ac:spMkLst>
              <pc:docMk/>
              <pc:sldMasterMk cId="1191321755" sldId="2147483684"/>
              <pc:sldLayoutMk cId="45040622" sldId="2147483686"/>
              <ac:spMk id="8" creationId="{64D2C9BA-19C2-4A69-9ED4-DD250D582135}"/>
            </ac:spMkLst>
          </pc:spChg>
        </pc:sldLayoutChg>
        <pc:sldLayoutChg chg="addSp del">
          <pc:chgData name="Frederick, Samuel" userId="090dec4f-7d84-4616-bef6-b2226d1b24c4" providerId="ADAL" clId="{89F68C54-55B7-49AF-A76F-B6940287DEDA}" dt="2020-12-17T16:09:21.848" v="305" actId="2696"/>
          <pc:sldLayoutMkLst>
            <pc:docMk/>
            <pc:sldMasterMk cId="1191321755" sldId="2147483684"/>
            <pc:sldLayoutMk cId="3219687960" sldId="2147483687"/>
          </pc:sldLayoutMkLst>
          <pc:spChg chg="add">
            <ac:chgData name="Frederick, Samuel" userId="090dec4f-7d84-4616-bef6-b2226d1b24c4" providerId="ADAL" clId="{89F68C54-55B7-49AF-A76F-B6940287DEDA}" dt="2020-12-17T15:34:35.019" v="130"/>
            <ac:spMkLst>
              <pc:docMk/>
              <pc:sldMasterMk cId="1191321755" sldId="2147483684"/>
              <pc:sldLayoutMk cId="3219687960" sldId="2147483687"/>
              <ac:spMk id="8" creationId="{79593E00-1BA2-4061-B76E-50BF23783ED1}"/>
            </ac:spMkLst>
          </pc:spChg>
        </pc:sldLayoutChg>
        <pc:sldLayoutChg chg="addSp delSp del">
          <pc:chgData name="Frederick, Samuel" userId="090dec4f-7d84-4616-bef6-b2226d1b24c4" providerId="ADAL" clId="{89F68C54-55B7-49AF-A76F-B6940287DEDA}" dt="2020-12-17T16:09:21.868" v="306" actId="2696"/>
          <pc:sldLayoutMkLst>
            <pc:docMk/>
            <pc:sldMasterMk cId="1191321755" sldId="2147483684"/>
            <pc:sldLayoutMk cId="2384152537" sldId="2147483688"/>
          </pc:sldLayoutMkLst>
          <pc:spChg chg="del">
            <ac:chgData name="Frederick, Samuel" userId="090dec4f-7d84-4616-bef6-b2226d1b24c4" providerId="ADAL" clId="{89F68C54-55B7-49AF-A76F-B6940287DEDA}" dt="2020-12-17T15:34:38.201" v="131" actId="478"/>
            <ac:spMkLst>
              <pc:docMk/>
              <pc:sldMasterMk cId="1191321755" sldId="2147483684"/>
              <pc:sldLayoutMk cId="2384152537" sldId="2147483688"/>
              <ac:spMk id="2" creationId="{00000000-0000-0000-0000-000000000000}"/>
            </ac:spMkLst>
          </pc:spChg>
          <pc:spChg chg="add">
            <ac:chgData name="Frederick, Samuel" userId="090dec4f-7d84-4616-bef6-b2226d1b24c4" providerId="ADAL" clId="{89F68C54-55B7-49AF-A76F-B6940287DEDA}" dt="2020-12-17T15:34:38.383" v="132"/>
            <ac:spMkLst>
              <pc:docMk/>
              <pc:sldMasterMk cId="1191321755" sldId="2147483684"/>
              <pc:sldLayoutMk cId="2384152537" sldId="2147483688"/>
              <ac:spMk id="9" creationId="{AFE9ED32-527F-4F8B-9492-932F97730EDC}"/>
            </ac:spMkLst>
          </pc:spChg>
        </pc:sldLayoutChg>
        <pc:sldLayoutChg chg="addSp delSp del">
          <pc:chgData name="Frederick, Samuel" userId="090dec4f-7d84-4616-bef6-b2226d1b24c4" providerId="ADAL" clId="{89F68C54-55B7-49AF-A76F-B6940287DEDA}" dt="2020-12-17T16:09:21.886" v="307" actId="2696"/>
          <pc:sldLayoutMkLst>
            <pc:docMk/>
            <pc:sldMasterMk cId="1191321755" sldId="2147483684"/>
            <pc:sldLayoutMk cId="1965584504" sldId="2147483689"/>
          </pc:sldLayoutMkLst>
          <pc:spChg chg="del">
            <ac:chgData name="Frederick, Samuel" userId="090dec4f-7d84-4616-bef6-b2226d1b24c4" providerId="ADAL" clId="{89F68C54-55B7-49AF-A76F-B6940287DEDA}" dt="2020-12-17T15:24:04.730" v="79" actId="478"/>
            <ac:spMkLst>
              <pc:docMk/>
              <pc:sldMasterMk cId="1191321755" sldId="2147483684"/>
              <pc:sldLayoutMk cId="1965584504" sldId="2147483689"/>
              <ac:spMk id="2" creationId="{00000000-0000-0000-0000-000000000000}"/>
            </ac:spMkLst>
          </pc:spChg>
          <pc:spChg chg="add">
            <ac:chgData name="Frederick, Samuel" userId="090dec4f-7d84-4616-bef6-b2226d1b24c4" providerId="ADAL" clId="{89F68C54-55B7-49AF-A76F-B6940287DEDA}" dt="2020-12-17T15:34:43.357" v="133"/>
            <ac:spMkLst>
              <pc:docMk/>
              <pc:sldMasterMk cId="1191321755" sldId="2147483684"/>
              <pc:sldLayoutMk cId="1965584504" sldId="2147483689"/>
              <ac:spMk id="11" creationId="{CEA250C5-6C28-460C-BB8D-5525025C7905}"/>
            </ac:spMkLst>
          </pc:spChg>
        </pc:sldLayoutChg>
        <pc:sldLayoutChg chg="addSp delSp del">
          <pc:chgData name="Frederick, Samuel" userId="090dec4f-7d84-4616-bef6-b2226d1b24c4" providerId="ADAL" clId="{89F68C54-55B7-49AF-A76F-B6940287DEDA}" dt="2020-12-17T16:09:21.892" v="308" actId="2696"/>
          <pc:sldLayoutMkLst>
            <pc:docMk/>
            <pc:sldMasterMk cId="1191321755" sldId="2147483684"/>
            <pc:sldLayoutMk cId="2682930201" sldId="2147483690"/>
          </pc:sldLayoutMkLst>
          <pc:spChg chg="del">
            <ac:chgData name="Frederick, Samuel" userId="090dec4f-7d84-4616-bef6-b2226d1b24c4" providerId="ADAL" clId="{89F68C54-55B7-49AF-A76F-B6940287DEDA}" dt="2020-12-17T15:34:46.673" v="134" actId="478"/>
            <ac:spMkLst>
              <pc:docMk/>
              <pc:sldMasterMk cId="1191321755" sldId="2147483684"/>
              <pc:sldLayoutMk cId="2682930201" sldId="2147483690"/>
              <ac:spMk id="2" creationId="{00000000-0000-0000-0000-000000000000}"/>
            </ac:spMkLst>
          </pc:spChg>
          <pc:spChg chg="add">
            <ac:chgData name="Frederick, Samuel" userId="090dec4f-7d84-4616-bef6-b2226d1b24c4" providerId="ADAL" clId="{89F68C54-55B7-49AF-A76F-B6940287DEDA}" dt="2020-12-17T15:34:46.866" v="135"/>
            <ac:spMkLst>
              <pc:docMk/>
              <pc:sldMasterMk cId="1191321755" sldId="2147483684"/>
              <pc:sldLayoutMk cId="2682930201" sldId="2147483690"/>
              <ac:spMk id="7" creationId="{90EC3353-9DCD-4638-BAB5-87EEDA01597A}"/>
            </ac:spMkLst>
          </pc:spChg>
        </pc:sldLayoutChg>
        <pc:sldLayoutChg chg="addSp del">
          <pc:chgData name="Frederick, Samuel" userId="090dec4f-7d84-4616-bef6-b2226d1b24c4" providerId="ADAL" clId="{89F68C54-55B7-49AF-A76F-B6940287DEDA}" dt="2020-12-17T16:09:21.898" v="309" actId="2696"/>
          <pc:sldLayoutMkLst>
            <pc:docMk/>
            <pc:sldMasterMk cId="1191321755" sldId="2147483684"/>
            <pc:sldLayoutMk cId="116370155" sldId="2147483691"/>
          </pc:sldLayoutMkLst>
          <pc:spChg chg="add">
            <ac:chgData name="Frederick, Samuel" userId="090dec4f-7d84-4616-bef6-b2226d1b24c4" providerId="ADAL" clId="{89F68C54-55B7-49AF-A76F-B6940287DEDA}" dt="2020-12-17T15:34:48.474" v="136"/>
            <ac:spMkLst>
              <pc:docMk/>
              <pc:sldMasterMk cId="1191321755" sldId="2147483684"/>
              <pc:sldLayoutMk cId="116370155" sldId="2147483691"/>
              <ac:spMk id="6" creationId="{A2B9450D-A5E6-415E-94FD-2DBE0FF8BC65}"/>
            </ac:spMkLst>
          </pc:spChg>
        </pc:sldLayoutChg>
        <pc:sldLayoutChg chg="del">
          <pc:chgData name="Frederick, Samuel" userId="090dec4f-7d84-4616-bef6-b2226d1b24c4" providerId="ADAL" clId="{89F68C54-55B7-49AF-A76F-B6940287DEDA}" dt="2020-12-17T16:09:21.908" v="310" actId="2696"/>
          <pc:sldLayoutMkLst>
            <pc:docMk/>
            <pc:sldMasterMk cId="1191321755" sldId="2147483684"/>
            <pc:sldLayoutMk cId="4034981354" sldId="2147483692"/>
          </pc:sldLayoutMkLst>
        </pc:sldLayoutChg>
        <pc:sldLayoutChg chg="del">
          <pc:chgData name="Frederick, Samuel" userId="090dec4f-7d84-4616-bef6-b2226d1b24c4" providerId="ADAL" clId="{89F68C54-55B7-49AF-A76F-B6940287DEDA}" dt="2020-12-17T16:09:21.916" v="311" actId="2696"/>
          <pc:sldLayoutMkLst>
            <pc:docMk/>
            <pc:sldMasterMk cId="1191321755" sldId="2147483684"/>
            <pc:sldLayoutMk cId="4165424825" sldId="2147483693"/>
          </pc:sldLayoutMkLst>
        </pc:sldLayoutChg>
        <pc:sldLayoutChg chg="del">
          <pc:chgData name="Frederick, Samuel" userId="090dec4f-7d84-4616-bef6-b2226d1b24c4" providerId="ADAL" clId="{89F68C54-55B7-49AF-A76F-B6940287DEDA}" dt="2020-12-17T16:09:21.924" v="312" actId="2696"/>
          <pc:sldLayoutMkLst>
            <pc:docMk/>
            <pc:sldMasterMk cId="1191321755" sldId="2147483684"/>
            <pc:sldLayoutMk cId="4166971773" sldId="2147483694"/>
          </pc:sldLayoutMkLst>
        </pc:sldLayoutChg>
        <pc:sldLayoutChg chg="del">
          <pc:chgData name="Frederick, Samuel" userId="090dec4f-7d84-4616-bef6-b2226d1b24c4" providerId="ADAL" clId="{89F68C54-55B7-49AF-A76F-B6940287DEDA}" dt="2020-12-17T16:09:21.935" v="313" actId="2696"/>
          <pc:sldLayoutMkLst>
            <pc:docMk/>
            <pc:sldMasterMk cId="1191321755" sldId="2147483684"/>
            <pc:sldLayoutMk cId="4164760696" sldId="2147483695"/>
          </pc:sldLayoutMkLst>
        </pc:sldLayoutChg>
        <pc:sldLayoutChg chg="addSp delSp modSp">
          <pc:chgData name="Frederick, Samuel" userId="090dec4f-7d84-4616-bef6-b2226d1b24c4" providerId="ADAL" clId="{89F68C54-55B7-49AF-A76F-B6940287DEDA}" dt="2020-12-29T14:16:10.918" v="576" actId="478"/>
          <pc:sldLayoutMkLst>
            <pc:docMk/>
            <pc:sldMasterMk cId="1191321755" sldId="2147483684"/>
            <pc:sldLayoutMk cId="1708679687" sldId="2147483696"/>
          </pc:sldLayoutMkLst>
          <pc:spChg chg="add del">
            <ac:chgData name="Frederick, Samuel" userId="090dec4f-7d84-4616-bef6-b2226d1b24c4" providerId="ADAL" clId="{89F68C54-55B7-49AF-A76F-B6940287DEDA}" dt="2020-12-17T16:14:08.932" v="332" actId="11529"/>
            <ac:spMkLst>
              <pc:docMk/>
              <pc:sldMasterMk cId="1191321755" sldId="2147483684"/>
              <pc:sldLayoutMk cId="1708679687" sldId="2147483696"/>
              <ac:spMk id="2" creationId="{E27C3D4C-1DD9-4BE8-BCC6-4310B0A43DE7}"/>
            </ac:spMkLst>
          </pc:spChg>
          <pc:spChg chg="add del">
            <ac:chgData name="Frederick, Samuel" userId="090dec4f-7d84-4616-bef6-b2226d1b24c4" providerId="ADAL" clId="{89F68C54-55B7-49AF-A76F-B6940287DEDA}" dt="2020-12-29T14:15:45.937" v="570" actId="11529"/>
            <ac:spMkLst>
              <pc:docMk/>
              <pc:sldMasterMk cId="1191321755" sldId="2147483684"/>
              <pc:sldLayoutMk cId="1708679687" sldId="2147483696"/>
              <ac:spMk id="2" creationId="{ECF99431-D509-40C3-A30B-1996F2D55AA8}"/>
            </ac:spMkLst>
          </pc:spChg>
          <pc:spChg chg="del mod">
            <ac:chgData name="Frederick, Samuel" userId="090dec4f-7d84-4616-bef6-b2226d1b24c4" providerId="ADAL" clId="{89F68C54-55B7-49AF-A76F-B6940287DEDA}" dt="2020-12-17T16:08:49.987" v="302" actId="478"/>
            <ac:spMkLst>
              <pc:docMk/>
              <pc:sldMasterMk cId="1191321755" sldId="2147483684"/>
              <pc:sldLayoutMk cId="1708679687" sldId="2147483696"/>
              <ac:spMk id="3" creationId="{3119C750-1570-4421-A424-6936C7286F8E}"/>
            </ac:spMkLst>
          </pc:spChg>
          <pc:spChg chg="add del mod">
            <ac:chgData name="Frederick, Samuel" userId="090dec4f-7d84-4616-bef6-b2226d1b24c4" providerId="ADAL" clId="{89F68C54-55B7-49AF-A76F-B6940287DEDA}" dt="2020-12-29T14:15:53.667" v="572" actId="478"/>
            <ac:spMkLst>
              <pc:docMk/>
              <pc:sldMasterMk cId="1191321755" sldId="2147483684"/>
              <pc:sldLayoutMk cId="1708679687" sldId="2147483696"/>
              <ac:spMk id="3" creationId="{A9CA798A-2A40-4FED-A1D9-DA4838DB6A81}"/>
            </ac:spMkLst>
          </pc:spChg>
          <pc:spChg chg="mod">
            <ac:chgData name="Frederick, Samuel" userId="090dec4f-7d84-4616-bef6-b2226d1b24c4" providerId="ADAL" clId="{89F68C54-55B7-49AF-A76F-B6940287DEDA}" dt="2020-12-17T16:13:49.598" v="330" actId="962"/>
            <ac:spMkLst>
              <pc:docMk/>
              <pc:sldMasterMk cId="1191321755" sldId="2147483684"/>
              <pc:sldLayoutMk cId="1708679687" sldId="2147483696"/>
              <ac:spMk id="4" creationId="{3FD28EF8-7326-4B5B-B5F2-3F3DF1EE0CAD}"/>
            </ac:spMkLst>
          </pc:spChg>
          <pc:spChg chg="add del">
            <ac:chgData name="Frederick, Samuel" userId="090dec4f-7d84-4616-bef6-b2226d1b24c4" providerId="ADAL" clId="{89F68C54-55B7-49AF-A76F-B6940287DEDA}" dt="2020-12-17T21:49:00.018" v="524" actId="478"/>
            <ac:spMkLst>
              <pc:docMk/>
              <pc:sldMasterMk cId="1191321755" sldId="2147483684"/>
              <pc:sldLayoutMk cId="1708679687" sldId="2147483696"/>
              <ac:spMk id="5" creationId="{3F527BB3-B51F-4144-AB4F-5BA52DDE74BE}"/>
            </ac:spMkLst>
          </pc:spChg>
          <pc:spChg chg="add del">
            <ac:chgData name="Frederick, Samuel" userId="090dec4f-7d84-4616-bef6-b2226d1b24c4" providerId="ADAL" clId="{89F68C54-55B7-49AF-A76F-B6940287DEDA}" dt="2020-12-17T16:10:23.721" v="316" actId="478"/>
            <ac:spMkLst>
              <pc:docMk/>
              <pc:sldMasterMk cId="1191321755" sldId="2147483684"/>
              <pc:sldLayoutMk cId="1708679687" sldId="2147483696"/>
              <ac:spMk id="5" creationId="{EEC528BD-A9F9-4F27-A81E-2B3210AE71E5}"/>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6" creationId="{4A98EBBE-82D6-4F96-BC74-AD84E61479EE}"/>
            </ac:spMkLst>
          </pc:spChg>
          <pc:spChg chg="add del mod">
            <ac:chgData name="Frederick, Samuel" userId="090dec4f-7d84-4616-bef6-b2226d1b24c4" providerId="ADAL" clId="{89F68C54-55B7-49AF-A76F-B6940287DEDA}" dt="2020-12-17T16:16:40.596" v="413" actId="478"/>
            <ac:spMkLst>
              <pc:docMk/>
              <pc:sldMasterMk cId="1191321755" sldId="2147483684"/>
              <pc:sldLayoutMk cId="1708679687" sldId="2147483696"/>
              <ac:spMk id="6" creationId="{4B77682E-FB41-47AF-8D47-16FBC2DED125}"/>
            </ac:spMkLst>
          </pc:spChg>
          <pc:spChg chg="add">
            <ac:chgData name="Frederick, Samuel" userId="090dec4f-7d84-4616-bef6-b2226d1b24c4" providerId="ADAL" clId="{89F68C54-55B7-49AF-A76F-B6940287DEDA}" dt="2020-12-17T21:49:02.567" v="525"/>
            <ac:spMkLst>
              <pc:docMk/>
              <pc:sldMasterMk cId="1191321755" sldId="2147483684"/>
              <pc:sldLayoutMk cId="1708679687" sldId="2147483696"/>
              <ac:spMk id="7" creationId="{A82DC548-D5B5-4E17-8A4F-9840B35140DC}"/>
            </ac:spMkLst>
          </pc:spChg>
          <pc:spChg chg="add del mod">
            <ac:chgData name="Frederick, Samuel" userId="090dec4f-7d84-4616-bef6-b2226d1b24c4" providerId="ADAL" clId="{89F68C54-55B7-49AF-A76F-B6940287DEDA}" dt="2020-12-17T16:18:15.407" v="422" actId="478"/>
            <ac:spMkLst>
              <pc:docMk/>
              <pc:sldMasterMk cId="1191321755" sldId="2147483684"/>
              <pc:sldLayoutMk cId="1708679687" sldId="2147483696"/>
              <ac:spMk id="7" creationId="{B2A6C9E3-1FDC-438D-B8CC-0E9997C85B79}"/>
            </ac:spMkLst>
          </pc:spChg>
          <pc:spChg chg="add mod">
            <ac:chgData name="Frederick, Samuel" userId="090dec4f-7d84-4616-bef6-b2226d1b24c4" providerId="ADAL" clId="{89F68C54-55B7-49AF-A76F-B6940287DEDA}" dt="2020-12-17T21:49:09.906" v="527" actId="13244"/>
            <ac:spMkLst>
              <pc:docMk/>
              <pc:sldMasterMk cId="1191321755" sldId="2147483684"/>
              <pc:sldLayoutMk cId="1708679687" sldId="2147483696"/>
              <ac:spMk id="8" creationId="{FDEC4582-AD5A-4F12-AA80-3A83C1404413}"/>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10" creationId="{BC8F9E07-5B9D-4DD1-A755-826C3623EE32}"/>
            </ac:spMkLst>
          </pc:spChg>
          <pc:spChg chg="add del">
            <ac:chgData name="Frederick, Samuel" userId="090dec4f-7d84-4616-bef6-b2226d1b24c4" providerId="ADAL" clId="{89F68C54-55B7-49AF-A76F-B6940287DEDA}" dt="2020-12-29T14:16:03.529" v="574" actId="478"/>
            <ac:spMkLst>
              <pc:docMk/>
              <pc:sldMasterMk cId="1191321755" sldId="2147483684"/>
              <pc:sldLayoutMk cId="1708679687" sldId="2147483696"/>
              <ac:spMk id="11" creationId="{61CD0BF2-F1B6-40DE-BF67-CA4F3A02ABF5}"/>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2" creationId="{70FAEB2A-8A57-4ED1-8C4E-B258A5C2774E}"/>
            </ac:spMkLst>
          </pc:spChg>
          <pc:spChg chg="add del">
            <ac:chgData name="Frederick, Samuel" userId="090dec4f-7d84-4616-bef6-b2226d1b24c4" providerId="ADAL" clId="{89F68C54-55B7-49AF-A76F-B6940287DEDA}" dt="2020-12-29T14:16:10.918" v="576" actId="478"/>
            <ac:spMkLst>
              <pc:docMk/>
              <pc:sldMasterMk cId="1191321755" sldId="2147483684"/>
              <pc:sldLayoutMk cId="1708679687" sldId="2147483696"/>
              <ac:spMk id="14" creationId="{5D5DDC4D-4CBA-451C-A0BC-92C56BD38768}"/>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6" creationId="{ED02720D-A4EF-4826-8C09-11C551940217}"/>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7" creationId="{F6DB5520-6A85-475E-B69E-926FC6071A05}"/>
            </ac:spMkLst>
          </pc:spChg>
          <pc:spChg chg="add">
            <ac:chgData name="Frederick, Samuel" userId="090dec4f-7d84-4616-bef6-b2226d1b24c4" providerId="ADAL" clId="{89F68C54-55B7-49AF-A76F-B6940287DEDA}" dt="2020-12-29T14:13:42.235" v="567"/>
            <ac:spMkLst>
              <pc:docMk/>
              <pc:sldMasterMk cId="1191321755" sldId="2147483684"/>
              <pc:sldLayoutMk cId="1708679687" sldId="2147483696"/>
              <ac:spMk id="18" creationId="{D8B39F57-BF5C-45BE-82CA-DEA8E86392DA}"/>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19" creationId="{C69CC3FC-1115-4261-866D-92BB115C32AE}"/>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0" creationId="{AB66D047-70DE-4682-98B3-52223EB47C07}"/>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2" creationId="{4A06693C-C97A-4738-96FD-4F6113231B16}"/>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3" creationId="{808E8B0A-7340-4EA3-8039-E6EC40440357}"/>
            </ac:spMkLst>
          </pc:spChg>
          <pc:cxnChg chg="add del">
            <ac:chgData name="Frederick, Samuel" userId="090dec4f-7d84-4616-bef6-b2226d1b24c4" providerId="ADAL" clId="{89F68C54-55B7-49AF-A76F-B6940287DEDA}" dt="2020-12-17T21:48:59.521" v="523" actId="478"/>
            <ac:cxnSpMkLst>
              <pc:docMk/>
              <pc:sldMasterMk cId="1191321755" sldId="2147483684"/>
              <pc:sldLayoutMk cId="1708679687" sldId="2147483696"/>
              <ac:cxnSpMk id="6" creationId="{388D7A3F-F111-4B2B-9924-2622CCD2CDDB}"/>
            </ac:cxnSpMkLst>
          </pc:cxnChg>
          <pc:cxnChg chg="add">
            <ac:chgData name="Frederick, Samuel" userId="090dec4f-7d84-4616-bef6-b2226d1b24c4" providerId="ADAL" clId="{89F68C54-55B7-49AF-A76F-B6940287DEDA}" dt="2020-12-17T21:49:02.567" v="525"/>
            <ac:cxnSpMkLst>
              <pc:docMk/>
              <pc:sldMasterMk cId="1191321755" sldId="2147483684"/>
              <pc:sldLayoutMk cId="1708679687" sldId="2147483696"/>
              <ac:cxnSpMk id="9" creationId="{EB13932D-018C-4511-99BC-D90CAF43C133}"/>
            </ac:cxnSpMkLst>
          </pc:cxnChg>
          <pc:cxnChg chg="add del">
            <ac:chgData name="Frederick, Samuel" userId="090dec4f-7d84-4616-bef6-b2226d1b24c4" providerId="ADAL" clId="{89F68C54-55B7-49AF-A76F-B6940287DEDA}" dt="2020-12-29T14:16:03.529" v="574" actId="478"/>
            <ac:cxnSpMkLst>
              <pc:docMk/>
              <pc:sldMasterMk cId="1191321755" sldId="2147483684"/>
              <pc:sldLayoutMk cId="1708679687" sldId="2147483696"/>
              <ac:cxnSpMk id="13" creationId="{D431D6A5-FF86-4279-82AE-063629250CF9}"/>
            </ac:cxnSpMkLst>
          </pc:cxnChg>
          <pc:cxnChg chg="add del">
            <ac:chgData name="Frederick, Samuel" userId="090dec4f-7d84-4616-bef6-b2226d1b24c4" providerId="ADAL" clId="{89F68C54-55B7-49AF-A76F-B6940287DEDA}" dt="2020-12-29T14:16:10.918" v="576" actId="478"/>
            <ac:cxnSpMkLst>
              <pc:docMk/>
              <pc:sldMasterMk cId="1191321755" sldId="2147483684"/>
              <pc:sldLayoutMk cId="1708679687" sldId="2147483696"/>
              <ac:cxnSpMk id="15" creationId="{C35EE81A-05C5-41AD-AFD7-351C8BBDD174}"/>
            </ac:cxnSpMkLst>
          </pc:cxnChg>
          <pc:cxnChg chg="add del mod">
            <ac:chgData name="Frederick, Samuel" userId="090dec4f-7d84-4616-bef6-b2226d1b24c4" providerId="ADAL" clId="{89F68C54-55B7-49AF-A76F-B6940287DEDA}" dt="2020-12-29T14:16:03.529" v="574" actId="478"/>
            <ac:cxnSpMkLst>
              <pc:docMk/>
              <pc:sldMasterMk cId="1191321755" sldId="2147483684"/>
              <pc:sldLayoutMk cId="1708679687" sldId="2147483696"/>
              <ac:cxnSpMk id="21" creationId="{239ACA1B-35F5-4C26-BB72-1FF52CD0E96B}"/>
            </ac:cxnSpMkLst>
          </pc:cxnChg>
        </pc:sldLayoutChg>
        <pc:sldLayoutChg chg="addSp delSp del">
          <pc:chgData name="Frederick, Samuel" userId="090dec4f-7d84-4616-bef6-b2226d1b24c4" providerId="ADAL" clId="{89F68C54-55B7-49AF-A76F-B6940287DEDA}" dt="2020-12-17T21:46:13.800" v="512" actId="2696"/>
          <pc:sldLayoutMkLst>
            <pc:docMk/>
            <pc:sldMasterMk cId="1191321755" sldId="2147483684"/>
            <pc:sldLayoutMk cId="1435110977" sldId="2147483697"/>
          </pc:sldLayoutMkLst>
          <pc:spChg chg="del">
            <ac:chgData name="Frederick, Samuel" userId="090dec4f-7d84-4616-bef6-b2226d1b24c4" providerId="ADAL" clId="{89F68C54-55B7-49AF-A76F-B6940287DEDA}" dt="2020-12-17T21:42:35.789" v="501" actId="478"/>
            <ac:spMkLst>
              <pc:docMk/>
              <pc:sldMasterMk cId="1191321755" sldId="2147483684"/>
              <pc:sldLayoutMk cId="1435110977" sldId="2147483697"/>
              <ac:spMk id="2" creationId="{3FFA4345-F9C5-4989-A4F1-E647438041CE}"/>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3" creationId="{AAEAAA6C-628B-4EE0-AC4F-9E987980AFEF}"/>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4" creationId="{C7706A2D-B8F5-4B61-9FE3-F9059793B1E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5" creationId="{F36784FD-A49D-4CCE-BFF2-0BB61E4735B7}"/>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7" creationId="{B0389FB0-01B5-4BAC-98CD-C3C06526E504}"/>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0" creationId="{AAEBA064-C1B6-4179-8B01-910B54ECEEBC}"/>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1" creationId="{453A409E-2530-4437-9126-A5E22B554338}"/>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2" creationId="{05750AF7-1C4F-4C7A-8B4E-1336885CAC8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4" creationId="{68FA0543-B9DB-44EA-B8F5-6B952446ECB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5" creationId="{043E17D2-37E5-46C2-ABFC-BF870DCE0447}"/>
            </ac:spMkLst>
          </pc:spChg>
          <pc:spChg chg="add">
            <ac:chgData name="Frederick, Samuel" userId="090dec4f-7d84-4616-bef6-b2226d1b24c4" providerId="ADAL" clId="{89F68C54-55B7-49AF-A76F-B6940287DEDA}" dt="2020-12-17T21:42:52.716" v="503"/>
            <ac:spMkLst>
              <pc:docMk/>
              <pc:sldMasterMk cId="1191321755" sldId="2147483684"/>
              <pc:sldLayoutMk cId="1435110977" sldId="2147483697"/>
              <ac:spMk id="16" creationId="{10F99DA6-F0C3-4729-AE9F-67085D5EB4E0}"/>
            </ac:spMkLst>
          </pc:spChg>
          <pc:spChg chg="add">
            <ac:chgData name="Frederick, Samuel" userId="090dec4f-7d84-4616-bef6-b2226d1b24c4" providerId="ADAL" clId="{89F68C54-55B7-49AF-A76F-B6940287DEDA}" dt="2020-12-17T21:42:58.384" v="504"/>
            <ac:spMkLst>
              <pc:docMk/>
              <pc:sldMasterMk cId="1191321755" sldId="2147483684"/>
              <pc:sldLayoutMk cId="1435110977" sldId="2147483697"/>
              <ac:spMk id="17" creationId="{63D76749-9D46-4258-BE33-068A7E54BECE}"/>
            </ac:spMkLst>
          </pc:spChg>
          <pc:picChg chg="add">
            <ac:chgData name="Frederick, Samuel" userId="090dec4f-7d84-4616-bef6-b2226d1b24c4" providerId="ADAL" clId="{89F68C54-55B7-49AF-A76F-B6940287DEDA}" dt="2020-12-17T21:42:37.856" v="502"/>
            <ac:picMkLst>
              <pc:docMk/>
              <pc:sldMasterMk cId="1191321755" sldId="2147483684"/>
              <pc:sldLayoutMk cId="1435110977" sldId="2147483697"/>
              <ac:picMk id="9" creationId="{163ECF07-A9F4-49CD-B988-F2A25E85E2ED}"/>
            </ac:picMkLst>
          </pc:pic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6" creationId="{7BEDFE47-9A50-4043-8F88-34806BAA7EE5}"/>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8" creationId="{48EB7A5C-CE38-4F2B-A593-3E5FFE565764}"/>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13" creationId="{6C159B0E-09D2-4933-92B8-AC508BCB016A}"/>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81190-45C7-467B-A33C-A0920D744D4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39855-76E2-4463-AA20-4908190B20B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86CAC7-D409-43E0-9239-3260F031D6D3}" type="datetimeFigureOut">
              <a:rPr lang="en-US" smtClean="0"/>
              <a:t>6/25/2021</a:t>
            </a:fld>
            <a:endParaRPr lang="en-US"/>
          </a:p>
        </p:txBody>
      </p:sp>
      <p:sp>
        <p:nvSpPr>
          <p:cNvPr id="4" name="Footer Placeholder 3">
            <a:extLst>
              <a:ext uri="{FF2B5EF4-FFF2-40B4-BE49-F238E27FC236}">
                <a16:creationId xmlns:a16="http://schemas.microsoft.com/office/drawing/2014/main" id="{22B68D0F-CA34-460B-9D4F-A0C2951418AA}"/>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4CE27A-1217-45C1-8A5D-0FEA82573A13}"/>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4D5C48E-9327-49FF-B8E8-FC2D8DA51174}" type="slidenum">
              <a:rPr lang="en-US" smtClean="0"/>
              <a:t>‹#›</a:t>
            </a:fld>
            <a:endParaRPr lang="en-US"/>
          </a:p>
        </p:txBody>
      </p:sp>
    </p:spTree>
    <p:extLst>
      <p:ext uri="{BB962C8B-B14F-4D97-AF65-F5344CB8AC3E}">
        <p14:creationId xmlns:p14="http://schemas.microsoft.com/office/powerpoint/2010/main" val="412061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6/25/2021</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12" name="Rectangle: Rounded Corners 11">
            <a:extLst>
              <a:ext uri="{FF2B5EF4-FFF2-40B4-BE49-F238E27FC236}">
                <a16:creationId xmlns:a16="http://schemas.microsoft.com/office/drawing/2014/main" id="{6E977456-2E7D-4B94-8F6B-14EA6E7F331A}"/>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dirty="0"/>
          </a:p>
        </p:txBody>
      </p:sp>
      <p:cxnSp>
        <p:nvCxnSpPr>
          <p:cNvPr id="13" name="Straight Connector 12">
            <a:extLst>
              <a:ext uri="{FF2B5EF4-FFF2-40B4-BE49-F238E27FC236}">
                <a16:creationId xmlns:a16="http://schemas.microsoft.com/office/drawing/2014/main" id="{1E9DEDCC-2674-4782-A997-502FC9D56841}"/>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4CEAB31F-96E9-478E-B76F-992733BA077D}"/>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7" name="Text Placeholder 4">
            <a:extLst>
              <a:ext uri="{FF2B5EF4-FFF2-40B4-BE49-F238E27FC236}">
                <a16:creationId xmlns:a16="http://schemas.microsoft.com/office/drawing/2014/main" id="{9C129ADE-2450-4964-9002-6159F00A83DF}"/>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8" name="Text Placeholder 12">
            <a:extLst>
              <a:ext uri="{FF2B5EF4-FFF2-40B4-BE49-F238E27FC236}">
                <a16:creationId xmlns:a16="http://schemas.microsoft.com/office/drawing/2014/main" id="{FD7E6056-2EED-4702-9CAE-4FDCB8C6C0ED}"/>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9" name="Rectangle: Rounded Corners 8">
            <a:extLst>
              <a:ext uri="{FF2B5EF4-FFF2-40B4-BE49-F238E27FC236}">
                <a16:creationId xmlns:a16="http://schemas.microsoft.com/office/drawing/2014/main" id="{B2C3F971-6563-4D48-8CDB-134B7D63D25E}"/>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7" name="Rectangle: Rounded Corners 6">
            <a:extLst>
              <a:ext uri="{FF2B5EF4-FFF2-40B4-BE49-F238E27FC236}">
                <a16:creationId xmlns:a16="http://schemas.microsoft.com/office/drawing/2014/main" id="{A82DC548-D5B5-4E17-8A4F-9840B35140DC}"/>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9" name="Straight Connector 8">
            <a:extLst>
              <a:ext uri="{FF2B5EF4-FFF2-40B4-BE49-F238E27FC236}">
                <a16:creationId xmlns:a16="http://schemas.microsoft.com/office/drawing/2014/main" id="{EB13932D-018C-4511-99BC-D90CAF43C133}"/>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FDEC4582-AD5A-4F12-AA80-3A83C140441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10" name="Text Placeholder 12">
            <a:extLst>
              <a:ext uri="{FF2B5EF4-FFF2-40B4-BE49-F238E27FC236}">
                <a16:creationId xmlns:a16="http://schemas.microsoft.com/office/drawing/2014/main" id="{BC8F9E07-5B9D-4DD1-A755-826C3623EE32}"/>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8" name="TextBox 17">
            <a:extLst>
              <a:ext uri="{FF2B5EF4-FFF2-40B4-BE49-F238E27FC236}">
                <a16:creationId xmlns:a16="http://schemas.microsoft.com/office/drawing/2014/main" id="{D8B39F57-BF5C-45BE-82CA-DEA8E86392DA}"/>
              </a:ext>
            </a:extLst>
          </p:cNvPr>
          <p:cNvSpPr txBox="1"/>
          <p:nvPr userDrawn="1"/>
        </p:nvSpPr>
        <p:spPr>
          <a:xfrm>
            <a:off x="463293" y="19680240"/>
            <a:ext cx="14336669" cy="441146"/>
          </a:xfrm>
          <a:prstGeom prst="rect">
            <a:avLst/>
          </a:prstGeom>
          <a:noFill/>
        </p:spPr>
        <p:txBody>
          <a:bodyPr wrap="square" rtlCol="0">
            <a:spAutoFit/>
          </a:bodyPr>
          <a:lstStyle/>
          <a:p>
            <a:r>
              <a:rPr lang="en-US" sz="1700" baseline="30000" dirty="0"/>
              <a:t>*This value is only a recommendation for ensuring data quality and is not included in the list of target values discussed in Section 4 of the </a:t>
            </a:r>
            <a:r>
              <a:rPr lang="en-US" sz="1700" i="1" baseline="30000" dirty="0"/>
              <a:t>Performance Testing Protocols, Metrics, and Target Values for Fine Particulate Matter Air Sensors</a:t>
            </a:r>
            <a:r>
              <a:rPr lang="en-US" sz="1700" baseline="30000" dirty="0"/>
              <a:t> document. </a:t>
            </a:r>
          </a:p>
        </p:txBody>
      </p:sp>
      <p:sp>
        <p:nvSpPr>
          <p:cNvPr id="11" name="Text Placeholder 4">
            <a:extLst>
              <a:ext uri="{FF2B5EF4-FFF2-40B4-BE49-F238E27FC236}">
                <a16:creationId xmlns:a16="http://schemas.microsoft.com/office/drawing/2014/main" id="{8B99C8BF-BF9B-481F-A038-CC1E27893E66}"/>
              </a:ext>
            </a:extLst>
          </p:cNvPr>
          <p:cNvSpPr>
            <a:spLocks noGrp="1"/>
          </p:cNvSpPr>
          <p:nvPr>
            <p:ph type="body" sz="quarter" idx="14"/>
          </p:nvPr>
        </p:nvSpPr>
        <p:spPr>
          <a:xfrm>
            <a:off x="896112" y="466344"/>
            <a:ext cx="6080760" cy="1170432"/>
          </a:xfrm>
          <a:prstGeom prst="rect">
            <a:avLst/>
          </a:prstGeom>
        </p:spPr>
        <p:txBody>
          <a:bodyPr/>
          <a:lstStyle>
            <a:lvl1pPr marL="0" indent="0">
              <a:buNone/>
              <a:defRPr sz="3000"/>
            </a:lvl1pPr>
          </a:lstStyle>
          <a:p>
            <a:pPr lvl="0"/>
            <a:endParaRPr lang="en-US" dirty="0"/>
          </a:p>
        </p:txBody>
      </p:sp>
      <p:sp>
        <p:nvSpPr>
          <p:cNvPr id="12" name="Rectangle: Rounded Corners 11">
            <a:extLst>
              <a:ext uri="{FF2B5EF4-FFF2-40B4-BE49-F238E27FC236}">
                <a16:creationId xmlns:a16="http://schemas.microsoft.com/office/drawing/2014/main" id="{2EFDDF6A-7F60-4092-B2D1-F357562A77BD}"/>
              </a:ext>
            </a:extLst>
          </p:cNvPr>
          <p:cNvSpPr/>
          <p:nvPr userDrawn="1"/>
        </p:nvSpPr>
        <p:spPr>
          <a:xfrm>
            <a:off x="924905" y="1748826"/>
            <a:ext cx="5403333" cy="473876"/>
          </a:xfrm>
          <a:prstGeom prst="roundRect">
            <a:avLst/>
          </a:prstGeom>
          <a:solidFill>
            <a:srgbClr val="BA9ACA"/>
          </a:solidFill>
          <a:ln w="28575">
            <a:solidFill>
              <a:srgbClr val="DDC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lumMod val="95000"/>
                  </a:schemeClr>
                </a:solidFill>
              </a:rPr>
              <a:t>This report reflects out-of-the-box performance</a:t>
            </a:r>
          </a:p>
        </p:txBody>
      </p:sp>
    </p:spTree>
    <p:extLst>
      <p:ext uri="{BB962C8B-B14F-4D97-AF65-F5344CB8AC3E}">
        <p14:creationId xmlns:p14="http://schemas.microsoft.com/office/powerpoint/2010/main" val="170867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9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64229" y="2504088"/>
            <a:ext cx="2016336" cy="366254"/>
          </a:xfrm>
          <a:prstGeom prst="rect">
            <a:avLst/>
          </a:prstGeom>
          <a:solidFill>
            <a:schemeClr val="bg1"/>
          </a:solidFill>
        </p:spPr>
        <p:txBody>
          <a:bodyPr wrap="square" rtlCol="0">
            <a:spAutoFit/>
          </a:bodyPr>
          <a:lstStyle/>
          <a:p>
            <a:pPr algn="ctr"/>
            <a:r>
              <a:rPr lang="en-US" sz="1780" dirty="0">
                <a:latin typeface="+mj-lt"/>
              </a:rPr>
              <a:t>Deployment Details  </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1176148480"/>
              </p:ext>
            </p:extLst>
          </p:nvPr>
        </p:nvGraphicFramePr>
        <p:xfrm>
          <a:off x="726166" y="2883433"/>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22524">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612180">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 / phone number / email)</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954581">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and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32764">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701895">
                <a:tc>
                  <a:txBody>
                    <a:bodyPr/>
                    <a:lstStyle/>
                    <a:p>
                      <a:pPr algn="ctr"/>
                      <a:r>
                        <a:rPr lang="en-US" sz="1400" dirty="0">
                          <a:solidFill>
                            <a:sysClr val="windowText" lastClr="000000"/>
                          </a:solidFill>
                        </a:rPr>
                        <a:t>Sampling timeframe</a:t>
                      </a:r>
                      <a:r>
                        <a:rPr lang="en-US" sz="1200" dirty="0">
                          <a:solidFill>
                            <a:sysClr val="windowText" lastClr="000000"/>
                          </a:solidFill>
                        </a:rPr>
                        <a:t> </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bl>
          </a:graphicData>
        </a:graphic>
      </p:graphicFrame>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410304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6" name="TextBox 25">
            <a:extLst>
              <a:ext uri="{FF2B5EF4-FFF2-40B4-BE49-F238E27FC236}">
                <a16:creationId xmlns:a16="http://schemas.microsoft.com/office/drawing/2014/main" id="{2F03E01B-4CAD-483D-B74B-E353BE2971EF}"/>
              </a:ext>
            </a:extLst>
          </p:cNvPr>
          <p:cNvSpPr txBox="1"/>
          <p:nvPr/>
        </p:nvSpPr>
        <p:spPr>
          <a:xfrm>
            <a:off x="4587356" y="7163593"/>
            <a:ext cx="1847843" cy="366254"/>
          </a:xfrm>
          <a:prstGeom prst="rect">
            <a:avLst/>
          </a:prstGeom>
          <a:solidFill>
            <a:schemeClr val="bg1"/>
          </a:solidFill>
        </p:spPr>
        <p:txBody>
          <a:bodyPr wrap="square" rtlCol="0">
            <a:spAutoFit/>
          </a:bodyPr>
          <a:lstStyle/>
          <a:p>
            <a:pPr algn="ctr"/>
            <a:r>
              <a:rPr lang="en-US" sz="1780" dirty="0">
                <a:latin typeface="+mj-lt"/>
              </a:rPr>
              <a:t>Time Series Plots</a:t>
            </a:r>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638649"/>
            <a:ext cx="14618212" cy="405869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2" name="TextBox 21">
            <a:extLst>
              <a:ext uri="{FF2B5EF4-FFF2-40B4-BE49-F238E27FC236}">
                <a16:creationId xmlns:a16="http://schemas.microsoft.com/office/drawing/2014/main" id="{A4496F55-52E3-43CA-A9C6-C3504250C7E0}"/>
              </a:ext>
            </a:extLst>
          </p:cNvPr>
          <p:cNvSpPr txBox="1"/>
          <p:nvPr/>
        </p:nvSpPr>
        <p:spPr>
          <a:xfrm>
            <a:off x="6632255" y="11455522"/>
            <a:ext cx="2280285" cy="366254"/>
          </a:xfrm>
          <a:prstGeom prst="rect">
            <a:avLst/>
          </a:prstGeom>
          <a:solidFill>
            <a:schemeClr val="bg1"/>
          </a:solidFill>
        </p:spPr>
        <p:txBody>
          <a:bodyPr wrap="square" rtlCol="0">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507025" y="15927162"/>
            <a:ext cx="6707664"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3"/>
            <a:ext cx="4989428" cy="409891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31" name="TextBox 30">
            <a:extLst>
              <a:ext uri="{FF2B5EF4-FFF2-40B4-BE49-F238E27FC236}">
                <a16:creationId xmlns:a16="http://schemas.microsoft.com/office/drawing/2014/main" id="{C2D3D90C-F994-4CC3-8652-BCA3D4370ADC}"/>
              </a:ext>
            </a:extLst>
          </p:cNvPr>
          <p:cNvSpPr txBox="1"/>
          <p:nvPr/>
        </p:nvSpPr>
        <p:spPr>
          <a:xfrm>
            <a:off x="10307383" y="7162634"/>
            <a:ext cx="4553522" cy="366575"/>
          </a:xfrm>
          <a:prstGeom prst="rect">
            <a:avLst/>
          </a:prstGeom>
          <a:solidFill>
            <a:schemeClr val="bg1"/>
          </a:solidFill>
        </p:spPr>
        <p:txBody>
          <a:bodyPr wrap="square" rtlCol="0">
            <a:spAutoFit/>
          </a:bodyPr>
          <a:lstStyle/>
          <a:p>
            <a:pPr algn="ctr"/>
            <a:r>
              <a:rPr lang="en-US" sz="1782" dirty="0">
                <a:latin typeface="+mj-lt"/>
              </a:rPr>
              <a:t>Scatter Plots: Comparison to FRM/FEM</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821296" y="15749729"/>
            <a:ext cx="4491366" cy="366254"/>
          </a:xfrm>
          <a:prstGeom prst="rect">
            <a:avLst/>
          </a:prstGeom>
          <a:solidFill>
            <a:schemeClr val="bg1"/>
          </a:solidFill>
        </p:spPr>
        <p:txBody>
          <a:bodyPr wrap="square" rtlCol="0">
            <a:spAutoFit/>
          </a:bodyPr>
          <a:lstStyle/>
          <a:p>
            <a:pPr algn="ctr"/>
            <a:r>
              <a:rPr lang="en-US" sz="1780" dirty="0">
                <a:latin typeface="+mj-lt"/>
              </a:rPr>
              <a:t>Meteorological Conditions During Deployment</a:t>
            </a:r>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927162"/>
            <a:ext cx="7620983"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4" name="TextBox 23">
            <a:extLst>
              <a:ext uri="{FF2B5EF4-FFF2-40B4-BE49-F238E27FC236}">
                <a16:creationId xmlns:a16="http://schemas.microsoft.com/office/drawing/2014/main" id="{E049956A-403C-4054-B4D6-AB0C98529660}"/>
              </a:ext>
            </a:extLst>
          </p:cNvPr>
          <p:cNvSpPr txBox="1"/>
          <p:nvPr/>
        </p:nvSpPr>
        <p:spPr>
          <a:xfrm>
            <a:off x="10051696" y="15749729"/>
            <a:ext cx="2496575" cy="366254"/>
          </a:xfrm>
          <a:prstGeom prst="rect">
            <a:avLst/>
          </a:prstGeom>
          <a:solidFill>
            <a:schemeClr val="bg1"/>
          </a:solidFill>
        </p:spPr>
        <p:txBody>
          <a:bodyPr wrap="square" rtlCol="0">
            <a:spAutoFit/>
          </a:bodyPr>
          <a:lstStyle/>
          <a:p>
            <a:pPr algn="ctr"/>
            <a:r>
              <a:rPr lang="en-US" sz="1780" dirty="0">
                <a:latin typeface="+mj-lt"/>
              </a:rPr>
              <a:t>Meteorological Influence</a:t>
            </a:r>
          </a:p>
        </p:txBody>
      </p:sp>
      <p:graphicFrame>
        <p:nvGraphicFramePr>
          <p:cNvPr id="49" name="Table 18">
            <a:extLst>
              <a:ext uri="{FF2B5EF4-FFF2-40B4-BE49-F238E27FC236}">
                <a16:creationId xmlns:a16="http://schemas.microsoft.com/office/drawing/2014/main" id="{8441374A-C641-48D4-B774-EC64A11FB91C}"/>
              </a:ext>
            </a:extLst>
          </p:cNvPr>
          <p:cNvGraphicFramePr>
            <a:graphicFrameLocks noGrp="1"/>
          </p:cNvGraphicFramePr>
          <p:nvPr>
            <p:extLst>
              <p:ext uri="{D42A27DB-BD31-4B8C-83A1-F6EECF244321}">
                <p14:modId xmlns:p14="http://schemas.microsoft.com/office/powerpoint/2010/main" val="1343679699"/>
              </p:ext>
            </p:extLst>
          </p:nvPr>
        </p:nvGraphicFramePr>
        <p:xfrm>
          <a:off x="5488238" y="2883433"/>
          <a:ext cx="4522242"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511578">
                  <a:extLst>
                    <a:ext uri="{9D8B030D-6E8A-4147-A177-3AD203B41FA5}">
                      <a16:colId xmlns:a16="http://schemas.microsoft.com/office/drawing/2014/main" val="1546040442"/>
                    </a:ext>
                  </a:extLst>
                </a:gridCol>
                <a:gridCol w="416888">
                  <a:extLst>
                    <a:ext uri="{9D8B030D-6E8A-4147-A177-3AD203B41FA5}">
                      <a16:colId xmlns:a16="http://schemas.microsoft.com/office/drawing/2014/main" val="763465666"/>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5">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Sampling time </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a:t>
                      </a:r>
                    </a:p>
                    <a:p>
                      <a:pPr algn="ctr"/>
                      <a:r>
                        <a:rPr lang="en-US" sz="1400" dirty="0">
                          <a:solidFill>
                            <a:sysClr val="windowText" lastClr="000000"/>
                          </a:solidFill>
                        </a:rPr>
                        <a:t>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endParaRPr lang="en-US" sz="1600" dirty="0">
                        <a:solidFill>
                          <a:schemeClr val="tx1"/>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3">
                  <a:txBody>
                    <a:bodyPr/>
                    <a:lstStyle/>
                    <a:p>
                      <a:pPr algn="ctr"/>
                      <a:r>
                        <a:rPr lang="en-US" sz="1400" dirty="0">
                          <a:solidFill>
                            <a:sysClr val="windowText" lastClr="000000"/>
                          </a:solidFill>
                          <a:latin typeface="+mn-lt"/>
                        </a:rPr>
                        <a:t>Brief summary of issues</a:t>
                      </a:r>
                      <a:endParaRPr lang="en-US"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cxnSp>
        <p:nvCxnSpPr>
          <p:cNvPr id="38" name="Straight Connector 37">
            <a:extLst>
              <a:ext uri="{FF2B5EF4-FFF2-40B4-BE49-F238E27FC236}">
                <a16:creationId xmlns:a16="http://schemas.microsoft.com/office/drawing/2014/main" id="{D0A771BB-A72F-4E4E-A319-4B4F3EC4F95A}"/>
              </a:ext>
            </a:extLst>
          </p:cNvPr>
          <p:cNvCxnSpPr>
            <a:cxnSpLocks/>
          </p:cNvCxnSpPr>
          <p:nvPr/>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3540531002"/>
              </p:ext>
            </p:extLst>
          </p:nvPr>
        </p:nvGraphicFramePr>
        <p:xfrm>
          <a:off x="10250310" y="2883433"/>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36692">
                <a:tc gridSpan="2">
                  <a:txBody>
                    <a:bodyPr/>
                    <a:lstStyle/>
                    <a:p>
                      <a:pPr algn="ctr"/>
                      <a:r>
                        <a:rPr lang="en-US" sz="1400" b="1" dirty="0">
                          <a:solidFill>
                            <a:sysClr val="windowText" lastClr="000000"/>
                          </a:solidFill>
                        </a:rPr>
                        <a:t>FRM/FEM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6628">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61461">
                <a:tc>
                  <a:txBody>
                    <a:bodyPr/>
                    <a:lstStyle/>
                    <a:p>
                      <a:pPr algn="ctr"/>
                      <a:r>
                        <a:rPr lang="en-US" sz="1400" b="0" dirty="0">
                          <a:solidFill>
                            <a:sysClr val="windowText" lastClr="000000"/>
                          </a:solidFill>
                        </a:rPr>
                        <a:t>Sampling time</a:t>
                      </a:r>
                    </a:p>
                    <a:p>
                      <a:pPr algn="ctr"/>
                      <a:r>
                        <a:rPr lang="en-US" sz="1400" b="0" dirty="0">
                          <a:solidFill>
                            <a:sysClr val="windowText" lastClr="000000"/>
                          </a:solidFill>
                        </a:rPr>
                        <a:t>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500607">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54278">
                <a:tc>
                  <a:txBody>
                    <a:bodyPr/>
                    <a:lstStyle/>
                    <a:p>
                      <a:pPr algn="ctr"/>
                      <a:r>
                        <a:rPr lang="en-US" sz="1400" b="0" dirty="0">
                          <a:solidFill>
                            <a:sysClr val="windowText" lastClr="000000"/>
                          </a:solidFill>
                        </a:rPr>
                        <a:t>Date of flowrate verification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54278">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A3E5985B-C55C-4927-8083-AEFBFAC1D3D1}"/>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cxnSp>
        <p:nvCxnSpPr>
          <p:cNvPr id="56" name="Straight Connector 55">
            <a:extLst>
              <a:ext uri="{FF2B5EF4-FFF2-40B4-BE49-F238E27FC236}">
                <a16:creationId xmlns:a16="http://schemas.microsoft.com/office/drawing/2014/main" id="{7D60F34E-5527-4422-A52E-DA38F5C0C1AB}"/>
              </a:ext>
            </a:extLst>
          </p:cNvPr>
          <p:cNvCxnSpPr>
            <a:cxnSpLocks/>
          </p:cNvCxnSpPr>
          <p:nvPr/>
        </p:nvCxnSpPr>
        <p:spPr>
          <a:xfrm flipV="1">
            <a:off x="846049" y="119833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04B0A2A-7186-444B-A2FD-564ED46DF573}"/>
              </a:ext>
            </a:extLst>
          </p:cNvPr>
          <p:cNvSpPr txBox="1"/>
          <p:nvPr/>
        </p:nvSpPr>
        <p:spPr>
          <a:xfrm>
            <a:off x="4381366" y="11723053"/>
            <a:ext cx="2775108" cy="276999"/>
          </a:xfrm>
          <a:prstGeom prst="rect">
            <a:avLst/>
          </a:prstGeom>
          <a:noFill/>
        </p:spPr>
        <p:txBody>
          <a:bodyPr wrap="square" rtlCol="0">
            <a:spAutoFit/>
          </a:bodyPr>
          <a:lstStyle/>
          <a:p>
            <a:pPr algn="ctr"/>
            <a:r>
              <a:rPr lang="en-US" sz="1200" dirty="0">
                <a:latin typeface="+mj-lt"/>
              </a:rPr>
              <a:t>Sensor-FRM/FEM Accuracy</a:t>
            </a:r>
          </a:p>
        </p:txBody>
      </p:sp>
      <p:sp>
        <p:nvSpPr>
          <p:cNvPr id="65" name="TextBox 64">
            <a:extLst>
              <a:ext uri="{FF2B5EF4-FFF2-40B4-BE49-F238E27FC236}">
                <a16:creationId xmlns:a16="http://schemas.microsoft.com/office/drawing/2014/main" id="{8F284F06-0A7A-4D3B-B1D5-1D8E39BA27B5}"/>
              </a:ext>
            </a:extLst>
          </p:cNvPr>
          <p:cNvSpPr txBox="1"/>
          <p:nvPr/>
        </p:nvSpPr>
        <p:spPr>
          <a:xfrm>
            <a:off x="11604543" y="117270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8" name="Straight Connector 67">
            <a:extLst>
              <a:ext uri="{FF2B5EF4-FFF2-40B4-BE49-F238E27FC236}">
                <a16:creationId xmlns:a16="http://schemas.microsoft.com/office/drawing/2014/main" id="{52B3C054-39FB-453B-9E31-AAACB637208B}"/>
              </a:ext>
            </a:extLst>
          </p:cNvPr>
          <p:cNvCxnSpPr>
            <a:cxnSpLocks/>
          </p:cNvCxnSpPr>
          <p:nvPr/>
        </p:nvCxnSpPr>
        <p:spPr>
          <a:xfrm>
            <a:off x="10900231" y="119833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4" name="Table 18">
            <a:extLst>
              <a:ext uri="{FF2B5EF4-FFF2-40B4-BE49-F238E27FC236}">
                <a16:creationId xmlns:a16="http://schemas.microsoft.com/office/drawing/2014/main" id="{3E6554EF-7C85-40C8-A3C0-5585C5BDE867}"/>
              </a:ext>
            </a:extLst>
          </p:cNvPr>
          <p:cNvGraphicFramePr>
            <a:graphicFrameLocks noGrp="1"/>
          </p:cNvGraphicFramePr>
          <p:nvPr>
            <p:extLst>
              <p:ext uri="{D42A27DB-BD31-4B8C-83A1-F6EECF244321}">
                <p14:modId xmlns:p14="http://schemas.microsoft.com/office/powerpoint/2010/main" val="569531728"/>
              </p:ext>
            </p:extLst>
          </p:nvPr>
        </p:nvGraphicFramePr>
        <p:xfrm>
          <a:off x="1806546" y="18480402"/>
          <a:ext cx="4442840" cy="1030064"/>
        </p:xfrm>
        <a:graphic>
          <a:graphicData uri="http://schemas.openxmlformats.org/drawingml/2006/table">
            <a:tbl>
              <a:tblPr firstRow="1" bandRow="1">
                <a:tableStyleId>{69CF1AB2-1976-4502-BF36-3FF5EA218861}</a:tableStyleId>
              </a:tblPr>
              <a:tblGrid>
                <a:gridCol w="3395090">
                  <a:extLst>
                    <a:ext uri="{9D8B030D-6E8A-4147-A177-3AD203B41FA5}">
                      <a16:colId xmlns:a16="http://schemas.microsoft.com/office/drawing/2014/main" val="3814208030"/>
                    </a:ext>
                  </a:extLst>
                </a:gridCol>
                <a:gridCol w="104775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24-hr periods outside manufacture-listed temperature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outside manufacture-listed relative humidity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5" name="Table 18">
            <a:extLst>
              <a:ext uri="{FF2B5EF4-FFF2-40B4-BE49-F238E27FC236}">
                <a16:creationId xmlns:a16="http://schemas.microsoft.com/office/drawing/2014/main" id="{6EB4E630-8A33-412B-A3BF-8934090A792B}"/>
              </a:ext>
            </a:extLst>
          </p:cNvPr>
          <p:cNvGraphicFramePr>
            <a:graphicFrameLocks noGrp="1"/>
          </p:cNvGraphicFramePr>
          <p:nvPr>
            <p:extLst>
              <p:ext uri="{D42A27DB-BD31-4B8C-83A1-F6EECF244321}">
                <p14:modId xmlns:p14="http://schemas.microsoft.com/office/powerpoint/2010/main" val="2530439557"/>
              </p:ext>
            </p:extLst>
          </p:nvPr>
        </p:nvGraphicFramePr>
        <p:xfrm>
          <a:off x="10235931" y="10367963"/>
          <a:ext cx="4696426" cy="947308"/>
        </p:xfrm>
        <a:graphic>
          <a:graphicData uri="http://schemas.openxmlformats.org/drawingml/2006/table">
            <a:tbl>
              <a:tblPr firstRow="1" bandRow="1">
                <a:tableStyleId>{69CF1AB2-1976-4502-BF36-3FF5EA218861}</a:tableStyleId>
              </a:tblPr>
              <a:tblGrid>
                <a:gridCol w="3124469">
                  <a:extLst>
                    <a:ext uri="{9D8B030D-6E8A-4147-A177-3AD203B41FA5}">
                      <a16:colId xmlns:a16="http://schemas.microsoft.com/office/drawing/2014/main" val="3814208030"/>
                    </a:ext>
                  </a:extLst>
                </a:gridCol>
                <a:gridCol w="1571957">
                  <a:extLst>
                    <a:ext uri="{9D8B030D-6E8A-4147-A177-3AD203B41FA5}">
                      <a16:colId xmlns:a16="http://schemas.microsoft.com/office/drawing/2014/main" val="1546040442"/>
                    </a:ext>
                  </a:extLst>
                </a:gridCol>
              </a:tblGrid>
              <a:tr h="473654">
                <a:tc>
                  <a:txBody>
                    <a:bodyPr/>
                    <a:lstStyle/>
                    <a:p>
                      <a:pPr algn="ctr"/>
                      <a:r>
                        <a:rPr lang="en-US" sz="1100" b="0" dirty="0">
                          <a:solidFill>
                            <a:sysClr val="windowText" lastClr="000000"/>
                          </a:solidFill>
                        </a:rPr>
                        <a:t>Range of FRM/FEM concentrations over duration of base test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r>
                        <a:rPr lang="en-US" sz="1100" b="0" dirty="0">
                          <a:solidFill>
                            <a:sysClr val="windowText" lastClr="000000"/>
                          </a:solidFill>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47365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in FRM/FEM monitor measurements with a goal concentration ≥ 25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6" name="Table 18">
            <a:extLst>
              <a:ext uri="{FF2B5EF4-FFF2-40B4-BE49-F238E27FC236}">
                <a16:creationId xmlns:a16="http://schemas.microsoft.com/office/drawing/2014/main" id="{CFBC78B5-ECBB-4AC5-A5A0-78434B4C50A3}"/>
              </a:ext>
            </a:extLst>
          </p:cNvPr>
          <p:cNvGraphicFramePr>
            <a:graphicFrameLocks noGrp="1"/>
          </p:cNvGraphicFramePr>
          <p:nvPr>
            <p:extLst>
              <p:ext uri="{D42A27DB-BD31-4B8C-83A1-F6EECF244321}">
                <p14:modId xmlns:p14="http://schemas.microsoft.com/office/powerpoint/2010/main" val="4071192234"/>
              </p:ext>
            </p:extLst>
          </p:nvPr>
        </p:nvGraphicFramePr>
        <p:xfrm>
          <a:off x="7905366" y="18480402"/>
          <a:ext cx="4292660" cy="1030064"/>
        </p:xfrm>
        <a:graphic>
          <a:graphicData uri="http://schemas.openxmlformats.org/drawingml/2006/table">
            <a:tbl>
              <a:tblPr firstRow="1" bandRow="1">
                <a:tableStyleId>{69CF1AB2-1976-4502-BF36-3FF5EA218861}</a:tableStyleId>
              </a:tblPr>
              <a:tblGrid>
                <a:gridCol w="3191504">
                  <a:extLst>
                    <a:ext uri="{9D8B030D-6E8A-4147-A177-3AD203B41FA5}">
                      <a16:colId xmlns:a16="http://schemas.microsoft.com/office/drawing/2014/main" val="3814208030"/>
                    </a:ext>
                  </a:extLst>
                </a:gridCol>
                <a:gridCol w="1101156">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Mean 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Mean 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2" name="Picture Placeholder 1">
            <a:extLst>
              <a:ext uri="{FF2B5EF4-FFF2-40B4-BE49-F238E27FC236}">
                <a16:creationId xmlns:a16="http://schemas.microsoft.com/office/drawing/2014/main" id="{DF25D9C5-0140-43A2-9D86-F50EC8F42E3A}"/>
              </a:ext>
            </a:extLst>
          </p:cNvPr>
          <p:cNvSpPr>
            <a:spLocks noGrp="1"/>
          </p:cNvSpPr>
          <p:nvPr>
            <p:ph type="pic" sz="quarter" idx="13"/>
          </p:nvPr>
        </p:nvSpPr>
        <p:spPr/>
      </p:sp>
      <p:sp>
        <p:nvSpPr>
          <p:cNvPr id="4" name="Text Placeholder 3">
            <a:extLst>
              <a:ext uri="{FF2B5EF4-FFF2-40B4-BE49-F238E27FC236}">
                <a16:creationId xmlns:a16="http://schemas.microsoft.com/office/drawing/2014/main" id="{5FA2AB1B-0DDB-4270-9042-278DCF800F26}"/>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D5BA74ED-89C1-407E-9747-8407E312C6D6}"/>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4F2AC9-9658-4E8C-BDC7-D0B45D979304}"/>
              </a:ext>
            </a:extLst>
          </p:cNvPr>
          <p:cNvSpPr>
            <a:spLocks noGrp="1"/>
          </p:cNvSpPr>
          <p:nvPr>
            <p:ph type="sldNum" sz="quarter" idx="12"/>
          </p:nvPr>
        </p:nvSpPr>
        <p:spPr/>
        <p:txBody>
          <a:bodyPr/>
          <a:lstStyle/>
          <a:p>
            <a:fld id="{F6B4F2FF-32AA-4E9A-BEAC-365ACD596F0C}" type="slidenum">
              <a:rPr lang="en-US" smtClean="0"/>
              <a:pPr/>
              <a:t>2</a:t>
            </a:fld>
            <a:endParaRPr lang="en-US" dirty="0"/>
          </a:p>
        </p:txBody>
      </p:sp>
      <p:sp>
        <p:nvSpPr>
          <p:cNvPr id="11" name="Picture Placeholder 10">
            <a:extLst>
              <a:ext uri="{FF2B5EF4-FFF2-40B4-BE49-F238E27FC236}">
                <a16:creationId xmlns:a16="http://schemas.microsoft.com/office/drawing/2014/main" id="{298F8845-151A-4903-B51E-36945146BEA6}"/>
              </a:ext>
            </a:extLst>
          </p:cNvPr>
          <p:cNvSpPr>
            <a:spLocks noGrp="1"/>
          </p:cNvSpPr>
          <p:nvPr>
            <p:ph type="pic" sz="quarter" idx="13"/>
          </p:nvPr>
        </p:nvSpPr>
        <p:spPr/>
      </p:sp>
      <p:sp>
        <p:nvSpPr>
          <p:cNvPr id="12" name="Text Placeholder 11">
            <a:extLst>
              <a:ext uri="{FF2B5EF4-FFF2-40B4-BE49-F238E27FC236}">
                <a16:creationId xmlns:a16="http://schemas.microsoft.com/office/drawing/2014/main" id="{A982DFAA-961C-4308-8521-CD2CC0B5C8EC}"/>
              </a:ext>
            </a:extLst>
          </p:cNvPr>
          <p:cNvSpPr>
            <a:spLocks noGrp="1"/>
          </p:cNvSpPr>
          <p:nvPr>
            <p:ph type="body" sz="quarter" idx="14"/>
          </p:nvPr>
        </p:nvSpPr>
        <p:spPr/>
        <p:txBody>
          <a:bodyPr/>
          <a:lstStyle/>
          <a:p>
            <a:endParaRPr lang="en-US"/>
          </a:p>
        </p:txBody>
      </p:sp>
      <p:sp>
        <p:nvSpPr>
          <p:cNvPr id="15" name="Text Placeholder 14">
            <a:extLst>
              <a:ext uri="{FF2B5EF4-FFF2-40B4-BE49-F238E27FC236}">
                <a16:creationId xmlns:a16="http://schemas.microsoft.com/office/drawing/2014/main" id="{166E19D3-E968-46F8-A6B6-6F87ED2DA99E}"/>
              </a:ext>
            </a:extLst>
          </p:cNvPr>
          <p:cNvSpPr>
            <a:spLocks noGrp="1"/>
          </p:cNvSpPr>
          <p:nvPr>
            <p:ph type="body" sz="quarter" idx="15"/>
          </p:nvPr>
        </p:nvSpPr>
        <p:spPr/>
        <p:txBody>
          <a:bodyPr/>
          <a:lstStyle/>
          <a:p>
            <a:endParaRPr lang="en-US"/>
          </a:p>
        </p:txBody>
      </p:sp>
      <p:sp>
        <p:nvSpPr>
          <p:cNvPr id="5" name="TextBox 4">
            <a:extLst>
              <a:ext uri="{FF2B5EF4-FFF2-40B4-BE49-F238E27FC236}">
                <a16:creationId xmlns:a16="http://schemas.microsoft.com/office/drawing/2014/main" id="{87C71407-EF7C-4BA0-806E-4181E23590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Additional documentation may be attached or linked to digital versions alongside this report. Such documentation may include field reports and observations during the testing period, maintenance logs for sensors and FRM/FEM monitors, standard operating procedures, and other documentation relevant to this testing report (see below for examples).</a:t>
            </a:r>
          </a:p>
          <a:p>
            <a:pPr lvl="1">
              <a:buClr>
                <a:schemeClr val="tx1">
                  <a:lumMod val="65000"/>
                  <a:lumOff val="35000"/>
                </a:schemeClr>
              </a:buClr>
            </a:pPr>
            <a:endParaRPr lang="en-US" sz="1600" dirty="0">
              <a:latin typeface="+mj-lt"/>
            </a:endParaRPr>
          </a:p>
        </p:txBody>
      </p:sp>
      <p:sp>
        <p:nvSpPr>
          <p:cNvPr id="6" name="TextBox 5">
            <a:extLst>
              <a:ext uri="{FF2B5EF4-FFF2-40B4-BE49-F238E27FC236}">
                <a16:creationId xmlns:a16="http://schemas.microsoft.com/office/drawing/2014/main" id="{3E628B0D-3BD8-41B5-85B0-8006E4BA83A6}"/>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7" name="Straight Connector 6">
            <a:extLst>
              <a:ext uri="{FF2B5EF4-FFF2-40B4-BE49-F238E27FC236}">
                <a16:creationId xmlns:a16="http://schemas.microsoft.com/office/drawing/2014/main" id="{67F5B0D9-1FC3-40BA-B697-B53ED943BD9E}"/>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5CBF3A8-21BF-4348-8673-6D11DB01D959}"/>
              </a:ext>
            </a:extLst>
          </p:cNvPr>
          <p:cNvGraphicFramePr>
            <a:graphicFrameLocks noGrp="1"/>
          </p:cNvGraphicFramePr>
          <p:nvPr>
            <p:extLst>
              <p:ext uri="{D42A27DB-BD31-4B8C-83A1-F6EECF244321}">
                <p14:modId xmlns:p14="http://schemas.microsoft.com/office/powerpoint/2010/main" val="1583766914"/>
              </p:ext>
            </p:extLst>
          </p:nvPr>
        </p:nvGraphicFramePr>
        <p:xfrm>
          <a:off x="1710150" y="4772325"/>
          <a:ext cx="12124499" cy="8125116"/>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of equipment setup and testing</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114783889"/>
                  </a:ext>
                </a:extLst>
              </a:tr>
              <a:tr h="512967">
                <a:tc>
                  <a:txBody>
                    <a:bodyPr/>
                    <a:lstStyle/>
                    <a:p>
                      <a:pPr algn="ctr"/>
                      <a:r>
                        <a:rPr lang="en-US" sz="1500" dirty="0"/>
                        <a:t>Data storage and transmission method</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correction approach</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analysis/correction scripts and version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Summary of FRM/FEM monitor QC checks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 documents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3695094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9f62856-1543-49d4-a736-4569d363f533"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Props1.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2.xml><?xml version="1.0" encoding="utf-8"?>
<ds:datastoreItem xmlns:ds="http://schemas.openxmlformats.org/officeDocument/2006/customXml" ds:itemID="{9D969709-82DA-4F6F-85CB-B966EACA0A33}">
  <ds:schemaRefs>
    <ds:schemaRef ds:uri="Microsoft.SharePoint.Taxonomy.ContentTypeSync"/>
  </ds:schemaRefs>
</ds:datastoreItem>
</file>

<file path=customXml/itemProps3.xml><?xml version="1.0" encoding="utf-8"?>
<ds:datastoreItem xmlns:ds="http://schemas.openxmlformats.org/officeDocument/2006/customXml" ds:itemID="{2D729AC4-7E4A-4753-A9DC-47559C341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4429</TotalTime>
  <Words>390</Words>
  <Application>Microsoft Office PowerPoint</Application>
  <PresentationFormat>Custom</PresentationFormat>
  <Paragraphs>71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Samuel Frederick</cp:lastModifiedBy>
  <cp:revision>134</cp:revision>
  <cp:lastPrinted>2020-04-03T13:22:14Z</cp:lastPrinted>
  <dcterms:created xsi:type="dcterms:W3CDTF">2020-03-04T15:35:10Z</dcterms:created>
  <dcterms:modified xsi:type="dcterms:W3CDTF">2021-06-25T17:34:00Z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