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5"/>
  </p:sldMasterIdLst>
  <p:notesMasterIdLst>
    <p:notesMasterId r:id="rId8"/>
  </p:notesMasterIdLst>
  <p:sldIdLst>
    <p:sldId id="256" r:id="rId6"/>
    <p:sldId id="260" r:id="rId7"/>
  </p:sldIdLst>
  <p:sldSz cx="15544800" cy="201168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userDrawn="1">
          <p15:clr>
            <a:srgbClr val="A4A3A4"/>
          </p15:clr>
        </p15:guide>
        <p15:guide id="2" pos="48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erick, Samuel" initials="FS" lastIdx="11" clrIdx="0">
    <p:extLst>
      <p:ext uri="{19B8F6BF-5375-455C-9EA6-DF929625EA0E}">
        <p15:presenceInfo xmlns:p15="http://schemas.microsoft.com/office/powerpoint/2012/main" userId="S::Frederick.Samuel@epa.gov::090dec4f-7d84-4616-bef6-b2226d1b24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7D9E1"/>
    <a:srgbClr val="FFFFFF"/>
    <a:srgbClr val="E0E8F5"/>
    <a:srgbClr val="BFD0EB"/>
    <a:srgbClr val="D6D8E2"/>
    <a:srgbClr val="ECECF0"/>
    <a:srgbClr val="DEDEEA"/>
    <a:srgbClr val="EAEAF2"/>
    <a:srgbClr val="E5E6EF"/>
    <a:srgbClr val="E3E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13" autoAdjust="0"/>
    <p:restoredTop sz="96357" autoAdjust="0"/>
  </p:normalViewPr>
  <p:slideViewPr>
    <p:cSldViewPr snapToGrid="0">
      <p:cViewPr>
        <p:scale>
          <a:sx n="75" d="100"/>
          <a:sy n="75" d="100"/>
        </p:scale>
        <p:origin x="996" y="-3714"/>
      </p:cViewPr>
      <p:guideLst>
        <p:guide orient="horz" pos="6336"/>
        <p:guide pos="48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erick, Samuel" userId="090dec4f-7d84-4616-bef6-b2226d1b24c4" providerId="ADAL" clId="{360A67A5-37B6-4E00-A191-96F89693057C}"/>
    <pc:docChg chg="undo redo custSel modSld modMainMaster">
      <pc:chgData name="Frederick, Samuel" userId="090dec4f-7d84-4616-bef6-b2226d1b24c4" providerId="ADAL" clId="{360A67A5-37B6-4E00-A191-96F89693057C}" dt="2021-06-25T17:48:28.005" v="167" actId="478"/>
      <pc:docMkLst>
        <pc:docMk/>
      </pc:docMkLst>
      <pc:sldChg chg="addSp delSp modSp mod">
        <pc:chgData name="Frederick, Samuel" userId="090dec4f-7d84-4616-bef6-b2226d1b24c4" providerId="ADAL" clId="{360A67A5-37B6-4E00-A191-96F89693057C}" dt="2021-06-25T17:48:28.005" v="167" actId="478"/>
        <pc:sldMkLst>
          <pc:docMk/>
          <pc:sldMk cId="1609848839" sldId="256"/>
        </pc:sldMkLst>
        <pc:spChg chg="del">
          <ac:chgData name="Frederick, Samuel" userId="090dec4f-7d84-4616-bef6-b2226d1b24c4" providerId="ADAL" clId="{360A67A5-37B6-4E00-A191-96F89693057C}" dt="2021-06-25T17:35:06.925" v="4"/>
          <ac:spMkLst>
            <pc:docMk/>
            <pc:sldMk cId="1609848839" sldId="256"/>
            <ac:spMk id="2" creationId="{D3BBE3C6-F1E4-4D42-8855-1B38098D718D}"/>
          </ac:spMkLst>
        </pc:spChg>
        <pc:spChg chg="add mod">
          <ac:chgData name="Frederick, Samuel" userId="090dec4f-7d84-4616-bef6-b2226d1b24c4" providerId="ADAL" clId="{360A67A5-37B6-4E00-A191-96F89693057C}" dt="2021-06-25T17:35:06.925" v="4"/>
          <ac:spMkLst>
            <pc:docMk/>
            <pc:sldMk cId="1609848839" sldId="256"/>
            <ac:spMk id="3" creationId="{E496A7F8-43F8-4BAA-ACE7-4F2FD405C445}"/>
          </ac:spMkLst>
        </pc:spChg>
        <pc:spChg chg="del">
          <ac:chgData name="Frederick, Samuel" userId="090dec4f-7d84-4616-bef6-b2226d1b24c4" providerId="ADAL" clId="{360A67A5-37B6-4E00-A191-96F89693057C}" dt="2021-06-25T17:35:06.925" v="4"/>
          <ac:spMkLst>
            <pc:docMk/>
            <pc:sldMk cId="1609848839" sldId="256"/>
            <ac:spMk id="4" creationId="{C1F6EC70-09A5-49CF-8C1A-8D0EB117AC03}"/>
          </ac:spMkLst>
        </pc:spChg>
        <pc:spChg chg="del">
          <ac:chgData name="Frederick, Samuel" userId="090dec4f-7d84-4616-bef6-b2226d1b24c4" providerId="ADAL" clId="{360A67A5-37B6-4E00-A191-96F89693057C}" dt="2021-06-25T17:35:06.925" v="4"/>
          <ac:spMkLst>
            <pc:docMk/>
            <pc:sldMk cId="1609848839" sldId="256"/>
            <ac:spMk id="5" creationId="{59B1715C-505C-471D-AC7B-8D5512F1F59D}"/>
          </ac:spMkLst>
        </pc:spChg>
        <pc:spChg chg="add mod">
          <ac:chgData name="Frederick, Samuel" userId="090dec4f-7d84-4616-bef6-b2226d1b24c4" providerId="ADAL" clId="{360A67A5-37B6-4E00-A191-96F89693057C}" dt="2021-06-25T17:35:06.925" v="4"/>
          <ac:spMkLst>
            <pc:docMk/>
            <pc:sldMk cId="1609848839" sldId="256"/>
            <ac:spMk id="6" creationId="{A96546AC-36CF-4A51-A082-C4DB57591699}"/>
          </ac:spMkLst>
        </pc:spChg>
        <pc:spChg chg="add mod">
          <ac:chgData name="Frederick, Samuel" userId="090dec4f-7d84-4616-bef6-b2226d1b24c4" providerId="ADAL" clId="{360A67A5-37B6-4E00-A191-96F89693057C}" dt="2021-06-25T17:35:06.925" v="4"/>
          <ac:spMkLst>
            <pc:docMk/>
            <pc:sldMk cId="1609848839" sldId="256"/>
            <ac:spMk id="7" creationId="{1F867A50-C366-451C-B510-1358A8E03B8F}"/>
          </ac:spMkLst>
        </pc:spChg>
        <pc:spChg chg="del mod">
          <ac:chgData name="Frederick, Samuel" userId="090dec4f-7d84-4616-bef6-b2226d1b24c4" providerId="ADAL" clId="{360A67A5-37B6-4E00-A191-96F89693057C}" dt="2021-06-25T17:44:02.034" v="115" actId="478"/>
          <ac:spMkLst>
            <pc:docMk/>
            <pc:sldMk cId="1609848839" sldId="256"/>
            <ac:spMk id="24" creationId="{E049956A-403C-4054-B4D6-AB0C98529660}"/>
          </ac:spMkLst>
        </pc:spChg>
        <pc:spChg chg="mod">
          <ac:chgData name="Frederick, Samuel" userId="090dec4f-7d84-4616-bef6-b2226d1b24c4" providerId="ADAL" clId="{360A67A5-37B6-4E00-A191-96F89693057C}" dt="2021-06-25T17:45:51.105" v="143" actId="1076"/>
          <ac:spMkLst>
            <pc:docMk/>
            <pc:sldMk cId="1609848839" sldId="256"/>
            <ac:spMk id="31" creationId="{C2D3D90C-F994-4CC3-8652-BCA3D4370ADC}"/>
          </ac:spMkLst>
        </pc:spChg>
        <pc:spChg chg="add mod">
          <ac:chgData name="Frederick, Samuel" userId="090dec4f-7d84-4616-bef6-b2226d1b24c4" providerId="ADAL" clId="{360A67A5-37B6-4E00-A191-96F89693057C}" dt="2021-06-25T17:48:21.649" v="166" actId="1076"/>
          <ac:spMkLst>
            <pc:docMk/>
            <pc:sldMk cId="1609848839" sldId="256"/>
            <ac:spMk id="34" creationId="{7D655D40-6DF2-4B90-8D9E-8C2B333DA162}"/>
          </ac:spMkLst>
        </pc:spChg>
        <pc:spChg chg="mod">
          <ac:chgData name="Frederick, Samuel" userId="090dec4f-7d84-4616-bef6-b2226d1b24c4" providerId="ADAL" clId="{360A67A5-37B6-4E00-A191-96F89693057C}" dt="2021-06-25T17:46:59.305" v="146" actId="1076"/>
          <ac:spMkLst>
            <pc:docMk/>
            <pc:sldMk cId="1609848839" sldId="256"/>
            <ac:spMk id="52" creationId="{C9375A12-4150-4C9A-A5FF-3226CB9B6B71}"/>
          </ac:spMkLst>
        </pc:spChg>
        <pc:graphicFrameChg chg="mod modGraphic">
          <ac:chgData name="Frederick, Samuel" userId="090dec4f-7d84-4616-bef6-b2226d1b24c4" providerId="ADAL" clId="{360A67A5-37B6-4E00-A191-96F89693057C}" dt="2021-06-25T17:37:23.694" v="30" actId="20577"/>
          <ac:graphicFrameMkLst>
            <pc:docMk/>
            <pc:sldMk cId="1609848839" sldId="256"/>
            <ac:graphicFrameMk id="18" creationId="{47941790-F508-45B8-841D-BA5D6A7CA69F}"/>
          </ac:graphicFrameMkLst>
        </pc:graphicFrameChg>
        <pc:graphicFrameChg chg="mod modGraphic">
          <ac:chgData name="Frederick, Samuel" userId="090dec4f-7d84-4616-bef6-b2226d1b24c4" providerId="ADAL" clId="{360A67A5-37B6-4E00-A191-96F89693057C}" dt="2021-06-25T17:37:01.740" v="20"/>
          <ac:graphicFrameMkLst>
            <pc:docMk/>
            <pc:sldMk cId="1609848839" sldId="256"/>
            <ac:graphicFrameMk id="30" creationId="{21A58A00-867E-4586-9E12-B610E1FDCE28}"/>
          </ac:graphicFrameMkLst>
        </pc:graphicFrameChg>
        <pc:graphicFrameChg chg="add mod modGraphic">
          <ac:chgData name="Frederick, Samuel" userId="090dec4f-7d84-4616-bef6-b2226d1b24c4" providerId="ADAL" clId="{360A67A5-37B6-4E00-A191-96F89693057C}" dt="2021-06-25T17:45:13.595" v="141" actId="20577"/>
          <ac:graphicFrameMkLst>
            <pc:docMk/>
            <pc:sldMk cId="1609848839" sldId="256"/>
            <ac:graphicFrameMk id="32" creationId="{B8FDD0E3-4EC8-4FB4-AAC5-E9C047C9329F}"/>
          </ac:graphicFrameMkLst>
        </pc:graphicFrameChg>
        <pc:graphicFrameChg chg="add mod">
          <ac:chgData name="Frederick, Samuel" userId="090dec4f-7d84-4616-bef6-b2226d1b24c4" providerId="ADAL" clId="{360A67A5-37B6-4E00-A191-96F89693057C}" dt="2021-06-25T17:43:43.265" v="111"/>
          <ac:graphicFrameMkLst>
            <pc:docMk/>
            <pc:sldMk cId="1609848839" sldId="256"/>
            <ac:graphicFrameMk id="33" creationId="{FF6CC21A-1E4F-4F2B-8F5A-10BA08714989}"/>
          </ac:graphicFrameMkLst>
        </pc:graphicFrameChg>
        <pc:graphicFrameChg chg="del mod">
          <ac:chgData name="Frederick, Samuel" userId="090dec4f-7d84-4616-bef6-b2226d1b24c4" providerId="ADAL" clId="{360A67A5-37B6-4E00-A191-96F89693057C}" dt="2021-06-25T17:43:34.700" v="109" actId="478"/>
          <ac:graphicFrameMkLst>
            <pc:docMk/>
            <pc:sldMk cId="1609848839" sldId="256"/>
            <ac:graphicFrameMk id="45" creationId="{CF285BA3-2F77-44D6-A90D-FA09A3ABA0E1}"/>
          </ac:graphicFrameMkLst>
        </pc:graphicFrameChg>
        <pc:graphicFrameChg chg="del">
          <ac:chgData name="Frederick, Samuel" userId="090dec4f-7d84-4616-bef6-b2226d1b24c4" providerId="ADAL" clId="{360A67A5-37B6-4E00-A191-96F89693057C}" dt="2021-06-25T17:43:36.491" v="110" actId="478"/>
          <ac:graphicFrameMkLst>
            <pc:docMk/>
            <pc:sldMk cId="1609848839" sldId="256"/>
            <ac:graphicFrameMk id="48" creationId="{AEF6C188-35F2-47DE-9D82-969D34B1EECF}"/>
          </ac:graphicFrameMkLst>
        </pc:graphicFrameChg>
        <pc:graphicFrameChg chg="mod">
          <ac:chgData name="Frederick, Samuel" userId="090dec4f-7d84-4616-bef6-b2226d1b24c4" providerId="ADAL" clId="{360A67A5-37B6-4E00-A191-96F89693057C}" dt="2021-06-25T17:36:28.360" v="10"/>
          <ac:graphicFrameMkLst>
            <pc:docMk/>
            <pc:sldMk cId="1609848839" sldId="256"/>
            <ac:graphicFrameMk id="51" creationId="{38C03BB1-CCE2-4806-8CE1-DD9943BC99C5}"/>
          </ac:graphicFrameMkLst>
        </pc:graphicFrameChg>
        <pc:graphicFrameChg chg="mod modGraphic">
          <ac:chgData name="Frederick, Samuel" userId="090dec4f-7d84-4616-bef6-b2226d1b24c4" providerId="ADAL" clId="{360A67A5-37B6-4E00-A191-96F89693057C}" dt="2021-06-25T17:43:31.759" v="108" actId="20577"/>
          <ac:graphicFrameMkLst>
            <pc:docMk/>
            <pc:sldMk cId="1609848839" sldId="256"/>
            <ac:graphicFrameMk id="56" creationId="{957E01A2-5E7D-419F-9E4A-7EC900B83EF7}"/>
          </ac:graphicFrameMkLst>
        </pc:graphicFrameChg>
        <pc:cxnChg chg="add del mod">
          <ac:chgData name="Frederick, Samuel" userId="090dec4f-7d84-4616-bef6-b2226d1b24c4" providerId="ADAL" clId="{360A67A5-37B6-4E00-A191-96F89693057C}" dt="2021-06-25T17:48:28.005" v="167" actId="478"/>
          <ac:cxnSpMkLst>
            <pc:docMk/>
            <pc:sldMk cId="1609848839" sldId="256"/>
            <ac:cxnSpMk id="9" creationId="{26AAFB8C-FD3F-4C54-BEF5-72647006D2F7}"/>
          </ac:cxnSpMkLst>
        </pc:cxnChg>
      </pc:sldChg>
      <pc:sldChg chg="addSp delSp modSp mod">
        <pc:chgData name="Frederick, Samuel" userId="090dec4f-7d84-4616-bef6-b2226d1b24c4" providerId="ADAL" clId="{360A67A5-37B6-4E00-A191-96F89693057C}" dt="2021-06-25T17:35:46.375" v="8"/>
        <pc:sldMkLst>
          <pc:docMk/>
          <pc:sldMk cId="677627962" sldId="260"/>
        </pc:sldMkLst>
        <pc:spChg chg="mod">
          <ac:chgData name="Frederick, Samuel" userId="090dec4f-7d84-4616-bef6-b2226d1b24c4" providerId="ADAL" clId="{360A67A5-37B6-4E00-A191-96F89693057C}" dt="2021-06-25T17:35:10.147" v="5"/>
          <ac:spMkLst>
            <pc:docMk/>
            <pc:sldMk cId="677627962" sldId="260"/>
            <ac:spMk id="2" creationId="{5D2552CA-E9B4-457D-8B68-179D7461EB2D}"/>
          </ac:spMkLst>
        </pc:spChg>
        <pc:spChg chg="del">
          <ac:chgData name="Frederick, Samuel" userId="090dec4f-7d84-4616-bef6-b2226d1b24c4" providerId="ADAL" clId="{360A67A5-37B6-4E00-A191-96F89693057C}" dt="2021-06-25T17:35:10.147" v="5"/>
          <ac:spMkLst>
            <pc:docMk/>
            <pc:sldMk cId="677627962" sldId="260"/>
            <ac:spMk id="3" creationId="{4BE0F3C0-76E9-4BB6-BD59-BD00B774211E}"/>
          </ac:spMkLst>
        </pc:spChg>
        <pc:spChg chg="add mod">
          <ac:chgData name="Frederick, Samuel" userId="090dec4f-7d84-4616-bef6-b2226d1b24c4" providerId="ADAL" clId="{360A67A5-37B6-4E00-A191-96F89693057C}" dt="2021-06-25T17:35:10.147" v="5"/>
          <ac:spMkLst>
            <pc:docMk/>
            <pc:sldMk cId="677627962" sldId="260"/>
            <ac:spMk id="4" creationId="{6692EA42-EB5D-4422-9089-993AB136B2A6}"/>
          </ac:spMkLst>
        </pc:spChg>
        <pc:spChg chg="mod">
          <ac:chgData name="Frederick, Samuel" userId="090dec4f-7d84-4616-bef6-b2226d1b24c4" providerId="ADAL" clId="{360A67A5-37B6-4E00-A191-96F89693057C}" dt="2021-06-25T17:35:36.805" v="6"/>
          <ac:spMkLst>
            <pc:docMk/>
            <pc:sldMk cId="677627962" sldId="260"/>
            <ac:spMk id="5" creationId="{CA368A03-BB5B-4890-85C6-EC0F1DF40864}"/>
          </ac:spMkLst>
        </pc:spChg>
        <pc:spChg chg="del">
          <ac:chgData name="Frederick, Samuel" userId="090dec4f-7d84-4616-bef6-b2226d1b24c4" providerId="ADAL" clId="{360A67A5-37B6-4E00-A191-96F89693057C}" dt="2021-06-25T17:35:10.147" v="5"/>
          <ac:spMkLst>
            <pc:docMk/>
            <pc:sldMk cId="677627962" sldId="260"/>
            <ac:spMk id="6" creationId="{1FAC7418-B39F-48F7-A3F0-03D3E3D9F453}"/>
          </ac:spMkLst>
        </pc:spChg>
        <pc:spChg chg="del">
          <ac:chgData name="Frederick, Samuel" userId="090dec4f-7d84-4616-bef6-b2226d1b24c4" providerId="ADAL" clId="{360A67A5-37B6-4E00-A191-96F89693057C}" dt="2021-06-25T17:35:10.147" v="5"/>
          <ac:spMkLst>
            <pc:docMk/>
            <pc:sldMk cId="677627962" sldId="260"/>
            <ac:spMk id="7" creationId="{368CB50A-0C49-471D-870B-C34E5F12DC10}"/>
          </ac:spMkLst>
        </pc:spChg>
        <pc:spChg chg="add mod">
          <ac:chgData name="Frederick, Samuel" userId="090dec4f-7d84-4616-bef6-b2226d1b24c4" providerId="ADAL" clId="{360A67A5-37B6-4E00-A191-96F89693057C}" dt="2021-06-25T17:35:10.147" v="5"/>
          <ac:spMkLst>
            <pc:docMk/>
            <pc:sldMk cId="677627962" sldId="260"/>
            <ac:spMk id="8" creationId="{64EE5381-67C9-4DEA-ACDB-E9F8D6D7F4BE}"/>
          </ac:spMkLst>
        </pc:spChg>
        <pc:spChg chg="add mod">
          <ac:chgData name="Frederick, Samuel" userId="090dec4f-7d84-4616-bef6-b2226d1b24c4" providerId="ADAL" clId="{360A67A5-37B6-4E00-A191-96F89693057C}" dt="2021-06-25T17:35:10.147" v="5"/>
          <ac:spMkLst>
            <pc:docMk/>
            <pc:sldMk cId="677627962" sldId="260"/>
            <ac:spMk id="9" creationId="{5A97FEA4-A915-4FBD-B17A-D47AA1C1C52F}"/>
          </ac:spMkLst>
        </pc:spChg>
        <pc:graphicFrameChg chg="del">
          <ac:chgData name="Frederick, Samuel" userId="090dec4f-7d84-4616-bef6-b2226d1b24c4" providerId="ADAL" clId="{360A67A5-37B6-4E00-A191-96F89693057C}" dt="2021-06-25T17:35:46.207" v="7" actId="478"/>
          <ac:graphicFrameMkLst>
            <pc:docMk/>
            <pc:sldMk cId="677627962" sldId="260"/>
            <ac:graphicFrameMk id="12" creationId="{D41C8C22-744A-414D-A6F3-9BDC3E39EEDF}"/>
          </ac:graphicFrameMkLst>
        </pc:graphicFrameChg>
        <pc:graphicFrameChg chg="add mod">
          <ac:chgData name="Frederick, Samuel" userId="090dec4f-7d84-4616-bef6-b2226d1b24c4" providerId="ADAL" clId="{360A67A5-37B6-4E00-A191-96F89693057C}" dt="2021-06-25T17:35:46.375" v="8"/>
          <ac:graphicFrameMkLst>
            <pc:docMk/>
            <pc:sldMk cId="677627962" sldId="260"/>
            <ac:graphicFrameMk id="15" creationId="{FBCA8259-4FB6-42FD-AB91-6E8235005AB8}"/>
          </ac:graphicFrameMkLst>
        </pc:graphicFrameChg>
      </pc:sldChg>
      <pc:sldMasterChg chg="modSldLayout">
        <pc:chgData name="Frederick, Samuel" userId="090dec4f-7d84-4616-bef6-b2226d1b24c4" providerId="ADAL" clId="{360A67A5-37B6-4E00-A191-96F89693057C}" dt="2021-06-25T17:34:54.934" v="3"/>
        <pc:sldMasterMkLst>
          <pc:docMk/>
          <pc:sldMasterMk cId="1191321755" sldId="2147483684"/>
        </pc:sldMasterMkLst>
        <pc:sldLayoutChg chg="addSp delSp modSp mod">
          <pc:chgData name="Frederick, Samuel" userId="090dec4f-7d84-4616-bef6-b2226d1b24c4" providerId="ADAL" clId="{360A67A5-37B6-4E00-A191-96F89693057C}" dt="2021-06-25T17:34:54.934" v="3"/>
          <pc:sldLayoutMkLst>
            <pc:docMk/>
            <pc:sldMasterMk cId="1191321755" sldId="2147483684"/>
            <pc:sldLayoutMk cId="6746695" sldId="2147483685"/>
          </pc:sldLayoutMkLst>
          <pc:spChg chg="del">
            <ac:chgData name="Frederick, Samuel" userId="090dec4f-7d84-4616-bef6-b2226d1b24c4" providerId="ADAL" clId="{360A67A5-37B6-4E00-A191-96F89693057C}" dt="2021-06-25T17:34:54.370" v="2" actId="478"/>
            <ac:spMkLst>
              <pc:docMk/>
              <pc:sldMasterMk cId="1191321755" sldId="2147483684"/>
              <pc:sldLayoutMk cId="6746695" sldId="2147483685"/>
              <ac:spMk id="9" creationId="{7BC6E539-5244-48A9-9F4E-73EEB03CD7D7}"/>
            </ac:spMkLst>
          </pc:spChg>
          <pc:spChg chg="add mod">
            <ac:chgData name="Frederick, Samuel" userId="090dec4f-7d84-4616-bef6-b2226d1b24c4" providerId="ADAL" clId="{360A67A5-37B6-4E00-A191-96F89693057C}" dt="2021-06-25T17:34:54.934" v="3"/>
            <ac:spMkLst>
              <pc:docMk/>
              <pc:sldMasterMk cId="1191321755" sldId="2147483684"/>
              <pc:sldLayoutMk cId="6746695" sldId="2147483685"/>
              <ac:spMk id="10" creationId="{EBDB2795-E29B-423B-8CC3-2858E3CB59B9}"/>
            </ac:spMkLst>
          </pc:spChg>
          <pc:spChg chg="add mod">
            <ac:chgData name="Frederick, Samuel" userId="090dec4f-7d84-4616-bef6-b2226d1b24c4" providerId="ADAL" clId="{360A67A5-37B6-4E00-A191-96F89693057C}" dt="2021-06-25T17:34:54.934" v="3"/>
            <ac:spMkLst>
              <pc:docMk/>
              <pc:sldMasterMk cId="1191321755" sldId="2147483684"/>
              <pc:sldLayoutMk cId="6746695" sldId="2147483685"/>
              <ac:spMk id="11" creationId="{7BDC237D-E31E-45E6-81B6-ADE019B9D1D6}"/>
            </ac:spMkLst>
          </pc:spChg>
        </pc:sldLayoutChg>
        <pc:sldLayoutChg chg="addSp delSp modSp mod">
          <pc:chgData name="Frederick, Samuel" userId="090dec4f-7d84-4616-bef6-b2226d1b24c4" providerId="ADAL" clId="{360A67A5-37B6-4E00-A191-96F89693057C}" dt="2021-06-25T17:34:49.697" v="1"/>
          <pc:sldLayoutMkLst>
            <pc:docMk/>
            <pc:sldMasterMk cId="1191321755" sldId="2147483684"/>
            <pc:sldLayoutMk cId="45040622" sldId="2147483686"/>
          </pc:sldLayoutMkLst>
          <pc:spChg chg="del">
            <ac:chgData name="Frederick, Samuel" userId="090dec4f-7d84-4616-bef6-b2226d1b24c4" providerId="ADAL" clId="{360A67A5-37B6-4E00-A191-96F89693057C}" dt="2021-06-25T17:34:49.261" v="0" actId="478"/>
            <ac:spMkLst>
              <pc:docMk/>
              <pc:sldMasterMk cId="1191321755" sldId="2147483684"/>
              <pc:sldLayoutMk cId="45040622" sldId="2147483686"/>
              <ac:spMk id="5" creationId="{89D820F8-FAAC-4D4B-A90B-C8060CD41F76}"/>
            </ac:spMkLst>
          </pc:spChg>
          <pc:spChg chg="add mod">
            <ac:chgData name="Frederick, Samuel" userId="090dec4f-7d84-4616-bef6-b2226d1b24c4" providerId="ADAL" clId="{360A67A5-37B6-4E00-A191-96F89693057C}" dt="2021-06-25T17:34:49.697" v="1"/>
            <ac:spMkLst>
              <pc:docMk/>
              <pc:sldMasterMk cId="1191321755" sldId="2147483684"/>
              <pc:sldLayoutMk cId="45040622" sldId="2147483686"/>
              <ac:spMk id="10" creationId="{088473F9-9820-45EC-867C-E1BAE0A43123}"/>
            </ac:spMkLst>
          </pc:spChg>
          <pc:spChg chg="add mod">
            <ac:chgData name="Frederick, Samuel" userId="090dec4f-7d84-4616-bef6-b2226d1b24c4" providerId="ADAL" clId="{360A67A5-37B6-4E00-A191-96F89693057C}" dt="2021-06-25T17:34:49.697" v="1"/>
            <ac:spMkLst>
              <pc:docMk/>
              <pc:sldMasterMk cId="1191321755" sldId="2147483684"/>
              <pc:sldLayoutMk cId="45040622" sldId="2147483686"/>
              <ac:spMk id="11" creationId="{DFF07735-5A9D-461E-B236-B2EA294841B6}"/>
            </ac:spMkLst>
          </pc:spChg>
        </pc:sldLayoutChg>
      </pc:sldMasterChg>
    </pc:docChg>
  </pc:docChgLst>
  <pc:docChgLst>
    <pc:chgData name="Frederick, Samuel" userId="090dec4f-7d84-4616-bef6-b2226d1b24c4" providerId="ADAL" clId="{6302083C-E1B3-44C3-B094-27D1E811BBB1}"/>
    <pc:docChg chg="undo custSel addSld delSld modSld modMainMaster">
      <pc:chgData name="Frederick, Samuel" userId="090dec4f-7d84-4616-bef6-b2226d1b24c4" providerId="ADAL" clId="{6302083C-E1B3-44C3-B094-27D1E811BBB1}" dt="2020-12-30T21:28:20.570" v="550"/>
      <pc:docMkLst>
        <pc:docMk/>
      </pc:docMkLst>
      <pc:sldChg chg="addSp delSp modSp">
        <pc:chgData name="Frederick, Samuel" userId="090dec4f-7d84-4616-bef6-b2226d1b24c4" providerId="ADAL" clId="{6302083C-E1B3-44C3-B094-27D1E811BBB1}" dt="2020-12-30T21:28:20.570" v="550"/>
        <pc:sldMkLst>
          <pc:docMk/>
          <pc:sldMk cId="1609848839" sldId="256"/>
        </pc:sldMkLst>
        <pc:spChg chg="add del mod">
          <ac:chgData name="Frederick, Samuel" userId="090dec4f-7d84-4616-bef6-b2226d1b24c4" providerId="ADAL" clId="{6302083C-E1B3-44C3-B094-27D1E811BBB1}" dt="2020-12-18T20:51:05.702" v="513"/>
          <ac:spMkLst>
            <pc:docMk/>
            <pc:sldMk cId="1609848839" sldId="256"/>
            <ac:spMk id="2" creationId="{5D1F078D-C77C-4A09-9AC7-5973604A0F02}"/>
          </ac:spMkLst>
        </pc:spChg>
        <pc:spChg chg="add mod">
          <ac:chgData name="Frederick, Samuel" userId="090dec4f-7d84-4616-bef6-b2226d1b24c4" providerId="ADAL" clId="{6302083C-E1B3-44C3-B094-27D1E811BBB1}" dt="2020-12-21T14:51:16.840" v="527"/>
          <ac:spMkLst>
            <pc:docMk/>
            <pc:sldMk cId="1609848839" sldId="256"/>
            <ac:spMk id="2" creationId="{D3BBE3C6-F1E4-4D42-8855-1B38098D718D}"/>
          </ac:spMkLst>
        </pc:spChg>
        <pc:spChg chg="del mod">
          <ac:chgData name="Frederick, Samuel" userId="090dec4f-7d84-4616-bef6-b2226d1b24c4" providerId="ADAL" clId="{6302083C-E1B3-44C3-B094-27D1E811BBB1}" dt="2020-12-17T16:39:43.349" v="64" actId="478"/>
          <ac:spMkLst>
            <pc:docMk/>
            <pc:sldMk cId="1609848839" sldId="256"/>
            <ac:spMk id="3" creationId="{39D61524-7CBC-4415-8FC4-32349453BC1C}"/>
          </ac:spMkLst>
        </pc:spChg>
        <pc:spChg chg="add del mod">
          <ac:chgData name="Frederick, Samuel" userId="090dec4f-7d84-4616-bef6-b2226d1b24c4" providerId="ADAL" clId="{6302083C-E1B3-44C3-B094-27D1E811BBB1}" dt="2020-12-21T14:51:16.840" v="527"/>
          <ac:spMkLst>
            <pc:docMk/>
            <pc:sldMk cId="1609848839" sldId="256"/>
            <ac:spMk id="3" creationId="{8E81CDA1-1158-4C10-99CC-EF5022613D85}"/>
          </ac:spMkLst>
        </pc:spChg>
        <pc:spChg chg="add del mod">
          <ac:chgData name="Frederick, Samuel" userId="090dec4f-7d84-4616-bef6-b2226d1b24c4" providerId="ADAL" clId="{6302083C-E1B3-44C3-B094-27D1E811BBB1}" dt="2020-12-21T14:51:53.505" v="532" actId="478"/>
          <ac:spMkLst>
            <pc:docMk/>
            <pc:sldMk cId="1609848839" sldId="256"/>
            <ac:spMk id="4" creationId="{C1F6EC70-09A5-49CF-8C1A-8D0EB117AC03}"/>
          </ac:spMkLst>
        </pc:spChg>
        <pc:spChg chg="del">
          <ac:chgData name="Frederick, Samuel" userId="090dec4f-7d84-4616-bef6-b2226d1b24c4" providerId="ADAL" clId="{6302083C-E1B3-44C3-B094-27D1E811BBB1}" dt="2020-12-17T21:54:38.547" v="86" actId="478"/>
          <ac:spMkLst>
            <pc:docMk/>
            <pc:sldMk cId="1609848839" sldId="256"/>
            <ac:spMk id="4" creationId="{D160735D-5660-42BF-A682-D4AB43960647}"/>
          </ac:spMkLst>
        </pc:spChg>
        <pc:spChg chg="add mod">
          <ac:chgData name="Frederick, Samuel" userId="090dec4f-7d84-4616-bef6-b2226d1b24c4" providerId="ADAL" clId="{6302083C-E1B3-44C3-B094-27D1E811BBB1}" dt="2020-12-21T14:51:16.840" v="527"/>
          <ac:spMkLst>
            <pc:docMk/>
            <pc:sldMk cId="1609848839" sldId="256"/>
            <ac:spMk id="5" creationId="{59B1715C-505C-471D-AC7B-8D5512F1F59D}"/>
          </ac:spMkLst>
        </pc:spChg>
        <pc:spChg chg="del">
          <ac:chgData name="Frederick, Samuel" userId="090dec4f-7d84-4616-bef6-b2226d1b24c4" providerId="ADAL" clId="{6302083C-E1B3-44C3-B094-27D1E811BBB1}" dt="2020-12-15T20:49:48.055" v="6" actId="478"/>
          <ac:spMkLst>
            <pc:docMk/>
            <pc:sldMk cId="1609848839" sldId="256"/>
            <ac:spMk id="6" creationId="{863C67E2-558C-49E5-A945-65F9240771E3}"/>
          </ac:spMkLst>
        </pc:spChg>
        <pc:spChg chg="del mod">
          <ac:chgData name="Frederick, Samuel" userId="090dec4f-7d84-4616-bef6-b2226d1b24c4" providerId="ADAL" clId="{6302083C-E1B3-44C3-B094-27D1E811BBB1}" dt="2020-12-21T14:51:56.661" v="533" actId="478"/>
          <ac:spMkLst>
            <pc:docMk/>
            <pc:sldMk cId="1609848839" sldId="256"/>
            <ac:spMk id="9" creationId="{5CC4AF42-D332-4539-BB21-CE05E119E9DD}"/>
          </ac:spMkLst>
        </pc:spChg>
        <pc:spChg chg="del">
          <ac:chgData name="Frederick, Samuel" userId="090dec4f-7d84-4616-bef6-b2226d1b24c4" providerId="ADAL" clId="{6302083C-E1B3-44C3-B094-27D1E811BBB1}" dt="2020-12-15T20:46:19.912" v="0" actId="478"/>
          <ac:spMkLst>
            <pc:docMk/>
            <pc:sldMk cId="1609848839" sldId="256"/>
            <ac:spMk id="10" creationId="{C112B367-2E3B-4AB2-9C5F-4C0CFDA9C562}"/>
          </ac:spMkLst>
        </pc:spChg>
        <pc:spChg chg="mod">
          <ac:chgData name="Frederick, Samuel" userId="090dec4f-7d84-4616-bef6-b2226d1b24c4" providerId="ADAL" clId="{6302083C-E1B3-44C3-B094-27D1E811BBB1}" dt="2020-12-17T22:02:17.048" v="286" actId="13244"/>
          <ac:spMkLst>
            <pc:docMk/>
            <pc:sldMk cId="1609848839" sldId="256"/>
            <ac:spMk id="12" creationId="{2DD033D2-CE90-47B0-BBE7-77BA1962547E}"/>
          </ac:spMkLst>
        </pc:spChg>
        <pc:spChg chg="mod">
          <ac:chgData name="Frederick, Samuel" userId="090dec4f-7d84-4616-bef6-b2226d1b24c4" providerId="ADAL" clId="{6302083C-E1B3-44C3-B094-27D1E811BBB1}" dt="2020-12-17T21:59:54.400" v="269" actId="13244"/>
          <ac:spMkLst>
            <pc:docMk/>
            <pc:sldMk cId="1609848839" sldId="256"/>
            <ac:spMk id="14" creationId="{841B138D-2BC5-4336-B673-6686DF39880C}"/>
          </ac:spMkLst>
        </pc:spChg>
        <pc:spChg chg="mod">
          <ac:chgData name="Frederick, Samuel" userId="090dec4f-7d84-4616-bef6-b2226d1b24c4" providerId="ADAL" clId="{6302083C-E1B3-44C3-B094-27D1E811BBB1}" dt="2020-12-17T22:00:00.224" v="272" actId="13244"/>
          <ac:spMkLst>
            <pc:docMk/>
            <pc:sldMk cId="1609848839" sldId="256"/>
            <ac:spMk id="21" creationId="{8E1E57A1-DDE5-48D9-A4E0-0C67EC49E5FA}"/>
          </ac:spMkLst>
        </pc:spChg>
        <pc:spChg chg="mod">
          <ac:chgData name="Frederick, Samuel" userId="090dec4f-7d84-4616-bef6-b2226d1b24c4" providerId="ADAL" clId="{6302083C-E1B3-44C3-B094-27D1E811BBB1}" dt="2020-12-17T22:01:41.375" v="280" actId="13244"/>
          <ac:spMkLst>
            <pc:docMk/>
            <pc:sldMk cId="1609848839" sldId="256"/>
            <ac:spMk id="24" creationId="{E049956A-403C-4054-B4D6-AB0C98529660}"/>
          </ac:spMkLst>
        </pc:spChg>
        <pc:spChg chg="mod">
          <ac:chgData name="Frederick, Samuel" userId="090dec4f-7d84-4616-bef6-b2226d1b24c4" providerId="ADAL" clId="{6302083C-E1B3-44C3-B094-27D1E811BBB1}" dt="2020-12-17T21:59:57.560" v="270" actId="13244"/>
          <ac:spMkLst>
            <pc:docMk/>
            <pc:sldMk cId="1609848839" sldId="256"/>
            <ac:spMk id="25" creationId="{A234D00D-71D0-4309-B304-6224D75D978A}"/>
          </ac:spMkLst>
        </pc:spChg>
        <pc:spChg chg="mod">
          <ac:chgData name="Frederick, Samuel" userId="090dec4f-7d84-4616-bef6-b2226d1b24c4" providerId="ADAL" clId="{6302083C-E1B3-44C3-B094-27D1E811BBB1}" dt="2020-12-17T22:01:46.880" v="283" actId="13244"/>
          <ac:spMkLst>
            <pc:docMk/>
            <pc:sldMk cId="1609848839" sldId="256"/>
            <ac:spMk id="26" creationId="{2F03E01B-4CAD-483D-B74B-E353BE2971EF}"/>
          </ac:spMkLst>
        </pc:spChg>
        <pc:spChg chg="mod">
          <ac:chgData name="Frederick, Samuel" userId="090dec4f-7d84-4616-bef6-b2226d1b24c4" providerId="ADAL" clId="{6302083C-E1B3-44C3-B094-27D1E811BBB1}" dt="2020-12-17T21:59:58.888" v="271" actId="13244"/>
          <ac:spMkLst>
            <pc:docMk/>
            <pc:sldMk cId="1609848839" sldId="256"/>
            <ac:spMk id="27" creationId="{CE67C89A-AB31-49F2-BB15-AE3A875D7DB6}"/>
          </ac:spMkLst>
        </pc:spChg>
        <pc:spChg chg="mod">
          <ac:chgData name="Frederick, Samuel" userId="090dec4f-7d84-4616-bef6-b2226d1b24c4" providerId="ADAL" clId="{6302083C-E1B3-44C3-B094-27D1E811BBB1}" dt="2020-12-17T22:00:01.640" v="273" actId="13244"/>
          <ac:spMkLst>
            <pc:docMk/>
            <pc:sldMk cId="1609848839" sldId="256"/>
            <ac:spMk id="29" creationId="{34CAE9A5-982F-4F06-9059-33E7F662FE84}"/>
          </ac:spMkLst>
        </pc:spChg>
        <pc:spChg chg="mod">
          <ac:chgData name="Frederick, Samuel" userId="090dec4f-7d84-4616-bef6-b2226d1b24c4" providerId="ADAL" clId="{6302083C-E1B3-44C3-B094-27D1E811BBB1}" dt="2020-12-17T22:01:45.703" v="282" actId="13244"/>
          <ac:spMkLst>
            <pc:docMk/>
            <pc:sldMk cId="1609848839" sldId="256"/>
            <ac:spMk id="31" creationId="{C2D3D90C-F994-4CC3-8652-BCA3D4370ADC}"/>
          </ac:spMkLst>
        </pc:spChg>
        <pc:spChg chg="add del">
          <ac:chgData name="Frederick, Samuel" userId="090dec4f-7d84-4616-bef6-b2226d1b24c4" providerId="ADAL" clId="{6302083C-E1B3-44C3-B094-27D1E811BBB1}" dt="2020-12-16T21:37:07.553" v="13" actId="478"/>
          <ac:spMkLst>
            <pc:docMk/>
            <pc:sldMk cId="1609848839" sldId="256"/>
            <ac:spMk id="32" creationId="{BFA8DC3A-3538-4525-8958-C8AD43C145AB}"/>
          </ac:spMkLst>
        </pc:spChg>
        <pc:spChg chg="add del mod">
          <ac:chgData name="Frederick, Samuel" userId="090dec4f-7d84-4616-bef6-b2226d1b24c4" providerId="ADAL" clId="{6302083C-E1B3-44C3-B094-27D1E811BBB1}" dt="2020-12-21T14:51:50.160" v="530" actId="478"/>
          <ac:spMkLst>
            <pc:docMk/>
            <pc:sldMk cId="1609848839" sldId="256"/>
            <ac:spMk id="33" creationId="{1C7FB67B-2132-4D8B-945B-2223EA5BEE67}"/>
          </ac:spMkLst>
        </pc:spChg>
        <pc:spChg chg="del">
          <ac:chgData name="Frederick, Samuel" userId="090dec4f-7d84-4616-bef6-b2226d1b24c4" providerId="ADAL" clId="{6302083C-E1B3-44C3-B094-27D1E811BBB1}" dt="2020-12-15T20:46:22.520" v="1" actId="478"/>
          <ac:spMkLst>
            <pc:docMk/>
            <pc:sldMk cId="1609848839" sldId="256"/>
            <ac:spMk id="33" creationId="{300F2EEA-C06C-4248-831E-A52FE55960E1}"/>
          </ac:spMkLst>
        </pc:spChg>
        <pc:spChg chg="del">
          <ac:chgData name="Frederick, Samuel" userId="090dec4f-7d84-4616-bef6-b2226d1b24c4" providerId="ADAL" clId="{6302083C-E1B3-44C3-B094-27D1E811BBB1}" dt="2020-12-16T21:33:18.999" v="7" actId="478"/>
          <ac:spMkLst>
            <pc:docMk/>
            <pc:sldMk cId="1609848839" sldId="256"/>
            <ac:spMk id="41" creationId="{A39650BC-E063-40E4-AE66-012C71A9AE0F}"/>
          </ac:spMkLst>
        </pc:spChg>
        <pc:spChg chg="mod">
          <ac:chgData name="Frederick, Samuel" userId="090dec4f-7d84-4616-bef6-b2226d1b24c4" providerId="ADAL" clId="{6302083C-E1B3-44C3-B094-27D1E811BBB1}" dt="2020-12-17T22:01:43.103" v="281" actId="13244"/>
          <ac:spMkLst>
            <pc:docMk/>
            <pc:sldMk cId="1609848839" sldId="256"/>
            <ac:spMk id="52" creationId="{C9375A12-4150-4C9A-A5FF-3226CB9B6B71}"/>
          </ac:spMkLst>
        </pc:spChg>
        <pc:spChg chg="mod">
          <ac:chgData name="Frederick, Samuel" userId="090dec4f-7d84-4616-bef6-b2226d1b24c4" providerId="ADAL" clId="{6302083C-E1B3-44C3-B094-27D1E811BBB1}" dt="2020-12-17T22:00:11.079" v="274" actId="13244"/>
          <ac:spMkLst>
            <pc:docMk/>
            <pc:sldMk cId="1609848839" sldId="256"/>
            <ac:spMk id="53" creationId="{622A0B86-65C2-40DC-8B1A-FB599092380B}"/>
          </ac:spMkLst>
        </pc:spChg>
        <pc:spChg chg="mod">
          <ac:chgData name="Frederick, Samuel" userId="090dec4f-7d84-4616-bef6-b2226d1b24c4" providerId="ADAL" clId="{6302083C-E1B3-44C3-B094-27D1E811BBB1}" dt="2020-12-17T22:02:04.975" v="285" actId="13244"/>
          <ac:spMkLst>
            <pc:docMk/>
            <pc:sldMk cId="1609848839" sldId="256"/>
            <ac:spMk id="55" creationId="{E2FA6826-B2D6-4FC9-B661-98C8142A0164}"/>
          </ac:spMkLst>
        </pc:spChg>
        <pc:spChg chg="del">
          <ac:chgData name="Frederick, Samuel" userId="090dec4f-7d84-4616-bef6-b2226d1b24c4" providerId="ADAL" clId="{6302083C-E1B3-44C3-B094-27D1E811BBB1}" dt="2020-12-15T20:49:48.055" v="6" actId="478"/>
          <ac:spMkLst>
            <pc:docMk/>
            <pc:sldMk cId="1609848839" sldId="256"/>
            <ac:spMk id="61" creationId="{0A057C7D-FB5F-40DD-BC75-26A6B07721FF}"/>
          </ac:spMkLst>
        </pc:spChg>
        <pc:spChg chg="del">
          <ac:chgData name="Frederick, Samuel" userId="090dec4f-7d84-4616-bef6-b2226d1b24c4" providerId="ADAL" clId="{6302083C-E1B3-44C3-B094-27D1E811BBB1}" dt="2020-12-15T20:49:48.055" v="6" actId="478"/>
          <ac:spMkLst>
            <pc:docMk/>
            <pc:sldMk cId="1609848839" sldId="256"/>
            <ac:spMk id="62" creationId="{1B1571C1-C571-4E19-AC3B-E55813C6EE20}"/>
          </ac:spMkLst>
        </pc:spChg>
        <pc:spChg chg="del">
          <ac:chgData name="Frederick, Samuel" userId="090dec4f-7d84-4616-bef6-b2226d1b24c4" providerId="ADAL" clId="{6302083C-E1B3-44C3-B094-27D1E811BBB1}" dt="2020-12-15T20:49:29.804" v="3" actId="478"/>
          <ac:spMkLst>
            <pc:docMk/>
            <pc:sldMk cId="1609848839" sldId="256"/>
            <ac:spMk id="63" creationId="{08FA0745-883C-48CB-ACFD-F19AE56CFA9A}"/>
          </ac:spMkLst>
        </pc:spChg>
        <pc:graphicFrameChg chg="mod modGraphic">
          <ac:chgData name="Frederick, Samuel" userId="090dec4f-7d84-4616-bef6-b2226d1b24c4" providerId="ADAL" clId="{6302083C-E1B3-44C3-B094-27D1E811BBB1}" dt="2020-12-30T21:28:10.123" v="548"/>
          <ac:graphicFrameMkLst>
            <pc:docMk/>
            <pc:sldMk cId="1609848839" sldId="256"/>
            <ac:graphicFrameMk id="18" creationId="{47941790-F508-45B8-841D-BA5D6A7CA69F}"/>
          </ac:graphicFrameMkLst>
        </pc:graphicFrameChg>
        <pc:graphicFrameChg chg="add mod modGraphic">
          <ac:chgData name="Frederick, Samuel" userId="090dec4f-7d84-4616-bef6-b2226d1b24c4" providerId="ADAL" clId="{6302083C-E1B3-44C3-B094-27D1E811BBB1}" dt="2020-12-30T21:28:14.554" v="549"/>
          <ac:graphicFrameMkLst>
            <pc:docMk/>
            <pc:sldMk cId="1609848839" sldId="256"/>
            <ac:graphicFrameMk id="30" creationId="{21A58A00-867E-4586-9E12-B610E1FDCE28}"/>
          </ac:graphicFrameMkLst>
        </pc:graphicFrameChg>
        <pc:graphicFrameChg chg="mod">
          <ac:chgData name="Frederick, Samuel" userId="090dec4f-7d84-4616-bef6-b2226d1b24c4" providerId="ADAL" clId="{6302083C-E1B3-44C3-B094-27D1E811BBB1}" dt="2020-12-17T22:00:59.681" v="276" actId="13244"/>
          <ac:graphicFrameMkLst>
            <pc:docMk/>
            <pc:sldMk cId="1609848839" sldId="256"/>
            <ac:graphicFrameMk id="45" creationId="{CF285BA3-2F77-44D6-A90D-FA09A3ABA0E1}"/>
          </ac:graphicFrameMkLst>
        </pc:graphicFrameChg>
        <pc:graphicFrameChg chg="mod">
          <ac:chgData name="Frederick, Samuel" userId="090dec4f-7d84-4616-bef6-b2226d1b24c4" providerId="ADAL" clId="{6302083C-E1B3-44C3-B094-27D1E811BBB1}" dt="2020-12-17T22:00:59.681" v="276" actId="13244"/>
          <ac:graphicFrameMkLst>
            <pc:docMk/>
            <pc:sldMk cId="1609848839" sldId="256"/>
            <ac:graphicFrameMk id="48" creationId="{AEF6C188-35F2-47DE-9D82-969D34B1EECF}"/>
          </ac:graphicFrameMkLst>
        </pc:graphicFrameChg>
        <pc:graphicFrameChg chg="del mod modGraphic">
          <ac:chgData name="Frederick, Samuel" userId="090dec4f-7d84-4616-bef6-b2226d1b24c4" providerId="ADAL" clId="{6302083C-E1B3-44C3-B094-27D1E811BBB1}" dt="2020-12-18T12:53:29.822" v="293" actId="478"/>
          <ac:graphicFrameMkLst>
            <pc:docMk/>
            <pc:sldMk cId="1609848839" sldId="256"/>
            <ac:graphicFrameMk id="49" creationId="{8441374A-C641-48D4-B774-EC64A11FB91C}"/>
          </ac:graphicFrameMkLst>
        </pc:graphicFrameChg>
        <pc:graphicFrameChg chg="mod modGraphic">
          <ac:chgData name="Frederick, Samuel" userId="090dec4f-7d84-4616-bef6-b2226d1b24c4" providerId="ADAL" clId="{6302083C-E1B3-44C3-B094-27D1E811BBB1}" dt="2020-12-30T21:28:20.570" v="550"/>
          <ac:graphicFrameMkLst>
            <pc:docMk/>
            <pc:sldMk cId="1609848839" sldId="256"/>
            <ac:graphicFrameMk id="51" creationId="{38C03BB1-CCE2-4806-8CE1-DD9943BC99C5}"/>
          </ac:graphicFrameMkLst>
        </pc:graphicFrameChg>
        <pc:graphicFrameChg chg="mod">
          <ac:chgData name="Frederick, Samuel" userId="090dec4f-7d84-4616-bef6-b2226d1b24c4" providerId="ADAL" clId="{6302083C-E1B3-44C3-B094-27D1E811BBB1}" dt="2020-12-17T22:01:59.455" v="284" actId="13244"/>
          <ac:graphicFrameMkLst>
            <pc:docMk/>
            <pc:sldMk cId="1609848839" sldId="256"/>
            <ac:graphicFrameMk id="56" creationId="{957E01A2-5E7D-419F-9E4A-7EC900B83EF7}"/>
          </ac:graphicFrameMkLst>
        </pc:graphicFrameChg>
        <pc:picChg chg="add del mod">
          <ac:chgData name="Frederick, Samuel" userId="090dec4f-7d84-4616-bef6-b2226d1b24c4" providerId="ADAL" clId="{6302083C-E1B3-44C3-B094-27D1E811BBB1}" dt="2020-12-18T21:19:34.804" v="518" actId="478"/>
          <ac:picMkLst>
            <pc:docMk/>
            <pc:sldMk cId="1609848839" sldId="256"/>
            <ac:picMk id="47" creationId="{0ADE4642-9AAF-4C8E-942C-AAC4492013B9}"/>
          </ac:picMkLst>
        </pc:picChg>
        <pc:cxnChg chg="del">
          <ac:chgData name="Frederick, Samuel" userId="090dec4f-7d84-4616-bef6-b2226d1b24c4" providerId="ADAL" clId="{6302083C-E1B3-44C3-B094-27D1E811BBB1}" dt="2020-12-17T21:54:39.476" v="87" actId="478"/>
          <ac:cxnSpMkLst>
            <pc:docMk/>
            <pc:sldMk cId="1609848839" sldId="256"/>
            <ac:cxnSpMk id="38" creationId="{D0A771BB-A72F-4E4E-A319-4B4F3EC4F95A}"/>
          </ac:cxnSpMkLst>
        </pc:cxnChg>
        <pc:cxnChg chg="mod">
          <ac:chgData name="Frederick, Samuel" userId="090dec4f-7d84-4616-bef6-b2226d1b24c4" providerId="ADAL" clId="{6302083C-E1B3-44C3-B094-27D1E811BBB1}" dt="2020-12-17T22:01:26.631" v="279" actId="13244"/>
          <ac:cxnSpMkLst>
            <pc:docMk/>
            <pc:sldMk cId="1609848839" sldId="256"/>
            <ac:cxnSpMk id="60" creationId="{B52461F5-B47C-49F4-9F70-8CD34A117E48}"/>
          </ac:cxnSpMkLst>
        </pc:cxnChg>
      </pc:sldChg>
      <pc:sldChg chg="addSp delSp del">
        <pc:chgData name="Frederick, Samuel" userId="090dec4f-7d84-4616-bef6-b2226d1b24c4" providerId="ADAL" clId="{6302083C-E1B3-44C3-B094-27D1E811BBB1}" dt="2020-12-17T16:38:20.377" v="55" actId="2696"/>
        <pc:sldMkLst>
          <pc:docMk/>
          <pc:sldMk cId="2545776838" sldId="257"/>
        </pc:sldMkLst>
        <pc:spChg chg="del">
          <ac:chgData name="Frederick, Samuel" userId="090dec4f-7d84-4616-bef6-b2226d1b24c4" providerId="ADAL" clId="{6302083C-E1B3-44C3-B094-27D1E811BBB1}" dt="2020-12-16T21:33:37.739" v="9" actId="478"/>
          <ac:spMkLst>
            <pc:docMk/>
            <pc:sldMk cId="2545776838" sldId="257"/>
            <ac:spMk id="24" creationId="{13B9F56D-F0EB-4390-981A-0D5856A4EC23}"/>
          </ac:spMkLst>
        </pc:spChg>
        <pc:spChg chg="add">
          <ac:chgData name="Frederick, Samuel" userId="090dec4f-7d84-4616-bef6-b2226d1b24c4" providerId="ADAL" clId="{6302083C-E1B3-44C3-B094-27D1E811BBB1}" dt="2020-12-16T21:37:11.738" v="16"/>
          <ac:spMkLst>
            <pc:docMk/>
            <pc:sldMk cId="2545776838" sldId="257"/>
            <ac:spMk id="24" creationId="{A97B765F-6464-447E-9AE9-360ED2C671BE}"/>
          </ac:spMkLst>
        </pc:spChg>
        <pc:spChg chg="add del">
          <ac:chgData name="Frederick, Samuel" userId="090dec4f-7d84-4616-bef6-b2226d1b24c4" providerId="ADAL" clId="{6302083C-E1B3-44C3-B094-27D1E811BBB1}" dt="2020-12-16T21:37:11.562" v="15" actId="478"/>
          <ac:spMkLst>
            <pc:docMk/>
            <pc:sldMk cId="2545776838" sldId="257"/>
            <ac:spMk id="28" creationId="{505ED867-702F-4C98-BAFA-A2EFCF4F2113}"/>
          </ac:spMkLst>
        </pc:spChg>
        <pc:spChg chg="add del">
          <ac:chgData name="Frederick, Samuel" userId="090dec4f-7d84-4616-bef6-b2226d1b24c4" providerId="ADAL" clId="{6302083C-E1B3-44C3-B094-27D1E811BBB1}" dt="2020-12-17T16:32:57.469" v="29"/>
          <ac:spMkLst>
            <pc:docMk/>
            <pc:sldMk cId="2545776838" sldId="257"/>
            <ac:spMk id="28" creationId="{6240CB14-435E-4406-B25F-FEF408B24D67}"/>
          </ac:spMkLst>
        </pc:spChg>
      </pc:sldChg>
      <pc:sldChg chg="addSp delSp del">
        <pc:chgData name="Frederick, Samuel" userId="090dec4f-7d84-4616-bef6-b2226d1b24c4" providerId="ADAL" clId="{6302083C-E1B3-44C3-B094-27D1E811BBB1}" dt="2020-12-17T16:38:20.457" v="56" actId="2696"/>
        <pc:sldMkLst>
          <pc:docMk/>
          <pc:sldMk cId="1550599966" sldId="258"/>
        </pc:sldMkLst>
        <pc:spChg chg="add">
          <ac:chgData name="Frederick, Samuel" userId="090dec4f-7d84-4616-bef6-b2226d1b24c4" providerId="ADAL" clId="{6302083C-E1B3-44C3-B094-27D1E811BBB1}" dt="2020-12-16T21:37:15.609" v="18"/>
          <ac:spMkLst>
            <pc:docMk/>
            <pc:sldMk cId="1550599966" sldId="258"/>
            <ac:spMk id="16" creationId="{3B367A49-00C8-4358-AD87-8C3E90F3C360}"/>
          </ac:spMkLst>
        </pc:spChg>
        <pc:spChg chg="del">
          <ac:chgData name="Frederick, Samuel" userId="090dec4f-7d84-4616-bef6-b2226d1b24c4" providerId="ADAL" clId="{6302083C-E1B3-44C3-B094-27D1E811BBB1}" dt="2020-12-16T21:33:41.853" v="11" actId="478"/>
          <ac:spMkLst>
            <pc:docMk/>
            <pc:sldMk cId="1550599966" sldId="258"/>
            <ac:spMk id="16" creationId="{D26BBA62-E4F3-41DC-9296-B12A7D9282E2}"/>
          </ac:spMkLst>
        </pc:spChg>
        <pc:spChg chg="add del">
          <ac:chgData name="Frederick, Samuel" userId="090dec4f-7d84-4616-bef6-b2226d1b24c4" providerId="ADAL" clId="{6302083C-E1B3-44C3-B094-27D1E811BBB1}" dt="2020-12-16T21:37:15.466" v="17" actId="478"/>
          <ac:spMkLst>
            <pc:docMk/>
            <pc:sldMk cId="1550599966" sldId="258"/>
            <ac:spMk id="17" creationId="{7ADD2980-C2DC-4802-BC4E-33D5AB2C8B48}"/>
          </ac:spMkLst>
        </pc:spChg>
      </pc:sldChg>
      <pc:sldChg chg="addSp delSp modSp add del">
        <pc:chgData name="Frederick, Samuel" userId="090dec4f-7d84-4616-bef6-b2226d1b24c4" providerId="ADAL" clId="{6302083C-E1B3-44C3-B094-27D1E811BBB1}" dt="2020-12-30T15:46:14.716" v="544" actId="2696"/>
        <pc:sldMkLst>
          <pc:docMk/>
          <pc:sldMk cId="1006762845" sldId="259"/>
        </pc:sldMkLst>
        <pc:spChg chg="del mod">
          <ac:chgData name="Frederick, Samuel" userId="090dec4f-7d84-4616-bef6-b2226d1b24c4" providerId="ADAL" clId="{6302083C-E1B3-44C3-B094-27D1E811BBB1}" dt="2020-12-18T20:50:56.117" v="511"/>
          <ac:spMkLst>
            <pc:docMk/>
            <pc:sldMk cId="1006762845" sldId="259"/>
            <ac:spMk id="3" creationId="{1FC861DF-BF2C-44C8-B8BA-040CAA657575}"/>
          </ac:spMkLst>
        </pc:spChg>
        <pc:spChg chg="add mod">
          <ac:chgData name="Frederick, Samuel" userId="090dec4f-7d84-4616-bef6-b2226d1b24c4" providerId="ADAL" clId="{6302083C-E1B3-44C3-B094-27D1E811BBB1}" dt="2020-12-21T14:52:16.325" v="536"/>
          <ac:spMkLst>
            <pc:docMk/>
            <pc:sldMk cId="1006762845" sldId="259"/>
            <ac:spMk id="3" creationId="{2231F4FF-5B84-4427-8943-B8E0F4E05C7F}"/>
          </ac:spMkLst>
        </pc:spChg>
        <pc:spChg chg="add del mod">
          <ac:chgData name="Frederick, Samuel" userId="090dec4f-7d84-4616-bef6-b2226d1b24c4" providerId="ADAL" clId="{6302083C-E1B3-44C3-B094-27D1E811BBB1}" dt="2020-12-21T14:52:16.325" v="536"/>
          <ac:spMkLst>
            <pc:docMk/>
            <pc:sldMk cId="1006762845" sldId="259"/>
            <ac:spMk id="4" creationId="{A841E58F-F819-4F7A-A919-1E6435F578DE}"/>
          </ac:spMkLst>
        </pc:spChg>
        <pc:spChg chg="add">
          <ac:chgData name="Frederick, Samuel" userId="090dec4f-7d84-4616-bef6-b2226d1b24c4" providerId="ADAL" clId="{6302083C-E1B3-44C3-B094-27D1E811BBB1}" dt="2020-12-17T16:37:51.114" v="51"/>
          <ac:spMkLst>
            <pc:docMk/>
            <pc:sldMk cId="1006762845" sldId="259"/>
            <ac:spMk id="7" creationId="{48046046-175A-4D25-800B-E01645F46063}"/>
          </ac:spMkLst>
        </pc:spChg>
        <pc:spChg chg="add">
          <ac:chgData name="Frederick, Samuel" userId="090dec4f-7d84-4616-bef6-b2226d1b24c4" providerId="ADAL" clId="{6302083C-E1B3-44C3-B094-27D1E811BBB1}" dt="2020-12-17T16:37:51.114" v="51"/>
          <ac:spMkLst>
            <pc:docMk/>
            <pc:sldMk cId="1006762845" sldId="259"/>
            <ac:spMk id="8" creationId="{BF7F5AD1-53E2-459A-9EF2-C93F0865C06D}"/>
          </ac:spMkLst>
        </pc:spChg>
        <pc:spChg chg="add">
          <ac:chgData name="Frederick, Samuel" userId="090dec4f-7d84-4616-bef6-b2226d1b24c4" providerId="ADAL" clId="{6302083C-E1B3-44C3-B094-27D1E811BBB1}" dt="2020-12-17T16:37:51.114" v="51"/>
          <ac:spMkLst>
            <pc:docMk/>
            <pc:sldMk cId="1006762845" sldId="259"/>
            <ac:spMk id="9" creationId="{ED02FD6F-0B2D-499A-BBC2-306DE456AD78}"/>
          </ac:spMkLst>
        </pc:spChg>
        <pc:spChg chg="add mod">
          <ac:chgData name="Frederick, Samuel" userId="090dec4f-7d84-4616-bef6-b2226d1b24c4" providerId="ADAL" clId="{6302083C-E1B3-44C3-B094-27D1E811BBB1}" dt="2020-12-21T14:52:29.154" v="537" actId="13244"/>
          <ac:spMkLst>
            <pc:docMk/>
            <pc:sldMk cId="1006762845" sldId="259"/>
            <ac:spMk id="12" creationId="{F85735E8-7F6C-4B2C-9732-9A1EEC4F6C57}"/>
          </ac:spMkLst>
        </pc:spChg>
        <pc:spChg chg="add mod">
          <ac:chgData name="Frederick, Samuel" userId="090dec4f-7d84-4616-bef6-b2226d1b24c4" providerId="ADAL" clId="{6302083C-E1B3-44C3-B094-27D1E811BBB1}" dt="2020-12-21T14:52:29.154" v="537" actId="13244"/>
          <ac:spMkLst>
            <pc:docMk/>
            <pc:sldMk cId="1006762845" sldId="259"/>
            <ac:spMk id="13" creationId="{ED34B337-1A27-4582-86EC-2BAB3AC1438A}"/>
          </ac:spMkLst>
        </pc:spChg>
        <pc:spChg chg="add del mod">
          <ac:chgData name="Frederick, Samuel" userId="090dec4f-7d84-4616-bef6-b2226d1b24c4" providerId="ADAL" clId="{6302083C-E1B3-44C3-B094-27D1E811BBB1}" dt="2020-12-17T21:54:26.652" v="83" actId="478"/>
          <ac:spMkLst>
            <pc:docMk/>
            <pc:sldMk cId="1006762845" sldId="259"/>
            <ac:spMk id="14" creationId="{9B9F9D6D-6844-455B-B994-4E544FFF2E60}"/>
          </ac:spMkLst>
        </pc:spChg>
        <pc:spChg chg="add">
          <ac:chgData name="Frederick, Samuel" userId="090dec4f-7d84-4616-bef6-b2226d1b24c4" providerId="ADAL" clId="{6302083C-E1B3-44C3-B094-27D1E811BBB1}" dt="2020-12-17T16:37:51.114" v="51"/>
          <ac:spMkLst>
            <pc:docMk/>
            <pc:sldMk cId="1006762845" sldId="259"/>
            <ac:spMk id="16" creationId="{26AE7C73-8BB3-4DE8-89C9-7DD27E80AC52}"/>
          </ac:spMkLst>
        </pc:spChg>
        <pc:spChg chg="add del mod">
          <ac:chgData name="Frederick, Samuel" userId="090dec4f-7d84-4616-bef6-b2226d1b24c4" providerId="ADAL" clId="{6302083C-E1B3-44C3-B094-27D1E811BBB1}" dt="2020-12-17T16:39:28.345" v="62" actId="478"/>
          <ac:spMkLst>
            <pc:docMk/>
            <pc:sldMk cId="1006762845" sldId="259"/>
            <ac:spMk id="19" creationId="{99F46152-C186-41C1-9F95-B584180A06F4}"/>
          </ac:spMkLst>
        </pc:spChg>
        <pc:spChg chg="add del">
          <ac:chgData name="Frederick, Samuel" userId="090dec4f-7d84-4616-bef6-b2226d1b24c4" providerId="ADAL" clId="{6302083C-E1B3-44C3-B094-27D1E811BBB1}" dt="2020-12-21T14:52:11.481" v="534" actId="478"/>
          <ac:spMkLst>
            <pc:docMk/>
            <pc:sldMk cId="1006762845" sldId="259"/>
            <ac:spMk id="19" creationId="{D26569A5-14A6-46D8-8083-9A6890D1E97D}"/>
          </ac:spMkLst>
        </pc:spChg>
        <pc:spChg chg="add">
          <ac:chgData name="Frederick, Samuel" userId="090dec4f-7d84-4616-bef6-b2226d1b24c4" providerId="ADAL" clId="{6302083C-E1B3-44C3-B094-27D1E811BBB1}" dt="2020-12-17T16:37:51.114" v="51"/>
          <ac:spMkLst>
            <pc:docMk/>
            <pc:sldMk cId="1006762845" sldId="259"/>
            <ac:spMk id="20" creationId="{76E49B76-1912-4C12-93BF-0B83D57BED63}"/>
          </ac:spMkLst>
        </pc:spChg>
        <pc:spChg chg="add del">
          <ac:chgData name="Frederick, Samuel" userId="090dec4f-7d84-4616-bef6-b2226d1b24c4" providerId="ADAL" clId="{6302083C-E1B3-44C3-B094-27D1E811BBB1}" dt="2020-12-18T20:15:53.867" v="298" actId="478"/>
          <ac:spMkLst>
            <pc:docMk/>
            <pc:sldMk cId="1006762845" sldId="259"/>
            <ac:spMk id="21" creationId="{67C2DFB7-D2FF-4EDF-AEF7-8B49AC38CFEF}"/>
          </ac:spMkLst>
        </pc:spChg>
        <pc:spChg chg="add del">
          <ac:chgData name="Frederick, Samuel" userId="090dec4f-7d84-4616-bef6-b2226d1b24c4" providerId="ADAL" clId="{6302083C-E1B3-44C3-B094-27D1E811BBB1}" dt="2020-12-21T14:52:12.861" v="535" actId="478"/>
          <ac:spMkLst>
            <pc:docMk/>
            <pc:sldMk cId="1006762845" sldId="259"/>
            <ac:spMk id="22" creationId="{92F2DBBF-910E-4C10-BD96-A9EF3B8E8F9F}"/>
          </ac:spMkLst>
        </pc:spChg>
        <pc:graphicFrameChg chg="add del">
          <ac:chgData name="Frederick, Samuel" userId="090dec4f-7d84-4616-bef6-b2226d1b24c4" providerId="ADAL" clId="{6302083C-E1B3-44C3-B094-27D1E811BBB1}" dt="2020-12-17T21:55:30.382" v="88" actId="478"/>
          <ac:graphicFrameMkLst>
            <pc:docMk/>
            <pc:sldMk cId="1006762845" sldId="259"/>
            <ac:graphicFrameMk id="4" creationId="{D70BFDF6-5EDA-4C5D-AC51-5A3DB31C82AE}"/>
          </ac:graphicFrameMkLst>
        </pc:graphicFrameChg>
        <pc:graphicFrameChg chg="add">
          <ac:chgData name="Frederick, Samuel" userId="090dec4f-7d84-4616-bef6-b2226d1b24c4" providerId="ADAL" clId="{6302083C-E1B3-44C3-B094-27D1E811BBB1}" dt="2020-12-17T16:37:51.114" v="51"/>
          <ac:graphicFrameMkLst>
            <pc:docMk/>
            <pc:sldMk cId="1006762845" sldId="259"/>
            <ac:graphicFrameMk id="5" creationId="{E6CA8662-39A0-42C0-ADC0-3C7F2819DB79}"/>
          </ac:graphicFrameMkLst>
        </pc:graphicFrameChg>
        <pc:graphicFrameChg chg="add">
          <ac:chgData name="Frederick, Samuel" userId="090dec4f-7d84-4616-bef6-b2226d1b24c4" providerId="ADAL" clId="{6302083C-E1B3-44C3-B094-27D1E811BBB1}" dt="2020-12-17T16:37:51.114" v="51"/>
          <ac:graphicFrameMkLst>
            <pc:docMk/>
            <pc:sldMk cId="1006762845" sldId="259"/>
            <ac:graphicFrameMk id="6" creationId="{C43B3F95-7686-4DDD-8AE8-635755474164}"/>
          </ac:graphicFrameMkLst>
        </pc:graphicFrameChg>
        <pc:graphicFrameChg chg="add">
          <ac:chgData name="Frederick, Samuel" userId="090dec4f-7d84-4616-bef6-b2226d1b24c4" providerId="ADAL" clId="{6302083C-E1B3-44C3-B094-27D1E811BBB1}" dt="2020-12-17T16:37:51.114" v="51"/>
          <ac:graphicFrameMkLst>
            <pc:docMk/>
            <pc:sldMk cId="1006762845" sldId="259"/>
            <ac:graphicFrameMk id="10" creationId="{1531D083-25E4-4B7F-B24F-7F2D14DAD9CA}"/>
          </ac:graphicFrameMkLst>
        </pc:graphicFrameChg>
        <pc:picChg chg="add del">
          <ac:chgData name="Frederick, Samuel" userId="090dec4f-7d84-4616-bef6-b2226d1b24c4" providerId="ADAL" clId="{6302083C-E1B3-44C3-B094-27D1E811BBB1}" dt="2020-12-17T21:58:22.404" v="263" actId="478"/>
          <ac:picMkLst>
            <pc:docMk/>
            <pc:sldMk cId="1006762845" sldId="259"/>
            <ac:picMk id="12" creationId="{703AAA3C-7797-44D6-AC1A-31B20517D5AB}"/>
          </ac:picMkLst>
        </pc:picChg>
        <pc:picChg chg="add del">
          <ac:chgData name="Frederick, Samuel" userId="090dec4f-7d84-4616-bef6-b2226d1b24c4" providerId="ADAL" clId="{6302083C-E1B3-44C3-B094-27D1E811BBB1}" dt="2020-12-17T21:58:19.044" v="262" actId="478"/>
          <ac:picMkLst>
            <pc:docMk/>
            <pc:sldMk cId="1006762845" sldId="259"/>
            <ac:picMk id="13" creationId="{6AB2A50A-CD30-4B04-9CB9-55934EB4999C}"/>
          </ac:picMkLst>
        </pc:picChg>
        <pc:picChg chg="add del mod">
          <ac:chgData name="Frederick, Samuel" userId="090dec4f-7d84-4616-bef6-b2226d1b24c4" providerId="ADAL" clId="{6302083C-E1B3-44C3-B094-27D1E811BBB1}" dt="2020-12-18T21:19:52.437" v="520" actId="478"/>
          <ac:picMkLst>
            <pc:docMk/>
            <pc:sldMk cId="1006762845" sldId="259"/>
            <ac:picMk id="18" creationId="{163D99FA-25FA-4415-B6C0-15319150A25A}"/>
          </ac:picMkLst>
        </pc:picChg>
        <pc:cxnChg chg="add">
          <ac:chgData name="Frederick, Samuel" userId="090dec4f-7d84-4616-bef6-b2226d1b24c4" providerId="ADAL" clId="{6302083C-E1B3-44C3-B094-27D1E811BBB1}" dt="2020-12-17T16:37:51.114" v="51"/>
          <ac:cxnSpMkLst>
            <pc:docMk/>
            <pc:sldMk cId="1006762845" sldId="259"/>
            <ac:cxnSpMk id="11" creationId="{6D663760-3FA4-48F7-A2B6-6B776B06CDA5}"/>
          </ac:cxnSpMkLst>
        </pc:cxnChg>
        <pc:cxnChg chg="add del">
          <ac:chgData name="Frederick, Samuel" userId="090dec4f-7d84-4616-bef6-b2226d1b24c4" providerId="ADAL" clId="{6302083C-E1B3-44C3-B094-27D1E811BBB1}" dt="2020-12-17T21:54:30.146" v="84" actId="478"/>
          <ac:cxnSpMkLst>
            <pc:docMk/>
            <pc:sldMk cId="1006762845" sldId="259"/>
            <ac:cxnSpMk id="15" creationId="{516619EF-7601-4875-B037-0EE6B7E85CD2}"/>
          </ac:cxnSpMkLst>
        </pc:cxnChg>
        <pc:cxnChg chg="add">
          <ac:chgData name="Frederick, Samuel" userId="090dec4f-7d84-4616-bef6-b2226d1b24c4" providerId="ADAL" clId="{6302083C-E1B3-44C3-B094-27D1E811BBB1}" dt="2020-12-17T16:37:51.114" v="51"/>
          <ac:cxnSpMkLst>
            <pc:docMk/>
            <pc:sldMk cId="1006762845" sldId="259"/>
            <ac:cxnSpMk id="17" creationId="{6D379418-EDDC-4B0D-A954-6D6CB06E8DD3}"/>
          </ac:cxnSpMkLst>
        </pc:cxnChg>
      </pc:sldChg>
      <pc:sldChg chg="add del">
        <pc:chgData name="Frederick, Samuel" userId="090dec4f-7d84-4616-bef6-b2226d1b24c4" providerId="ADAL" clId="{6302083C-E1B3-44C3-B094-27D1E811BBB1}" dt="2020-12-17T16:37:23.634" v="48" actId="2696"/>
        <pc:sldMkLst>
          <pc:docMk/>
          <pc:sldMk cId="1428151828" sldId="259"/>
        </pc:sldMkLst>
      </pc:sldChg>
      <pc:sldChg chg="addSp delSp modSp add">
        <pc:chgData name="Frederick, Samuel" userId="090dec4f-7d84-4616-bef6-b2226d1b24c4" providerId="ADAL" clId="{6302083C-E1B3-44C3-B094-27D1E811BBB1}" dt="2020-12-21T14:52:52.317" v="540"/>
        <pc:sldMkLst>
          <pc:docMk/>
          <pc:sldMk cId="677627962" sldId="260"/>
        </pc:sldMkLst>
        <pc:spChg chg="add mod">
          <ac:chgData name="Frederick, Samuel" userId="090dec4f-7d84-4616-bef6-b2226d1b24c4" providerId="ADAL" clId="{6302083C-E1B3-44C3-B094-27D1E811BBB1}" dt="2020-12-21T14:52:52.317" v="540"/>
          <ac:spMkLst>
            <pc:docMk/>
            <pc:sldMk cId="677627962" sldId="260"/>
            <ac:spMk id="3" creationId="{4BE0F3C0-76E9-4BB6-BD59-BD00B774211E}"/>
          </ac:spMkLst>
        </pc:spChg>
        <pc:spChg chg="del mod">
          <ac:chgData name="Frederick, Samuel" userId="090dec4f-7d84-4616-bef6-b2226d1b24c4" providerId="ADAL" clId="{6302083C-E1B3-44C3-B094-27D1E811BBB1}" dt="2020-12-18T20:50:29.805" v="509"/>
          <ac:spMkLst>
            <pc:docMk/>
            <pc:sldMk cId="677627962" sldId="260"/>
            <ac:spMk id="3" creationId="{CDED8FD5-B07D-4EFB-ACCD-BD3B8CEBFF9A}"/>
          </ac:spMkLst>
        </pc:spChg>
        <pc:spChg chg="add del mod">
          <ac:chgData name="Frederick, Samuel" userId="090dec4f-7d84-4616-bef6-b2226d1b24c4" providerId="ADAL" clId="{6302083C-E1B3-44C3-B094-27D1E811BBB1}" dt="2020-12-21T14:52:52.317" v="540"/>
          <ac:spMkLst>
            <pc:docMk/>
            <pc:sldMk cId="677627962" sldId="260"/>
            <ac:spMk id="4" creationId="{CF177C11-1E06-418A-8FEB-887DA7D8FB0A}"/>
          </ac:spMkLst>
        </pc:spChg>
        <pc:spChg chg="add mod">
          <ac:chgData name="Frederick, Samuel" userId="090dec4f-7d84-4616-bef6-b2226d1b24c4" providerId="ADAL" clId="{6302083C-E1B3-44C3-B094-27D1E811BBB1}" dt="2020-12-17T22:03:14.591" v="292" actId="13244"/>
          <ac:spMkLst>
            <pc:docMk/>
            <pc:sldMk cId="677627962" sldId="260"/>
            <ac:spMk id="5" creationId="{CA368A03-BB5B-4890-85C6-EC0F1DF40864}"/>
          </ac:spMkLst>
        </pc:spChg>
        <pc:spChg chg="add mod">
          <ac:chgData name="Frederick, Samuel" userId="090dec4f-7d84-4616-bef6-b2226d1b24c4" providerId="ADAL" clId="{6302083C-E1B3-44C3-B094-27D1E811BBB1}" dt="2020-12-21T14:52:52.317" v="540"/>
          <ac:spMkLst>
            <pc:docMk/>
            <pc:sldMk cId="677627962" sldId="260"/>
            <ac:spMk id="6" creationId="{1FAC7418-B39F-48F7-A3F0-03D3E3D9F453}"/>
          </ac:spMkLst>
        </pc:spChg>
        <pc:spChg chg="add mod">
          <ac:chgData name="Frederick, Samuel" userId="090dec4f-7d84-4616-bef6-b2226d1b24c4" providerId="ADAL" clId="{6302083C-E1B3-44C3-B094-27D1E811BBB1}" dt="2020-12-21T14:52:52.317" v="540"/>
          <ac:spMkLst>
            <pc:docMk/>
            <pc:sldMk cId="677627962" sldId="260"/>
            <ac:spMk id="7" creationId="{368CB50A-0C49-471D-870B-C34E5F12DC10}"/>
          </ac:spMkLst>
        </pc:spChg>
        <pc:spChg chg="add del">
          <ac:chgData name="Frederick, Samuel" userId="090dec4f-7d84-4616-bef6-b2226d1b24c4" providerId="ADAL" clId="{6302083C-E1B3-44C3-B094-27D1E811BBB1}" dt="2020-12-17T21:54:35.795" v="85" actId="478"/>
          <ac:spMkLst>
            <pc:docMk/>
            <pc:sldMk cId="677627962" sldId="260"/>
            <ac:spMk id="8" creationId="{BA186C02-DB53-4CA7-A14F-13E46633920C}"/>
          </ac:spMkLst>
        </pc:spChg>
        <pc:spChg chg="add del mod">
          <ac:chgData name="Frederick, Samuel" userId="090dec4f-7d84-4616-bef6-b2226d1b24c4" providerId="ADAL" clId="{6302083C-E1B3-44C3-B094-27D1E811BBB1}" dt="2020-12-17T16:39:10.806" v="60" actId="478"/>
          <ac:spMkLst>
            <pc:docMk/>
            <pc:sldMk cId="677627962" sldId="260"/>
            <ac:spMk id="11" creationId="{81F6E2F2-951A-4C8E-B2EA-148005330988}"/>
          </ac:spMkLst>
        </pc:spChg>
        <pc:spChg chg="add del">
          <ac:chgData name="Frederick, Samuel" userId="090dec4f-7d84-4616-bef6-b2226d1b24c4" providerId="ADAL" clId="{6302083C-E1B3-44C3-B094-27D1E811BBB1}" dt="2020-12-21T14:52:47.445" v="539" actId="478"/>
          <ac:spMkLst>
            <pc:docMk/>
            <pc:sldMk cId="677627962" sldId="260"/>
            <ac:spMk id="11" creationId="{E74BE054-E1FE-467A-92B2-997F35851607}"/>
          </ac:spMkLst>
        </pc:spChg>
        <pc:spChg chg="add mod">
          <ac:chgData name="Frederick, Samuel" userId="090dec4f-7d84-4616-bef6-b2226d1b24c4" providerId="ADAL" clId="{6302083C-E1B3-44C3-B094-27D1E811BBB1}" dt="2020-12-17T22:03:14.591" v="292" actId="13244"/>
          <ac:spMkLst>
            <pc:docMk/>
            <pc:sldMk cId="677627962" sldId="260"/>
            <ac:spMk id="13" creationId="{9783E1DF-0543-42B1-8E48-C0FAB8A1F37F}"/>
          </ac:spMkLst>
        </pc:spChg>
        <pc:spChg chg="add del">
          <ac:chgData name="Frederick, Samuel" userId="090dec4f-7d84-4616-bef6-b2226d1b24c4" providerId="ADAL" clId="{6302083C-E1B3-44C3-B094-27D1E811BBB1}" dt="2020-12-18T20:15:57.910" v="300" actId="478"/>
          <ac:spMkLst>
            <pc:docMk/>
            <pc:sldMk cId="677627962" sldId="260"/>
            <ac:spMk id="15" creationId="{165B4741-415D-48FE-A5F2-F5FD7944C246}"/>
          </ac:spMkLst>
        </pc:spChg>
        <pc:spChg chg="add del">
          <ac:chgData name="Frederick, Samuel" userId="090dec4f-7d84-4616-bef6-b2226d1b24c4" providerId="ADAL" clId="{6302083C-E1B3-44C3-B094-27D1E811BBB1}" dt="2020-12-21T14:52:45.713" v="538" actId="478"/>
          <ac:spMkLst>
            <pc:docMk/>
            <pc:sldMk cId="677627962" sldId="260"/>
            <ac:spMk id="16" creationId="{B5189C70-8112-4830-8586-EC792D21B647}"/>
          </ac:spMkLst>
        </pc:spChg>
        <pc:graphicFrameChg chg="add del">
          <ac:chgData name="Frederick, Samuel" userId="090dec4f-7d84-4616-bef6-b2226d1b24c4" providerId="ADAL" clId="{6302083C-E1B3-44C3-B094-27D1E811BBB1}" dt="2020-12-17T21:56:03.824" v="95" actId="478"/>
          <ac:graphicFrameMkLst>
            <pc:docMk/>
            <pc:sldMk cId="677627962" sldId="260"/>
            <ac:graphicFrameMk id="4" creationId="{84FCDBFF-6380-4867-B29B-62C41F18723C}"/>
          </ac:graphicFrameMkLst>
        </pc:graphicFrameChg>
        <pc:graphicFrameChg chg="add mod">
          <ac:chgData name="Frederick, Samuel" userId="090dec4f-7d84-4616-bef6-b2226d1b24c4" providerId="ADAL" clId="{6302083C-E1B3-44C3-B094-27D1E811BBB1}" dt="2020-12-17T22:02:50.576" v="289" actId="13244"/>
          <ac:graphicFrameMkLst>
            <pc:docMk/>
            <pc:sldMk cId="677627962" sldId="260"/>
            <ac:graphicFrameMk id="12" creationId="{D41C8C22-744A-414D-A6F3-9BDC3E39EEDF}"/>
          </ac:graphicFrameMkLst>
        </pc:graphicFrameChg>
        <pc:picChg chg="add del mod">
          <ac:chgData name="Frederick, Samuel" userId="090dec4f-7d84-4616-bef6-b2226d1b24c4" providerId="ADAL" clId="{6302083C-E1B3-44C3-B094-27D1E811BBB1}" dt="2020-12-17T21:57:07.847" v="261" actId="478"/>
          <ac:picMkLst>
            <pc:docMk/>
            <pc:sldMk cId="677627962" sldId="260"/>
            <ac:picMk id="6" creationId="{28BE198F-DCBF-4B37-9821-15DEF6F151C8}"/>
          </ac:picMkLst>
        </pc:picChg>
        <pc:picChg chg="add del mod">
          <ac:chgData name="Frederick, Samuel" userId="090dec4f-7d84-4616-bef6-b2226d1b24c4" providerId="ADAL" clId="{6302083C-E1B3-44C3-B094-27D1E811BBB1}" dt="2020-12-17T21:56:49.563" v="200" actId="478"/>
          <ac:picMkLst>
            <pc:docMk/>
            <pc:sldMk cId="677627962" sldId="260"/>
            <ac:picMk id="7" creationId="{11DDDABE-95A0-40EC-90D9-30A2BBEE3C6F}"/>
          </ac:picMkLst>
        </pc:picChg>
        <pc:picChg chg="add del mod">
          <ac:chgData name="Frederick, Samuel" userId="090dec4f-7d84-4616-bef6-b2226d1b24c4" providerId="ADAL" clId="{6302083C-E1B3-44C3-B094-27D1E811BBB1}" dt="2020-12-18T21:19:58.699" v="522" actId="478"/>
          <ac:picMkLst>
            <pc:docMk/>
            <pc:sldMk cId="677627962" sldId="260"/>
            <ac:picMk id="10" creationId="{37819B61-CA61-4823-9596-B3B2E1908FC6}"/>
          </ac:picMkLst>
        </pc:picChg>
        <pc:cxnChg chg="add del">
          <ac:chgData name="Frederick, Samuel" userId="090dec4f-7d84-4616-bef6-b2226d1b24c4" providerId="ADAL" clId="{6302083C-E1B3-44C3-B094-27D1E811BBB1}" dt="2020-12-17T21:54:35.795" v="85" actId="478"/>
          <ac:cxnSpMkLst>
            <pc:docMk/>
            <pc:sldMk cId="677627962" sldId="260"/>
            <ac:cxnSpMk id="9" creationId="{A9C099A2-0671-4756-ADC7-B79C792E79BD}"/>
          </ac:cxnSpMkLst>
        </pc:cxnChg>
        <pc:cxnChg chg="add mod">
          <ac:chgData name="Frederick, Samuel" userId="090dec4f-7d84-4616-bef6-b2226d1b24c4" providerId="ADAL" clId="{6302083C-E1B3-44C3-B094-27D1E811BBB1}" dt="2020-12-17T22:03:09.031" v="291" actId="13244"/>
          <ac:cxnSpMkLst>
            <pc:docMk/>
            <pc:sldMk cId="677627962" sldId="260"/>
            <ac:cxnSpMk id="14" creationId="{EFF94CB7-8F9A-4B66-8A04-9646E38B70F2}"/>
          </ac:cxnSpMkLst>
        </pc:cxnChg>
      </pc:sldChg>
      <pc:sldChg chg="add del">
        <pc:chgData name="Frederick, Samuel" userId="090dec4f-7d84-4616-bef6-b2226d1b24c4" providerId="ADAL" clId="{6302083C-E1B3-44C3-B094-27D1E811BBB1}" dt="2020-12-21T14:49:46.229" v="524" actId="2696"/>
        <pc:sldMkLst>
          <pc:docMk/>
          <pc:sldMk cId="265265895" sldId="261"/>
        </pc:sldMkLst>
      </pc:sldChg>
      <pc:sldChg chg="add del">
        <pc:chgData name="Frederick, Samuel" userId="090dec4f-7d84-4616-bef6-b2226d1b24c4" providerId="ADAL" clId="{6302083C-E1B3-44C3-B094-27D1E811BBB1}" dt="2020-12-18T20:54:14.125" v="516" actId="2696"/>
        <pc:sldMkLst>
          <pc:docMk/>
          <pc:sldMk cId="2103859676" sldId="261"/>
        </pc:sldMkLst>
      </pc:sldChg>
      <pc:sldChg chg="add del">
        <pc:chgData name="Frederick, Samuel" userId="090dec4f-7d84-4616-bef6-b2226d1b24c4" providerId="ADAL" clId="{6302083C-E1B3-44C3-B094-27D1E811BBB1}" dt="2020-12-21T14:53:50.548" v="543" actId="2696"/>
        <pc:sldMkLst>
          <pc:docMk/>
          <pc:sldMk cId="3184837285" sldId="261"/>
        </pc:sldMkLst>
      </pc:sldChg>
      <pc:sldMasterChg chg="delSp delSldLayout modSldLayout">
        <pc:chgData name="Frederick, Samuel" userId="090dec4f-7d84-4616-bef6-b2226d1b24c4" providerId="ADAL" clId="{6302083C-E1B3-44C3-B094-27D1E811BBB1}" dt="2020-12-21T14:50:46.593" v="526"/>
        <pc:sldMasterMkLst>
          <pc:docMk/>
          <pc:sldMasterMk cId="1191321755" sldId="2147483684"/>
        </pc:sldMasterMkLst>
        <pc:spChg chg="del">
          <ac:chgData name="Frederick, Samuel" userId="090dec4f-7d84-4616-bef6-b2226d1b24c4" providerId="ADAL" clId="{6302083C-E1B3-44C3-B094-27D1E811BBB1}" dt="2020-12-17T16:34:08.239" v="33" actId="478"/>
          <ac:spMkLst>
            <pc:docMk/>
            <pc:sldMasterMk cId="1191321755" sldId="2147483684"/>
            <ac:spMk id="2"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3"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4"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5"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7" creationId="{C0426436-8F1E-4C8E-8A49-E1655BDCD9FF}"/>
          </ac:spMkLst>
        </pc:spChg>
        <pc:sldLayoutChg chg="addSp delSp modSp">
          <pc:chgData name="Frederick, Samuel" userId="090dec4f-7d84-4616-bef6-b2226d1b24c4" providerId="ADAL" clId="{6302083C-E1B3-44C3-B094-27D1E811BBB1}" dt="2020-12-21T14:50:46.593" v="526"/>
          <pc:sldLayoutMkLst>
            <pc:docMk/>
            <pc:sldMasterMk cId="1191321755" sldId="2147483684"/>
            <pc:sldLayoutMk cId="6746695" sldId="2147483685"/>
          </pc:sldLayoutMkLst>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2" creationId="{00000000-0000-0000-0000-000000000000}"/>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3" creationId="{00000000-0000-0000-0000-000000000000}"/>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4" creationId="{00000000-0000-0000-0000-000000000000}"/>
            </ac:spMkLst>
          </pc:spChg>
          <pc:spChg chg="add mod">
            <ac:chgData name="Frederick, Samuel" userId="090dec4f-7d84-4616-bef6-b2226d1b24c4" providerId="ADAL" clId="{6302083C-E1B3-44C3-B094-27D1E811BBB1}" dt="2020-12-17T21:53:46.254" v="77" actId="1035"/>
            <ac:spMkLst>
              <pc:docMk/>
              <pc:sldMasterMk cId="1191321755" sldId="2147483684"/>
              <pc:sldLayoutMk cId="6746695" sldId="2147483685"/>
              <ac:spMk id="4" creationId="{F2BCB02A-7DF2-47B2-B805-8A8666C28D65}"/>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5" creationId="{00000000-0000-0000-0000-000000000000}"/>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6" creationId="{00000000-0000-0000-0000-000000000000}"/>
            </ac:spMkLst>
          </pc:spChg>
          <pc:spChg chg="add">
            <ac:chgData name="Frederick, Samuel" userId="090dec4f-7d84-4616-bef6-b2226d1b24c4" providerId="ADAL" clId="{6302083C-E1B3-44C3-B094-27D1E811BBB1}" dt="2020-12-21T14:50:09.732" v="525"/>
            <ac:spMkLst>
              <pc:docMk/>
              <pc:sldMasterMk cId="1191321755" sldId="2147483684"/>
              <pc:sldLayoutMk cId="6746695" sldId="2147483685"/>
              <ac:spMk id="6" creationId="{96D92122-0B64-4ED7-B8E5-7B0DB8FF39F8}"/>
            </ac:spMkLst>
          </pc:spChg>
          <pc:spChg chg="add">
            <ac:chgData name="Frederick, Samuel" userId="090dec4f-7d84-4616-bef6-b2226d1b24c4" providerId="ADAL" clId="{6302083C-E1B3-44C3-B094-27D1E811BBB1}" dt="2020-12-17T16:34:30.503" v="44"/>
            <ac:spMkLst>
              <pc:docMk/>
              <pc:sldMasterMk cId="1191321755" sldId="2147483684"/>
              <pc:sldLayoutMk cId="6746695" sldId="2147483685"/>
              <ac:spMk id="7" creationId="{45C54F50-D6DA-43E4-8D95-A202290CBB37}"/>
            </ac:spMkLst>
          </pc:spChg>
          <pc:spChg chg="add mod">
            <ac:chgData name="Frederick, Samuel" userId="090dec4f-7d84-4616-bef6-b2226d1b24c4" providerId="ADAL" clId="{6302083C-E1B3-44C3-B094-27D1E811BBB1}" dt="2020-12-17T21:53:18.359" v="70" actId="1076"/>
            <ac:spMkLst>
              <pc:docMk/>
              <pc:sldMasterMk cId="1191321755" sldId="2147483684"/>
              <pc:sldLayoutMk cId="6746695" sldId="2147483685"/>
              <ac:spMk id="8" creationId="{DA9EA698-A740-40D2-8518-C7BA96C22E3C}"/>
            </ac:spMkLst>
          </pc:spChg>
          <pc:spChg chg="add">
            <ac:chgData name="Frederick, Samuel" userId="090dec4f-7d84-4616-bef6-b2226d1b24c4" providerId="ADAL" clId="{6302083C-E1B3-44C3-B094-27D1E811BBB1}" dt="2020-12-21T14:50:46.593" v="526"/>
            <ac:spMkLst>
              <pc:docMk/>
              <pc:sldMasterMk cId="1191321755" sldId="2147483684"/>
              <pc:sldLayoutMk cId="6746695" sldId="2147483685"/>
              <ac:spMk id="9" creationId="{7BC6E539-5244-48A9-9F4E-73EEB03CD7D7}"/>
            </ac:spMkLst>
          </pc:spChg>
          <pc:cxnChg chg="add mod">
            <ac:chgData name="Frederick, Samuel" userId="090dec4f-7d84-4616-bef6-b2226d1b24c4" providerId="ADAL" clId="{6302083C-E1B3-44C3-B094-27D1E811BBB1}" dt="2020-12-17T21:53:33.941" v="75" actId="1036"/>
            <ac:cxnSpMkLst>
              <pc:docMk/>
              <pc:sldMasterMk cId="1191321755" sldId="2147483684"/>
              <pc:sldLayoutMk cId="6746695" sldId="2147483685"/>
              <ac:cxnSpMk id="5" creationId="{2627BCBF-BF84-4D32-995E-4EC95D030352}"/>
            </ac:cxnSpMkLst>
          </pc:cxnChg>
        </pc:sldLayoutChg>
        <pc:sldLayoutChg chg="addSp delSp modSp">
          <pc:chgData name="Frederick, Samuel" userId="090dec4f-7d84-4616-bef6-b2226d1b24c4" providerId="ADAL" clId="{6302083C-E1B3-44C3-B094-27D1E811BBB1}" dt="2020-12-18T20:48:27.746" v="507" actId="1076"/>
          <pc:sldLayoutMkLst>
            <pc:docMk/>
            <pc:sldMasterMk cId="1191321755" sldId="2147483684"/>
            <pc:sldLayoutMk cId="45040622" sldId="2147483686"/>
          </pc:sldLayoutMkLst>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2" creationId="{00000000-0000-0000-0000-000000000000}"/>
            </ac:spMkLst>
          </pc:spChg>
          <pc:spChg chg="add del">
            <ac:chgData name="Frederick, Samuel" userId="090dec4f-7d84-4616-bef6-b2226d1b24c4" providerId="ADAL" clId="{6302083C-E1B3-44C3-B094-27D1E811BBB1}" dt="2020-12-18T20:37:49.713" v="303" actId="11529"/>
            <ac:spMkLst>
              <pc:docMk/>
              <pc:sldMasterMk cId="1191321755" sldId="2147483684"/>
              <pc:sldLayoutMk cId="45040622" sldId="2147483686"/>
              <ac:spMk id="2" creationId="{F8BE9AFE-E4F0-41D1-802C-15F67CBF1DD9}"/>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3" creationId="{00000000-0000-0000-0000-000000000000}"/>
            </ac:spMkLst>
          </pc:spChg>
          <pc:spChg chg="add del mod">
            <ac:chgData name="Frederick, Samuel" userId="090dec4f-7d84-4616-bef6-b2226d1b24c4" providerId="ADAL" clId="{6302083C-E1B3-44C3-B094-27D1E811BBB1}" dt="2020-12-18T20:42:03.789" v="434" actId="478"/>
            <ac:spMkLst>
              <pc:docMk/>
              <pc:sldMasterMk cId="1191321755" sldId="2147483684"/>
              <pc:sldLayoutMk cId="45040622" sldId="2147483686"/>
              <ac:spMk id="3" creationId="{053C40FF-9F17-405F-90DD-FC7CDFBD3BD5}"/>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4" creationId="{00000000-0000-0000-0000-000000000000}"/>
            </ac:spMkLst>
          </pc:spChg>
          <pc:spChg chg="add del">
            <ac:chgData name="Frederick, Samuel" userId="090dec4f-7d84-4616-bef6-b2226d1b24c4" providerId="ADAL" clId="{6302083C-E1B3-44C3-B094-27D1E811BBB1}" dt="2020-12-17T21:53:59.505" v="78" actId="478"/>
            <ac:spMkLst>
              <pc:docMk/>
              <pc:sldMasterMk cId="1191321755" sldId="2147483684"/>
              <pc:sldLayoutMk cId="45040622" sldId="2147483686"/>
              <ac:spMk id="4" creationId="{1B1CBDB8-7BAF-41F7-9176-CE0D1270469C}"/>
            </ac:spMkLst>
          </pc:spChg>
          <pc:spChg chg="add del">
            <ac:chgData name="Frederick, Samuel" userId="090dec4f-7d84-4616-bef6-b2226d1b24c4" providerId="ADAL" clId="{6302083C-E1B3-44C3-B094-27D1E811BBB1}" dt="2020-12-18T20:42:40.631" v="435" actId="11529"/>
            <ac:spMkLst>
              <pc:docMk/>
              <pc:sldMasterMk cId="1191321755" sldId="2147483684"/>
              <pc:sldLayoutMk cId="45040622" sldId="2147483686"/>
              <ac:spMk id="4" creationId="{1E57A621-73AA-464C-8499-25DD266340CE}"/>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5" creationId="{00000000-0000-0000-0000-000000000000}"/>
            </ac:spMkLst>
          </pc:spChg>
          <pc:spChg chg="add mod">
            <ac:chgData name="Frederick, Samuel" userId="090dec4f-7d84-4616-bef6-b2226d1b24c4" providerId="ADAL" clId="{6302083C-E1B3-44C3-B094-27D1E811BBB1}" dt="2020-12-18T20:46:40.714" v="494" actId="1076"/>
            <ac:spMkLst>
              <pc:docMk/>
              <pc:sldMasterMk cId="1191321755" sldId="2147483684"/>
              <pc:sldLayoutMk cId="45040622" sldId="2147483686"/>
              <ac:spMk id="5" creationId="{89D820F8-FAAC-4D4B-A90B-C8060CD41F76}"/>
            </ac:spMkLst>
          </pc:spChg>
          <pc:spChg chg="add">
            <ac:chgData name="Frederick, Samuel" userId="090dec4f-7d84-4616-bef6-b2226d1b24c4" providerId="ADAL" clId="{6302083C-E1B3-44C3-B094-27D1E811BBB1}" dt="2020-12-17T21:53:59.864" v="79"/>
            <ac:spMkLst>
              <pc:docMk/>
              <pc:sldMasterMk cId="1191321755" sldId="2147483684"/>
              <pc:sldLayoutMk cId="45040622" sldId="2147483686"/>
              <ac:spMk id="6" creationId="{CA25036B-7C51-4825-91B9-468962A824F2}"/>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7" creationId="{C753BCC9-7926-4F7C-B146-C5FFA5573FB7}"/>
            </ac:spMkLst>
          </pc:spChg>
          <pc:spChg chg="add">
            <ac:chgData name="Frederick, Samuel" userId="090dec4f-7d84-4616-bef6-b2226d1b24c4" providerId="ADAL" clId="{6302083C-E1B3-44C3-B094-27D1E811BBB1}" dt="2020-12-17T16:34:32.433" v="45"/>
            <ac:spMkLst>
              <pc:docMk/>
              <pc:sldMasterMk cId="1191321755" sldId="2147483684"/>
              <pc:sldLayoutMk cId="45040622" sldId="2147483686"/>
              <ac:spMk id="8" creationId="{FC42525F-6FDB-40A3-B488-85D4503375D8}"/>
            </ac:spMkLst>
          </pc:spChg>
          <pc:spChg chg="add mod">
            <ac:chgData name="Frederick, Samuel" userId="090dec4f-7d84-4616-bef6-b2226d1b24c4" providerId="ADAL" clId="{6302083C-E1B3-44C3-B094-27D1E811BBB1}" dt="2020-12-17T21:54:02.401" v="80" actId="13244"/>
            <ac:spMkLst>
              <pc:docMk/>
              <pc:sldMasterMk cId="1191321755" sldId="2147483684"/>
              <pc:sldLayoutMk cId="45040622" sldId="2147483686"/>
              <ac:spMk id="9" creationId="{3A99AED5-9BA1-4B2D-A59E-629EB409D4A3}"/>
            </ac:spMkLst>
          </pc:spChg>
          <pc:spChg chg="add del">
            <ac:chgData name="Frederick, Samuel" userId="090dec4f-7d84-4616-bef6-b2226d1b24c4" providerId="ADAL" clId="{6302083C-E1B3-44C3-B094-27D1E811BBB1}" dt="2020-12-18T20:46:21.408" v="491" actId="478"/>
            <ac:spMkLst>
              <pc:docMk/>
              <pc:sldMasterMk cId="1191321755" sldId="2147483684"/>
              <pc:sldLayoutMk cId="45040622" sldId="2147483686"/>
              <ac:spMk id="10" creationId="{9368FEA9-32FE-4AFC-8E3D-F26190CACD97}"/>
            </ac:spMkLst>
          </pc:spChg>
          <pc:spChg chg="add del">
            <ac:chgData name="Frederick, Samuel" userId="090dec4f-7d84-4616-bef6-b2226d1b24c4" providerId="ADAL" clId="{6302083C-E1B3-44C3-B094-27D1E811BBB1}" dt="2020-12-18T20:48:11.922" v="504" actId="478"/>
            <ac:spMkLst>
              <pc:docMk/>
              <pc:sldMasterMk cId="1191321755" sldId="2147483684"/>
              <pc:sldLayoutMk cId="45040622" sldId="2147483686"/>
              <ac:spMk id="11" creationId="{4D74D995-FB63-4EF6-9363-6DCE38207089}"/>
            </ac:spMkLst>
          </pc:spChg>
          <pc:spChg chg="add del">
            <ac:chgData name="Frederick, Samuel" userId="090dec4f-7d84-4616-bef6-b2226d1b24c4" providerId="ADAL" clId="{6302083C-E1B3-44C3-B094-27D1E811BBB1}" dt="2020-12-18T20:47:12.197" v="496" actId="11529"/>
            <ac:spMkLst>
              <pc:docMk/>
              <pc:sldMasterMk cId="1191321755" sldId="2147483684"/>
              <pc:sldLayoutMk cId="45040622" sldId="2147483686"/>
              <ac:spMk id="12" creationId="{192C4C4D-76B2-43E9-900B-36F29DDCD5AD}"/>
            </ac:spMkLst>
          </pc:spChg>
          <pc:spChg chg="add mod">
            <ac:chgData name="Frederick, Samuel" userId="090dec4f-7d84-4616-bef6-b2226d1b24c4" providerId="ADAL" clId="{6302083C-E1B3-44C3-B094-27D1E811BBB1}" dt="2020-12-18T20:48:27.746" v="507" actId="1076"/>
            <ac:spMkLst>
              <pc:docMk/>
              <pc:sldMasterMk cId="1191321755" sldId="2147483684"/>
              <pc:sldLayoutMk cId="45040622" sldId="2147483686"/>
              <ac:spMk id="13" creationId="{E29468BD-590E-426F-BFC2-536075C86660}"/>
            </ac:spMkLst>
          </pc:spChg>
          <pc:cxnChg chg="add del">
            <ac:chgData name="Frederick, Samuel" userId="090dec4f-7d84-4616-bef6-b2226d1b24c4" providerId="ADAL" clId="{6302083C-E1B3-44C3-B094-27D1E811BBB1}" dt="2020-12-17T21:53:59.505" v="78" actId="478"/>
            <ac:cxnSpMkLst>
              <pc:docMk/>
              <pc:sldMasterMk cId="1191321755" sldId="2147483684"/>
              <pc:sldLayoutMk cId="45040622" sldId="2147483686"/>
              <ac:cxnSpMk id="5" creationId="{3703FF69-4D3D-42FE-9C5A-F048323CF45F}"/>
            </ac:cxnSpMkLst>
          </pc:cxnChg>
          <pc:cxnChg chg="add">
            <ac:chgData name="Frederick, Samuel" userId="090dec4f-7d84-4616-bef6-b2226d1b24c4" providerId="ADAL" clId="{6302083C-E1B3-44C3-B094-27D1E811BBB1}" dt="2020-12-17T21:53:59.864" v="79"/>
            <ac:cxnSpMkLst>
              <pc:docMk/>
              <pc:sldMasterMk cId="1191321755" sldId="2147483684"/>
              <pc:sldLayoutMk cId="45040622" sldId="2147483686"/>
              <ac:cxnSpMk id="7" creationId="{F1B59CC4-C746-4A1B-9A51-E93B42B5D766}"/>
            </ac:cxnSpMkLst>
          </pc:cxnChg>
        </pc:sldLayoutChg>
        <pc:sldLayoutChg chg="del">
          <pc:chgData name="Frederick, Samuel" userId="090dec4f-7d84-4616-bef6-b2226d1b24c4" providerId="ADAL" clId="{6302083C-E1B3-44C3-B094-27D1E811BBB1}" dt="2020-12-17T16:34:15.882" v="34" actId="2696"/>
          <pc:sldLayoutMkLst>
            <pc:docMk/>
            <pc:sldMasterMk cId="1191321755" sldId="2147483684"/>
            <pc:sldLayoutMk cId="3219687960" sldId="2147483687"/>
          </pc:sldLayoutMkLst>
        </pc:sldLayoutChg>
        <pc:sldLayoutChg chg="del">
          <pc:chgData name="Frederick, Samuel" userId="090dec4f-7d84-4616-bef6-b2226d1b24c4" providerId="ADAL" clId="{6302083C-E1B3-44C3-B094-27D1E811BBB1}" dt="2020-12-17T16:34:15.897" v="35" actId="2696"/>
          <pc:sldLayoutMkLst>
            <pc:docMk/>
            <pc:sldMasterMk cId="1191321755" sldId="2147483684"/>
            <pc:sldLayoutMk cId="2384152537" sldId="2147483688"/>
          </pc:sldLayoutMkLst>
        </pc:sldLayoutChg>
        <pc:sldLayoutChg chg="del">
          <pc:chgData name="Frederick, Samuel" userId="090dec4f-7d84-4616-bef6-b2226d1b24c4" providerId="ADAL" clId="{6302083C-E1B3-44C3-B094-27D1E811BBB1}" dt="2020-12-17T16:34:15.912" v="36" actId="2696"/>
          <pc:sldLayoutMkLst>
            <pc:docMk/>
            <pc:sldMasterMk cId="1191321755" sldId="2147483684"/>
            <pc:sldLayoutMk cId="1965584504" sldId="2147483689"/>
          </pc:sldLayoutMkLst>
        </pc:sldLayoutChg>
        <pc:sldLayoutChg chg="del">
          <pc:chgData name="Frederick, Samuel" userId="090dec4f-7d84-4616-bef6-b2226d1b24c4" providerId="ADAL" clId="{6302083C-E1B3-44C3-B094-27D1E811BBB1}" dt="2020-12-17T16:34:15.918" v="37" actId="2696"/>
          <pc:sldLayoutMkLst>
            <pc:docMk/>
            <pc:sldMasterMk cId="1191321755" sldId="2147483684"/>
            <pc:sldLayoutMk cId="2682930201" sldId="2147483690"/>
          </pc:sldLayoutMkLst>
        </pc:sldLayoutChg>
        <pc:sldLayoutChg chg="del">
          <pc:chgData name="Frederick, Samuel" userId="090dec4f-7d84-4616-bef6-b2226d1b24c4" providerId="ADAL" clId="{6302083C-E1B3-44C3-B094-27D1E811BBB1}" dt="2020-12-17T16:34:15.922" v="38" actId="2696"/>
          <pc:sldLayoutMkLst>
            <pc:docMk/>
            <pc:sldMasterMk cId="1191321755" sldId="2147483684"/>
            <pc:sldLayoutMk cId="116370155" sldId="2147483691"/>
          </pc:sldLayoutMkLst>
        </pc:sldLayoutChg>
        <pc:sldLayoutChg chg="del">
          <pc:chgData name="Frederick, Samuel" userId="090dec4f-7d84-4616-bef6-b2226d1b24c4" providerId="ADAL" clId="{6302083C-E1B3-44C3-B094-27D1E811BBB1}" dt="2020-12-17T16:34:15.931" v="39" actId="2696"/>
          <pc:sldLayoutMkLst>
            <pc:docMk/>
            <pc:sldMasterMk cId="1191321755" sldId="2147483684"/>
            <pc:sldLayoutMk cId="4034981354" sldId="2147483692"/>
          </pc:sldLayoutMkLst>
        </pc:sldLayoutChg>
        <pc:sldLayoutChg chg="del">
          <pc:chgData name="Frederick, Samuel" userId="090dec4f-7d84-4616-bef6-b2226d1b24c4" providerId="ADAL" clId="{6302083C-E1B3-44C3-B094-27D1E811BBB1}" dt="2020-12-17T16:34:15.939" v="40" actId="2696"/>
          <pc:sldLayoutMkLst>
            <pc:docMk/>
            <pc:sldMasterMk cId="1191321755" sldId="2147483684"/>
            <pc:sldLayoutMk cId="4165424825" sldId="2147483693"/>
          </pc:sldLayoutMkLst>
        </pc:sldLayoutChg>
        <pc:sldLayoutChg chg="del">
          <pc:chgData name="Frederick, Samuel" userId="090dec4f-7d84-4616-bef6-b2226d1b24c4" providerId="ADAL" clId="{6302083C-E1B3-44C3-B094-27D1E811BBB1}" dt="2020-12-17T16:34:15.947" v="41" actId="2696"/>
          <pc:sldLayoutMkLst>
            <pc:docMk/>
            <pc:sldMasterMk cId="1191321755" sldId="2147483684"/>
            <pc:sldLayoutMk cId="4166971773" sldId="2147483694"/>
          </pc:sldLayoutMkLst>
        </pc:sldLayoutChg>
        <pc:sldLayoutChg chg="del">
          <pc:chgData name="Frederick, Samuel" userId="090dec4f-7d84-4616-bef6-b2226d1b24c4" providerId="ADAL" clId="{6302083C-E1B3-44C3-B094-27D1E811BBB1}" dt="2020-12-17T16:34:15.955" v="42" actId="2696"/>
          <pc:sldLayoutMkLst>
            <pc:docMk/>
            <pc:sldMasterMk cId="1191321755" sldId="2147483684"/>
            <pc:sldLayoutMk cId="4164760696" sldId="214748369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3CA1DE52-DF04-4D3A-9C2F-16E440759AD9}" type="datetimeFigureOut">
              <a:rPr lang="en-US" smtClean="0"/>
              <a:t>6/25/2021</a:t>
            </a:fld>
            <a:endParaRPr lang="en-US"/>
          </a:p>
        </p:txBody>
      </p:sp>
      <p:sp>
        <p:nvSpPr>
          <p:cNvPr id="4" name="Slide Image Placeholder 3"/>
          <p:cNvSpPr>
            <a:spLocks noGrp="1" noRot="1" noChangeAspect="1"/>
          </p:cNvSpPr>
          <p:nvPr>
            <p:ph type="sldImg" idx="2"/>
          </p:nvPr>
        </p:nvSpPr>
        <p:spPr>
          <a:xfrm>
            <a:off x="2405063" y="1200150"/>
            <a:ext cx="25050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AAFCB75-5A4D-4D42-BA2D-07FB2DC24116}" type="slidenum">
              <a:rPr lang="en-US" smtClean="0"/>
              <a:t>‹#›</a:t>
            </a:fld>
            <a:endParaRPr lang="en-US"/>
          </a:p>
        </p:txBody>
      </p:sp>
    </p:spTree>
    <p:extLst>
      <p:ext uri="{BB962C8B-B14F-4D97-AF65-F5344CB8AC3E}">
        <p14:creationId xmlns:p14="http://schemas.microsoft.com/office/powerpoint/2010/main" val="247054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AFCB75-5A4D-4D42-BA2D-07FB2DC24116}" type="slidenum">
              <a:rPr lang="en-US" smtClean="0"/>
              <a:t>1</a:t>
            </a:fld>
            <a:endParaRPr lang="en-US"/>
          </a:p>
        </p:txBody>
      </p:sp>
    </p:spTree>
    <p:extLst>
      <p:ext uri="{BB962C8B-B14F-4D97-AF65-F5344CB8AC3E}">
        <p14:creationId xmlns:p14="http://schemas.microsoft.com/office/powerpoint/2010/main" val="113643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Report Layout">
    <p:spTree>
      <p:nvGrpSpPr>
        <p:cNvPr id="1" name=""/>
        <p:cNvGrpSpPr/>
        <p:nvPr/>
      </p:nvGrpSpPr>
      <p:grpSpPr>
        <a:xfrm>
          <a:off x="0" y="0"/>
          <a:ext cx="0" cy="0"/>
          <a:chOff x="0" y="0"/>
          <a:chExt cx="0" cy="0"/>
        </a:xfrm>
      </p:grpSpPr>
      <p:sp>
        <p:nvSpPr>
          <p:cNvPr id="7" name="Slide Number Placeholder">
            <a:extLst>
              <a:ext uri="{FF2B5EF4-FFF2-40B4-BE49-F238E27FC236}">
                <a16:creationId xmlns:a16="http://schemas.microsoft.com/office/drawing/2014/main" id="{45C54F50-D6DA-43E4-8D95-A202290CBB37}"/>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4" name="Rectangle: Rounded Corners 3">
            <a:extLst>
              <a:ext uri="{FF2B5EF4-FFF2-40B4-BE49-F238E27FC236}">
                <a16:creationId xmlns:a16="http://schemas.microsoft.com/office/drawing/2014/main" id="{F2BCB02A-7DF2-47B2-B805-8A8666C28D65}"/>
              </a:ext>
            </a:extLst>
          </p:cNvPr>
          <p:cNvSpPr/>
          <p:nvPr userDrawn="1"/>
        </p:nvSpPr>
        <p:spPr>
          <a:xfrm>
            <a:off x="488536" y="164934"/>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5" name="Straight Connector 4">
            <a:extLst>
              <a:ext uri="{FF2B5EF4-FFF2-40B4-BE49-F238E27FC236}">
                <a16:creationId xmlns:a16="http://schemas.microsoft.com/office/drawing/2014/main" id="{2627BCBF-BF84-4D32-995E-4EC95D030352}"/>
              </a:ext>
            </a:extLst>
          </p:cNvPr>
          <p:cNvCxnSpPr>
            <a:cxnSpLocks/>
          </p:cNvCxnSpPr>
          <p:nvPr userDrawn="1"/>
        </p:nvCxnSpPr>
        <p:spPr>
          <a:xfrm>
            <a:off x="6978806" y="25933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6">
            <a:extLst>
              <a:ext uri="{FF2B5EF4-FFF2-40B4-BE49-F238E27FC236}">
                <a16:creationId xmlns:a16="http://schemas.microsoft.com/office/drawing/2014/main" id="{DA9EA698-A740-40D2-8518-C7BA96C22E3C}"/>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6" name="Text Placeholder 12">
            <a:extLst>
              <a:ext uri="{FF2B5EF4-FFF2-40B4-BE49-F238E27FC236}">
                <a16:creationId xmlns:a16="http://schemas.microsoft.com/office/drawing/2014/main" id="{96D92122-0B64-4ED7-B8E5-7B0DB8FF39F8}"/>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10" name="Text Placeholder 4">
            <a:extLst>
              <a:ext uri="{FF2B5EF4-FFF2-40B4-BE49-F238E27FC236}">
                <a16:creationId xmlns:a16="http://schemas.microsoft.com/office/drawing/2014/main" id="{EBDB2795-E29B-423B-8CC3-2858E3CB59B9}"/>
              </a:ext>
            </a:extLst>
          </p:cNvPr>
          <p:cNvSpPr>
            <a:spLocks noGrp="1"/>
          </p:cNvSpPr>
          <p:nvPr>
            <p:ph type="body" sz="quarter" idx="14"/>
          </p:nvPr>
        </p:nvSpPr>
        <p:spPr>
          <a:xfrm>
            <a:off x="896112" y="466344"/>
            <a:ext cx="6080760" cy="1170432"/>
          </a:xfrm>
          <a:prstGeom prst="rect">
            <a:avLst/>
          </a:prstGeom>
        </p:spPr>
        <p:txBody>
          <a:bodyPr/>
          <a:lstStyle>
            <a:lvl1pPr marL="0" indent="0">
              <a:buNone/>
              <a:defRPr sz="3000"/>
            </a:lvl1pPr>
          </a:lstStyle>
          <a:p>
            <a:pPr lvl="0"/>
            <a:endParaRPr lang="en-US" dirty="0"/>
          </a:p>
        </p:txBody>
      </p:sp>
      <p:sp>
        <p:nvSpPr>
          <p:cNvPr id="11" name="Rectangle: Rounded Corners 10">
            <a:extLst>
              <a:ext uri="{FF2B5EF4-FFF2-40B4-BE49-F238E27FC236}">
                <a16:creationId xmlns:a16="http://schemas.microsoft.com/office/drawing/2014/main" id="{7BDC237D-E31E-45E6-81B6-ADE019B9D1D6}"/>
              </a:ext>
            </a:extLst>
          </p:cNvPr>
          <p:cNvSpPr/>
          <p:nvPr userDrawn="1"/>
        </p:nvSpPr>
        <p:spPr>
          <a:xfrm>
            <a:off x="924905" y="1748826"/>
            <a:ext cx="5403333" cy="473876"/>
          </a:xfrm>
          <a:prstGeom prst="roundRect">
            <a:avLst/>
          </a:prstGeom>
          <a:solidFill>
            <a:srgbClr val="BA9ACA"/>
          </a:solidFill>
          <a:ln w="28575">
            <a:solidFill>
              <a:srgbClr val="DD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This report reflects out-of-the-box performance</a:t>
            </a:r>
          </a:p>
        </p:txBody>
      </p:sp>
    </p:spTree>
    <p:extLst>
      <p:ext uri="{BB962C8B-B14F-4D97-AF65-F5344CB8AC3E}">
        <p14:creationId xmlns:p14="http://schemas.microsoft.com/office/powerpoint/2010/main" val="674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ditional Report Page">
    <p:spTree>
      <p:nvGrpSpPr>
        <p:cNvPr id="1" name=""/>
        <p:cNvGrpSpPr/>
        <p:nvPr/>
      </p:nvGrpSpPr>
      <p:grpSpPr>
        <a:xfrm>
          <a:off x="0" y="0"/>
          <a:ext cx="0" cy="0"/>
          <a:chOff x="0" y="0"/>
          <a:chExt cx="0" cy="0"/>
        </a:xfrm>
      </p:grpSpPr>
      <p:sp>
        <p:nvSpPr>
          <p:cNvPr id="8" name="Slide Number Placeholder">
            <a:extLst>
              <a:ext uri="{FF2B5EF4-FFF2-40B4-BE49-F238E27FC236}">
                <a16:creationId xmlns:a16="http://schemas.microsoft.com/office/drawing/2014/main" id="{FC42525F-6FDB-40A3-B488-85D4503375D8}"/>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6" name="Rectangle: Rounded Corners 5">
            <a:extLst>
              <a:ext uri="{FF2B5EF4-FFF2-40B4-BE49-F238E27FC236}">
                <a16:creationId xmlns:a16="http://schemas.microsoft.com/office/drawing/2014/main" id="{CA25036B-7C51-4825-91B9-468962A824F2}"/>
              </a:ext>
            </a:extLst>
          </p:cNvPr>
          <p:cNvSpPr/>
          <p:nvPr userDrawn="1"/>
        </p:nvSpPr>
        <p:spPr>
          <a:xfrm>
            <a:off x="488536" y="164934"/>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7" name="Straight Connector 6">
            <a:extLst>
              <a:ext uri="{FF2B5EF4-FFF2-40B4-BE49-F238E27FC236}">
                <a16:creationId xmlns:a16="http://schemas.microsoft.com/office/drawing/2014/main" id="{F1B59CC4-C746-4A1B-9A51-E93B42B5D766}"/>
              </a:ext>
            </a:extLst>
          </p:cNvPr>
          <p:cNvCxnSpPr>
            <a:cxnSpLocks/>
          </p:cNvCxnSpPr>
          <p:nvPr userDrawn="1"/>
        </p:nvCxnSpPr>
        <p:spPr>
          <a:xfrm>
            <a:off x="6978806" y="25933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Picture Placeholder 6">
            <a:extLst>
              <a:ext uri="{FF2B5EF4-FFF2-40B4-BE49-F238E27FC236}">
                <a16:creationId xmlns:a16="http://schemas.microsoft.com/office/drawing/2014/main" id="{3A99AED5-9BA1-4B2D-A59E-629EB409D4A3}"/>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13" name="Text Placeholder 12">
            <a:extLst>
              <a:ext uri="{FF2B5EF4-FFF2-40B4-BE49-F238E27FC236}">
                <a16:creationId xmlns:a16="http://schemas.microsoft.com/office/drawing/2014/main" id="{E29468BD-590E-426F-BFC2-536075C86660}"/>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10" name="Text Placeholder 4">
            <a:extLst>
              <a:ext uri="{FF2B5EF4-FFF2-40B4-BE49-F238E27FC236}">
                <a16:creationId xmlns:a16="http://schemas.microsoft.com/office/drawing/2014/main" id="{088473F9-9820-45EC-867C-E1BAE0A43123}"/>
              </a:ext>
            </a:extLst>
          </p:cNvPr>
          <p:cNvSpPr>
            <a:spLocks noGrp="1"/>
          </p:cNvSpPr>
          <p:nvPr>
            <p:ph type="body" sz="quarter" idx="14"/>
          </p:nvPr>
        </p:nvSpPr>
        <p:spPr>
          <a:xfrm>
            <a:off x="896112" y="466344"/>
            <a:ext cx="6080760" cy="1170432"/>
          </a:xfrm>
          <a:prstGeom prst="rect">
            <a:avLst/>
          </a:prstGeom>
        </p:spPr>
        <p:txBody>
          <a:bodyPr/>
          <a:lstStyle>
            <a:lvl1pPr marL="0" indent="0">
              <a:buNone/>
              <a:defRPr sz="3000"/>
            </a:lvl1pPr>
          </a:lstStyle>
          <a:p>
            <a:pPr lvl="0"/>
            <a:endParaRPr lang="en-US" dirty="0"/>
          </a:p>
        </p:txBody>
      </p:sp>
      <p:sp>
        <p:nvSpPr>
          <p:cNvPr id="11" name="Rectangle: Rounded Corners 10">
            <a:extLst>
              <a:ext uri="{FF2B5EF4-FFF2-40B4-BE49-F238E27FC236}">
                <a16:creationId xmlns:a16="http://schemas.microsoft.com/office/drawing/2014/main" id="{DFF07735-5A9D-461E-B236-B2EA294841B6}"/>
              </a:ext>
            </a:extLst>
          </p:cNvPr>
          <p:cNvSpPr/>
          <p:nvPr userDrawn="1"/>
        </p:nvSpPr>
        <p:spPr>
          <a:xfrm>
            <a:off x="924905" y="1748826"/>
            <a:ext cx="5403333" cy="473876"/>
          </a:xfrm>
          <a:prstGeom prst="roundRect">
            <a:avLst/>
          </a:prstGeom>
          <a:solidFill>
            <a:srgbClr val="BA9ACA"/>
          </a:solidFill>
          <a:ln w="28575">
            <a:solidFill>
              <a:srgbClr val="DD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This report reflects out-of-the-box performance</a:t>
            </a:r>
          </a:p>
        </p:txBody>
      </p:sp>
    </p:spTree>
    <p:extLst>
      <p:ext uri="{BB962C8B-B14F-4D97-AF65-F5344CB8AC3E}">
        <p14:creationId xmlns:p14="http://schemas.microsoft.com/office/powerpoint/2010/main" val="450406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21755"/>
      </p:ext>
    </p:extLst>
  </p:cSld>
  <p:clrMap bg1="lt1" tx1="dk1" bg2="lt2" tx2="dk2" accent1="accent1" accent2="accent2" accent3="accent3" accent4="accent4" accent5="accent5" accent6="accent6" hlink="hlink" folHlink="folHlink"/>
  <p:sldLayoutIdLst>
    <p:sldLayoutId id="2147483685" r:id="rId1"/>
    <p:sldLayoutId id="2147483686" r:id="rId2"/>
  </p:sldLayoutIdLst>
  <p:hf hdr="0" ftr="0" dt="0"/>
  <p:txStyles>
    <p:titleStyle>
      <a:lvl1pPr algn="l" defTabSz="1554480" rtl="0" eaLnBrk="1" latinLnBrk="0" hangingPunct="1">
        <a:lnSpc>
          <a:spcPct val="90000"/>
        </a:lnSpc>
        <a:spcBef>
          <a:spcPct val="0"/>
        </a:spcBef>
        <a:buNone/>
        <a:defRPr sz="7480" kern="1200">
          <a:solidFill>
            <a:schemeClr val="tx1"/>
          </a:solidFill>
          <a:latin typeface="+mj-lt"/>
          <a:ea typeface="+mj-ea"/>
          <a:cs typeface="+mj-cs"/>
        </a:defRPr>
      </a:lvl1pPr>
    </p:titleStyle>
    <p:bodyStyle>
      <a:lvl1pPr marL="388620" indent="-388620" algn="l" defTabSz="1554480" rtl="0" eaLnBrk="1" latinLnBrk="0" hangingPunct="1">
        <a:lnSpc>
          <a:spcPct val="90000"/>
        </a:lnSpc>
        <a:spcBef>
          <a:spcPts val="1700"/>
        </a:spcBef>
        <a:buFont typeface="Arial" panose="020B0604020202020204" pitchFamily="34" charset="0"/>
        <a:buChar char="•"/>
        <a:defRPr sz="4760" kern="1200">
          <a:solidFill>
            <a:schemeClr val="tx1"/>
          </a:solidFill>
          <a:latin typeface="+mn-lt"/>
          <a:ea typeface="+mn-ea"/>
          <a:cs typeface="+mn-cs"/>
        </a:defRPr>
      </a:lvl1pPr>
      <a:lvl2pPr marL="1165860" indent="-388620" algn="l" defTabSz="1554480" rtl="0" eaLnBrk="1" latinLnBrk="0" hangingPunct="1">
        <a:lnSpc>
          <a:spcPct val="90000"/>
        </a:lnSpc>
        <a:spcBef>
          <a:spcPts val="850"/>
        </a:spcBef>
        <a:buFont typeface="Arial" panose="020B0604020202020204" pitchFamily="34" charset="0"/>
        <a:buChar char="•"/>
        <a:defRPr sz="4080" kern="1200">
          <a:solidFill>
            <a:schemeClr val="tx1"/>
          </a:solidFill>
          <a:latin typeface="+mn-lt"/>
          <a:ea typeface="+mn-ea"/>
          <a:cs typeface="+mn-cs"/>
        </a:defRPr>
      </a:lvl2pPr>
      <a:lvl3pPr marL="1943100" indent="-388620" algn="l" defTabSz="1554480" rtl="0" eaLnBrk="1" latinLnBrk="0" hangingPunct="1">
        <a:lnSpc>
          <a:spcPct val="90000"/>
        </a:lnSpc>
        <a:spcBef>
          <a:spcPts val="850"/>
        </a:spcBef>
        <a:buFont typeface="Arial" panose="020B0604020202020204" pitchFamily="34" charset="0"/>
        <a:buChar char="•"/>
        <a:defRPr sz="3400" kern="1200">
          <a:solidFill>
            <a:schemeClr val="tx1"/>
          </a:solidFill>
          <a:latin typeface="+mn-lt"/>
          <a:ea typeface="+mn-ea"/>
          <a:cs typeface="+mn-cs"/>
        </a:defRPr>
      </a:lvl3pPr>
      <a:lvl4pPr marL="27203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4pPr>
      <a:lvl5pPr marL="349758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5pPr>
      <a:lvl6pPr marL="427482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6pPr>
      <a:lvl7pPr marL="505206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7pPr>
      <a:lvl8pPr marL="582930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8pPr>
      <a:lvl9pPr marL="66065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9pPr>
    </p:bodyStyle>
    <p:otherStyle>
      <a:defPPr>
        <a:defRPr lang="en-US"/>
      </a:defPPr>
      <a:lvl1pPr marL="0" algn="l" defTabSz="1554480" rtl="0" eaLnBrk="1" latinLnBrk="0" hangingPunct="1">
        <a:defRPr sz="3060" kern="1200">
          <a:solidFill>
            <a:schemeClr val="tx1"/>
          </a:solidFill>
          <a:latin typeface="+mn-lt"/>
          <a:ea typeface="+mn-ea"/>
          <a:cs typeface="+mn-cs"/>
        </a:defRPr>
      </a:lvl1pPr>
      <a:lvl2pPr marL="777240" algn="l" defTabSz="1554480" rtl="0" eaLnBrk="1" latinLnBrk="0" hangingPunct="1">
        <a:defRPr sz="3060" kern="1200">
          <a:solidFill>
            <a:schemeClr val="tx1"/>
          </a:solidFill>
          <a:latin typeface="+mn-lt"/>
          <a:ea typeface="+mn-ea"/>
          <a:cs typeface="+mn-cs"/>
        </a:defRPr>
      </a:lvl2pPr>
      <a:lvl3pPr marL="1554480" algn="l" defTabSz="1554480" rtl="0" eaLnBrk="1" latinLnBrk="0" hangingPunct="1">
        <a:defRPr sz="3060" kern="1200">
          <a:solidFill>
            <a:schemeClr val="tx1"/>
          </a:solidFill>
          <a:latin typeface="+mn-lt"/>
          <a:ea typeface="+mn-ea"/>
          <a:cs typeface="+mn-cs"/>
        </a:defRPr>
      </a:lvl3pPr>
      <a:lvl4pPr marL="2331720" algn="l" defTabSz="1554480" rtl="0" eaLnBrk="1" latinLnBrk="0" hangingPunct="1">
        <a:defRPr sz="3060" kern="1200">
          <a:solidFill>
            <a:schemeClr val="tx1"/>
          </a:solidFill>
          <a:latin typeface="+mn-lt"/>
          <a:ea typeface="+mn-ea"/>
          <a:cs typeface="+mn-cs"/>
        </a:defRPr>
      </a:lvl4pPr>
      <a:lvl5pPr marL="3108960" algn="l" defTabSz="1554480" rtl="0" eaLnBrk="1" latinLnBrk="0" hangingPunct="1">
        <a:defRPr sz="3060" kern="1200">
          <a:solidFill>
            <a:schemeClr val="tx1"/>
          </a:solidFill>
          <a:latin typeface="+mn-lt"/>
          <a:ea typeface="+mn-ea"/>
          <a:cs typeface="+mn-cs"/>
        </a:defRPr>
      </a:lvl5pPr>
      <a:lvl6pPr marL="3886200" algn="l" defTabSz="1554480" rtl="0" eaLnBrk="1" latinLnBrk="0" hangingPunct="1">
        <a:defRPr sz="3060" kern="1200">
          <a:solidFill>
            <a:schemeClr val="tx1"/>
          </a:solidFill>
          <a:latin typeface="+mn-lt"/>
          <a:ea typeface="+mn-ea"/>
          <a:cs typeface="+mn-cs"/>
        </a:defRPr>
      </a:lvl6pPr>
      <a:lvl7pPr marL="4663440" algn="l" defTabSz="1554480" rtl="0" eaLnBrk="1" latinLnBrk="0" hangingPunct="1">
        <a:defRPr sz="3060" kern="1200">
          <a:solidFill>
            <a:schemeClr val="tx1"/>
          </a:solidFill>
          <a:latin typeface="+mn-lt"/>
          <a:ea typeface="+mn-ea"/>
          <a:cs typeface="+mn-cs"/>
        </a:defRPr>
      </a:lvl7pPr>
      <a:lvl8pPr marL="5440680" algn="l" defTabSz="1554480" rtl="0" eaLnBrk="1" latinLnBrk="0" hangingPunct="1">
        <a:defRPr sz="3060" kern="1200">
          <a:solidFill>
            <a:schemeClr val="tx1"/>
          </a:solidFill>
          <a:latin typeface="+mn-lt"/>
          <a:ea typeface="+mn-ea"/>
          <a:cs typeface="+mn-cs"/>
        </a:defRPr>
      </a:lvl8pPr>
      <a:lvl9pPr marL="6217920" algn="l" defTabSz="1554480" rtl="0" eaLnBrk="1" latinLnBrk="0" hangingPunct="1">
        <a:defRPr sz="30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2">
            <a:extLst>
              <a:ext uri="{FF2B5EF4-FFF2-40B4-BE49-F238E27FC236}">
                <a16:creationId xmlns:a16="http://schemas.microsoft.com/office/drawing/2014/main" id="{E2FA6826-B2D6-4FC9-B661-98C8142A0164}"/>
              </a:ext>
            </a:extLst>
          </p:cNvPr>
          <p:cNvSpPr txBox="1">
            <a:spLocks/>
          </p:cNvSpPr>
          <p:nvPr/>
        </p:nvSpPr>
        <p:spPr>
          <a:xfrm>
            <a:off x="15131306" y="19716330"/>
            <a:ext cx="3497580" cy="1071033"/>
          </a:xfrm>
          <a:prstGeom prst="rect">
            <a:avLst/>
          </a:prstGeom>
        </p:spPr>
        <p:txBody>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6B4F2FF-32AA-4E9A-BEAC-365ACD596F0C}" type="slidenum">
              <a:rPr lang="en-US" smtClean="0">
                <a:solidFill>
                  <a:schemeClr val="tx1">
                    <a:lumMod val="50000"/>
                    <a:lumOff val="50000"/>
                  </a:schemeClr>
                </a:solidFill>
              </a:rPr>
              <a:pPr/>
              <a:t>1</a:t>
            </a:fld>
            <a:endParaRPr lang="en-US" dirty="0">
              <a:solidFill>
                <a:schemeClr val="tx1">
                  <a:lumMod val="50000"/>
                  <a:lumOff val="50000"/>
                </a:schemeClr>
              </a:solidFill>
            </a:endParaRPr>
          </a:p>
        </p:txBody>
      </p:sp>
      <p:sp>
        <p:nvSpPr>
          <p:cNvPr id="14" name="Rectangle: Rounded Corners 13">
            <a:extLst>
              <a:ext uri="{FF2B5EF4-FFF2-40B4-BE49-F238E27FC236}">
                <a16:creationId xmlns:a16="http://schemas.microsoft.com/office/drawing/2014/main" id="{841B138D-2BC5-4336-B673-6686DF39880C}"/>
              </a:ext>
            </a:extLst>
          </p:cNvPr>
          <p:cNvSpPr/>
          <p:nvPr/>
        </p:nvSpPr>
        <p:spPr>
          <a:xfrm>
            <a:off x="463298" y="2704850"/>
            <a:ext cx="14579108" cy="4432936"/>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5" name="Rectangle: Rounded Corners 24">
            <a:extLst>
              <a:ext uri="{FF2B5EF4-FFF2-40B4-BE49-F238E27FC236}">
                <a16:creationId xmlns:a16="http://schemas.microsoft.com/office/drawing/2014/main" id="{A234D00D-71D0-4309-B304-6224D75D978A}"/>
              </a:ext>
            </a:extLst>
          </p:cNvPr>
          <p:cNvSpPr/>
          <p:nvPr/>
        </p:nvSpPr>
        <p:spPr>
          <a:xfrm>
            <a:off x="463294" y="7309924"/>
            <a:ext cx="9512896" cy="3748679"/>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7" name="Rectangle: Rounded Corners 26">
            <a:extLst>
              <a:ext uri="{FF2B5EF4-FFF2-40B4-BE49-F238E27FC236}">
                <a16:creationId xmlns:a16="http://schemas.microsoft.com/office/drawing/2014/main" id="{CE67C89A-AB31-49F2-BB15-AE3A875D7DB6}"/>
              </a:ext>
            </a:extLst>
          </p:cNvPr>
          <p:cNvSpPr/>
          <p:nvPr/>
        </p:nvSpPr>
        <p:spPr>
          <a:xfrm>
            <a:off x="463294" y="11232117"/>
            <a:ext cx="14618212" cy="420548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1" name="Rectangle: Rounded Corners 20">
            <a:extLst>
              <a:ext uri="{FF2B5EF4-FFF2-40B4-BE49-F238E27FC236}">
                <a16:creationId xmlns:a16="http://schemas.microsoft.com/office/drawing/2014/main" id="{8E1E57A1-DDE5-48D9-A4E0-0C67EC49E5FA}"/>
              </a:ext>
            </a:extLst>
          </p:cNvPr>
          <p:cNvSpPr/>
          <p:nvPr/>
        </p:nvSpPr>
        <p:spPr>
          <a:xfrm>
            <a:off x="463294" y="15659481"/>
            <a:ext cx="6707664" cy="3980649"/>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9" name="Rectangle: Rounded Corners 28">
            <a:extLst>
              <a:ext uri="{FF2B5EF4-FFF2-40B4-BE49-F238E27FC236}">
                <a16:creationId xmlns:a16="http://schemas.microsoft.com/office/drawing/2014/main" id="{34CAE9A5-982F-4F06-9059-33E7F662FE84}"/>
              </a:ext>
            </a:extLst>
          </p:cNvPr>
          <p:cNvSpPr/>
          <p:nvPr/>
        </p:nvSpPr>
        <p:spPr>
          <a:xfrm>
            <a:off x="10092375" y="7309924"/>
            <a:ext cx="4989428" cy="3759020"/>
          </a:xfrm>
          <a:prstGeom prst="roundRect">
            <a:avLst>
              <a:gd name="adj" fmla="val 6294"/>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53" name="Rectangle: Rounded Corners 52">
            <a:extLst>
              <a:ext uri="{FF2B5EF4-FFF2-40B4-BE49-F238E27FC236}">
                <a16:creationId xmlns:a16="http://schemas.microsoft.com/office/drawing/2014/main" id="{622A0B86-65C2-40DC-8B1A-FB599092380B}"/>
              </a:ext>
            </a:extLst>
          </p:cNvPr>
          <p:cNvSpPr/>
          <p:nvPr/>
        </p:nvSpPr>
        <p:spPr>
          <a:xfrm>
            <a:off x="7460522" y="15659481"/>
            <a:ext cx="7620983" cy="3980649"/>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12" name="TextBox 11">
            <a:extLst>
              <a:ext uri="{FF2B5EF4-FFF2-40B4-BE49-F238E27FC236}">
                <a16:creationId xmlns:a16="http://schemas.microsoft.com/office/drawing/2014/main" id="{2DD033D2-CE90-47B0-BBE7-77BA1962547E}"/>
              </a:ext>
            </a:extLst>
          </p:cNvPr>
          <p:cNvSpPr txBox="1"/>
          <p:nvPr/>
        </p:nvSpPr>
        <p:spPr>
          <a:xfrm>
            <a:off x="6764231" y="2503067"/>
            <a:ext cx="2016336" cy="366254"/>
          </a:xfrm>
          <a:prstGeom prst="rect">
            <a:avLst/>
          </a:prstGeom>
          <a:solidFill>
            <a:schemeClr val="bg1"/>
          </a:solidFill>
        </p:spPr>
        <p:txBody>
          <a:bodyPr wrap="square" rtlCol="0">
            <a:spAutoFit/>
          </a:bodyPr>
          <a:lstStyle/>
          <a:p>
            <a:pPr algn="ctr"/>
            <a:r>
              <a:rPr lang="en-US" sz="1780" dirty="0">
                <a:latin typeface="+mj-lt"/>
              </a:rPr>
              <a:t>Deployment Details  </a:t>
            </a:r>
          </a:p>
        </p:txBody>
      </p:sp>
      <p:sp>
        <p:nvSpPr>
          <p:cNvPr id="26" name="TextBox 25">
            <a:extLst>
              <a:ext uri="{FF2B5EF4-FFF2-40B4-BE49-F238E27FC236}">
                <a16:creationId xmlns:a16="http://schemas.microsoft.com/office/drawing/2014/main" id="{2F03E01B-4CAD-483D-B74B-E353BE2971EF}"/>
              </a:ext>
            </a:extLst>
          </p:cNvPr>
          <p:cNvSpPr txBox="1"/>
          <p:nvPr/>
        </p:nvSpPr>
        <p:spPr>
          <a:xfrm>
            <a:off x="3377141" y="7160851"/>
            <a:ext cx="3449328" cy="366254"/>
          </a:xfrm>
          <a:prstGeom prst="rect">
            <a:avLst/>
          </a:prstGeom>
          <a:solidFill>
            <a:schemeClr val="bg1"/>
          </a:solidFill>
        </p:spPr>
        <p:txBody>
          <a:bodyPr wrap="square" rtlCol="0">
            <a:spAutoFit/>
          </a:bodyPr>
          <a:lstStyle/>
          <a:p>
            <a:pPr algn="ctr"/>
            <a:r>
              <a:rPr lang="en-US" sz="1780" dirty="0">
                <a:latin typeface="+mj-lt"/>
              </a:rPr>
              <a:t>Time Series Plot: 1-hour Average O</a:t>
            </a:r>
            <a:r>
              <a:rPr lang="en-US" sz="1780" baseline="-25000" dirty="0">
                <a:latin typeface="+mj-lt"/>
              </a:rPr>
              <a:t>3</a:t>
            </a:r>
            <a:endParaRPr lang="en-US" sz="1780" dirty="0">
              <a:latin typeface="+mj-lt"/>
            </a:endParaRPr>
          </a:p>
        </p:txBody>
      </p:sp>
      <p:sp>
        <p:nvSpPr>
          <p:cNvPr id="31" name="TextBox 30">
            <a:extLst>
              <a:ext uri="{FF2B5EF4-FFF2-40B4-BE49-F238E27FC236}">
                <a16:creationId xmlns:a16="http://schemas.microsoft.com/office/drawing/2014/main" id="{C2D3D90C-F994-4CC3-8652-BCA3D4370ADC}"/>
              </a:ext>
            </a:extLst>
          </p:cNvPr>
          <p:cNvSpPr txBox="1"/>
          <p:nvPr/>
        </p:nvSpPr>
        <p:spPr>
          <a:xfrm>
            <a:off x="10717680" y="7161237"/>
            <a:ext cx="3738817" cy="366575"/>
          </a:xfrm>
          <a:prstGeom prst="rect">
            <a:avLst/>
          </a:prstGeom>
          <a:solidFill>
            <a:schemeClr val="bg1"/>
          </a:solidFill>
        </p:spPr>
        <p:txBody>
          <a:bodyPr wrap="square" rtlCol="0">
            <a:spAutoFit/>
          </a:bodyPr>
          <a:lstStyle/>
          <a:p>
            <a:pPr algn="ctr"/>
            <a:r>
              <a:rPr lang="en-US" sz="1782" dirty="0">
                <a:latin typeface="+mj-lt"/>
              </a:rPr>
              <a:t>Scatter Plot: Comparison to FRM/FEM</a:t>
            </a:r>
          </a:p>
        </p:txBody>
      </p:sp>
      <p:sp>
        <p:nvSpPr>
          <p:cNvPr id="52" name="TextBox 51">
            <a:extLst>
              <a:ext uri="{FF2B5EF4-FFF2-40B4-BE49-F238E27FC236}">
                <a16:creationId xmlns:a16="http://schemas.microsoft.com/office/drawing/2014/main" id="{C9375A12-4150-4C9A-A5FF-3226CB9B6B71}"/>
              </a:ext>
            </a:extLst>
          </p:cNvPr>
          <p:cNvSpPr txBox="1"/>
          <p:nvPr/>
        </p:nvSpPr>
        <p:spPr>
          <a:xfrm>
            <a:off x="1595706" y="15471934"/>
            <a:ext cx="4442840" cy="366254"/>
          </a:xfrm>
          <a:prstGeom prst="rect">
            <a:avLst/>
          </a:prstGeom>
          <a:solidFill>
            <a:schemeClr val="bg1"/>
          </a:solidFill>
        </p:spPr>
        <p:txBody>
          <a:bodyPr wrap="square" rtlCol="0">
            <a:spAutoFit/>
          </a:bodyPr>
          <a:lstStyle/>
          <a:p>
            <a:pPr algn="ctr"/>
            <a:r>
              <a:rPr lang="en-US" sz="1780" dirty="0">
                <a:latin typeface="+mj-lt"/>
              </a:rPr>
              <a:t>Meteorological Conditions During Deployment</a:t>
            </a:r>
          </a:p>
        </p:txBody>
      </p:sp>
      <p:sp>
        <p:nvSpPr>
          <p:cNvPr id="50" name="TextBox 49">
            <a:extLst>
              <a:ext uri="{FF2B5EF4-FFF2-40B4-BE49-F238E27FC236}">
                <a16:creationId xmlns:a16="http://schemas.microsoft.com/office/drawing/2014/main" id="{48DB51E1-DB34-4F35-9EC7-A85FCAD9B853}"/>
              </a:ext>
            </a:extLst>
          </p:cNvPr>
          <p:cNvSpPr txBox="1"/>
          <p:nvPr/>
        </p:nvSpPr>
        <p:spPr>
          <a:xfrm>
            <a:off x="6632255" y="11083734"/>
            <a:ext cx="2280285" cy="366254"/>
          </a:xfrm>
          <a:prstGeom prst="rect">
            <a:avLst/>
          </a:prstGeom>
          <a:solidFill>
            <a:schemeClr val="bg1"/>
          </a:solidFill>
        </p:spPr>
        <p:txBody>
          <a:bodyPr wrap="square" rtlCol="0">
            <a:spAutoFit/>
          </a:bodyPr>
          <a:lstStyle/>
          <a:p>
            <a:pPr algn="ctr"/>
            <a:r>
              <a:rPr lang="en-US" sz="1780" dirty="0">
                <a:latin typeface="+mj-lt"/>
              </a:rPr>
              <a:t>Performance Metrics</a:t>
            </a:r>
            <a:r>
              <a:rPr lang="en-US" sz="1600" baseline="44000" dirty="0">
                <a:latin typeface="+mj-lt"/>
                <a:sym typeface="Wingdings" panose="05000000000000000000" pitchFamily="2" charset="2"/>
              </a:rPr>
              <a:t></a:t>
            </a:r>
            <a:endParaRPr lang="en-US" sz="1600" baseline="44000" dirty="0">
              <a:latin typeface="+mj-lt"/>
            </a:endParaRPr>
          </a:p>
        </p:txBody>
      </p:sp>
      <p:sp>
        <p:nvSpPr>
          <p:cNvPr id="57" name="TextBox 56">
            <a:extLst>
              <a:ext uri="{FF2B5EF4-FFF2-40B4-BE49-F238E27FC236}">
                <a16:creationId xmlns:a16="http://schemas.microsoft.com/office/drawing/2014/main" id="{D3EAA539-C1A8-4072-88DD-7C4A1CB274DE}"/>
              </a:ext>
            </a:extLst>
          </p:cNvPr>
          <p:cNvSpPr txBox="1"/>
          <p:nvPr/>
        </p:nvSpPr>
        <p:spPr>
          <a:xfrm>
            <a:off x="463293" y="19692512"/>
            <a:ext cx="14618211" cy="441146"/>
          </a:xfrm>
          <a:prstGeom prst="rect">
            <a:avLst/>
          </a:prstGeom>
          <a:noFill/>
        </p:spPr>
        <p:txBody>
          <a:bodyPr wrap="square" rtlCol="0">
            <a:spAutoFit/>
          </a:bodyPr>
          <a:lstStyle/>
          <a:p>
            <a:r>
              <a:rPr lang="en-US" sz="1600" baseline="40000" dirty="0">
                <a:sym typeface="Wingdings" panose="05000000000000000000" pitchFamily="2" charset="2"/>
              </a:rPr>
              <a:t></a:t>
            </a:r>
            <a:r>
              <a:rPr lang="en-US" sz="1700" baseline="30000" dirty="0"/>
              <a:t>For evaluations with greater than three sensors, grouping individual sensor metrics into boxplots is recommended for displaying results. Note that this recommendation does not apply to metrics computed as a single value for all sensors over the whole evaluation group, such as RMSE, NRMSE, CV, and standard deviation.</a:t>
            </a:r>
          </a:p>
        </p:txBody>
      </p:sp>
      <p:sp>
        <p:nvSpPr>
          <p:cNvPr id="64" name="TextBox 63">
            <a:extLst>
              <a:ext uri="{FF2B5EF4-FFF2-40B4-BE49-F238E27FC236}">
                <a16:creationId xmlns:a16="http://schemas.microsoft.com/office/drawing/2014/main" id="{0BB7F0EF-A4C5-4C2E-8C30-A3FC07023499}"/>
              </a:ext>
            </a:extLst>
          </p:cNvPr>
          <p:cNvSpPr txBox="1"/>
          <p:nvPr/>
        </p:nvSpPr>
        <p:spPr>
          <a:xfrm>
            <a:off x="4381366" y="11367453"/>
            <a:ext cx="2775108" cy="276999"/>
          </a:xfrm>
          <a:prstGeom prst="rect">
            <a:avLst/>
          </a:prstGeom>
          <a:noFill/>
        </p:spPr>
        <p:txBody>
          <a:bodyPr wrap="square" rtlCol="0">
            <a:spAutoFit/>
          </a:bodyPr>
          <a:lstStyle/>
          <a:p>
            <a:pPr algn="ctr"/>
            <a:r>
              <a:rPr lang="en-US" sz="1200" dirty="0">
                <a:latin typeface="+mj-lt"/>
              </a:rPr>
              <a:t>Sensor-Reference Accuracy</a:t>
            </a:r>
          </a:p>
        </p:txBody>
      </p:sp>
      <p:sp>
        <p:nvSpPr>
          <p:cNvPr id="65" name="TextBox 64">
            <a:extLst>
              <a:ext uri="{FF2B5EF4-FFF2-40B4-BE49-F238E27FC236}">
                <a16:creationId xmlns:a16="http://schemas.microsoft.com/office/drawing/2014/main" id="{7CCDA54E-2EC1-4BF2-BE46-046BC6EEE5B1}"/>
              </a:ext>
            </a:extLst>
          </p:cNvPr>
          <p:cNvSpPr txBox="1"/>
          <p:nvPr/>
        </p:nvSpPr>
        <p:spPr>
          <a:xfrm>
            <a:off x="11604543" y="11371446"/>
            <a:ext cx="2280284" cy="276999"/>
          </a:xfrm>
          <a:prstGeom prst="rect">
            <a:avLst/>
          </a:prstGeom>
          <a:noFill/>
        </p:spPr>
        <p:txBody>
          <a:bodyPr wrap="square" rtlCol="0">
            <a:spAutoFit/>
          </a:bodyPr>
          <a:lstStyle/>
          <a:p>
            <a:pPr algn="ctr"/>
            <a:r>
              <a:rPr lang="en-US" sz="1200" dirty="0">
                <a:latin typeface="+mj-lt"/>
              </a:rPr>
              <a:t>Sensor-Sensor Precision</a:t>
            </a:r>
          </a:p>
        </p:txBody>
      </p:sp>
      <p:cxnSp>
        <p:nvCxnSpPr>
          <p:cNvPr id="60" name="Straight Connector 59">
            <a:extLst>
              <a:ext uri="{FF2B5EF4-FFF2-40B4-BE49-F238E27FC236}">
                <a16:creationId xmlns:a16="http://schemas.microsoft.com/office/drawing/2014/main" id="{B52461F5-B47C-49F4-9F70-8CD34A117E48}"/>
              </a:ext>
            </a:extLst>
          </p:cNvPr>
          <p:cNvCxnSpPr>
            <a:cxnSpLocks/>
          </p:cNvCxnSpPr>
          <p:nvPr/>
        </p:nvCxnSpPr>
        <p:spPr>
          <a:xfrm flipV="1">
            <a:off x="846049" y="11627783"/>
            <a:ext cx="9839961"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3B04531-F22B-4C56-B6AF-6ABE2E751C5B}"/>
              </a:ext>
            </a:extLst>
          </p:cNvPr>
          <p:cNvCxnSpPr>
            <a:cxnSpLocks/>
          </p:cNvCxnSpPr>
          <p:nvPr/>
        </p:nvCxnSpPr>
        <p:spPr>
          <a:xfrm>
            <a:off x="10900231" y="11627783"/>
            <a:ext cx="3728085"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8" name="Table 18">
            <a:extLst>
              <a:ext uri="{FF2B5EF4-FFF2-40B4-BE49-F238E27FC236}">
                <a16:creationId xmlns:a16="http://schemas.microsoft.com/office/drawing/2014/main" id="{47941790-F508-45B8-841D-BA5D6A7CA69F}"/>
              </a:ext>
            </a:extLst>
          </p:cNvPr>
          <p:cNvGraphicFramePr>
            <a:graphicFrameLocks noGrp="1"/>
          </p:cNvGraphicFramePr>
          <p:nvPr>
            <p:extLst>
              <p:ext uri="{D42A27DB-BD31-4B8C-83A1-F6EECF244321}">
                <p14:modId xmlns:p14="http://schemas.microsoft.com/office/powerpoint/2010/main" val="4179905371"/>
              </p:ext>
            </p:extLst>
          </p:nvPr>
        </p:nvGraphicFramePr>
        <p:xfrm>
          <a:off x="726167" y="2879974"/>
          <a:ext cx="4522242" cy="4123944"/>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63730">
                <a:tc gridSpan="2">
                  <a:txBody>
                    <a:bodyPr/>
                    <a:lstStyle/>
                    <a:p>
                      <a:pPr algn="ctr"/>
                      <a:r>
                        <a:rPr lang="en-US" sz="1400" b="1" dirty="0">
                          <a:solidFill>
                            <a:sysClr val="windowText" lastClr="000000"/>
                          </a:solidFill>
                        </a:rPr>
                        <a:t>Testing Organization and Site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1594233">
                <a:tc>
                  <a:txBody>
                    <a:bodyPr/>
                    <a:lstStyle/>
                    <a:p>
                      <a:pPr algn="ctr"/>
                      <a:r>
                        <a:rPr lang="en-US" sz="1400" b="0" dirty="0">
                          <a:solidFill>
                            <a:sysClr val="windowText" lastClr="000000"/>
                          </a:solidFill>
                        </a:rPr>
                        <a:t>Testing organization </a:t>
                      </a:r>
                      <a:r>
                        <a:rPr lang="en-US" sz="1200" b="0" dirty="0">
                          <a:solidFill>
                            <a:sysClr val="windowText" lastClr="000000"/>
                          </a:solidFill>
                        </a:rPr>
                        <a:t>(Name, Organization Type, Contact website / phone number / email)</a:t>
                      </a:r>
                      <a:endParaRPr lang="en-US" sz="14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943954">
                <a:tc>
                  <a:txBody>
                    <a:bodyPr/>
                    <a:lstStyle/>
                    <a:p>
                      <a:pPr algn="ctr"/>
                      <a:r>
                        <a:rPr lang="en-US" sz="1400" b="0" dirty="0">
                          <a:solidFill>
                            <a:sysClr val="windowText" lastClr="000000"/>
                          </a:solidFill>
                        </a:rPr>
                        <a:t>Testing location </a:t>
                      </a:r>
                    </a:p>
                    <a:p>
                      <a:pPr marL="0" marR="0" lvl="0" indent="0" algn="ctr" defTabSz="1554480" rtl="0" eaLnBrk="1" fontAlgn="auto" latinLnBrk="0" hangingPunct="1">
                        <a:lnSpc>
                          <a:spcPct val="100000"/>
                        </a:lnSpc>
                        <a:spcBef>
                          <a:spcPts val="0"/>
                        </a:spcBef>
                        <a:spcAft>
                          <a:spcPts val="0"/>
                        </a:spcAft>
                        <a:buClrTx/>
                        <a:buSzTx/>
                        <a:buFontTx/>
                        <a:buNone/>
                        <a:tabLst/>
                        <a:defRPr/>
                      </a:pPr>
                      <a:r>
                        <a:rPr lang="en-US" sz="1200" b="0" dirty="0">
                          <a:solidFill>
                            <a:sysClr val="windowText" lastClr="000000"/>
                          </a:solidFill>
                        </a:rPr>
                        <a:t>(City, State, Latitude and Longitude)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27947">
                <a:tc>
                  <a:txBody>
                    <a:bodyPr/>
                    <a:lstStyle/>
                    <a:p>
                      <a:pPr algn="ctr"/>
                      <a:r>
                        <a:rPr lang="en-US" sz="1400" b="0" dirty="0">
                          <a:solidFill>
                            <a:sysClr val="windowText" lastClr="000000"/>
                          </a:solidFill>
                        </a:rPr>
                        <a:t>AQS site ID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905263702"/>
                  </a:ext>
                </a:extLst>
              </a:tr>
              <a:tr h="694080">
                <a:tc>
                  <a:txBody>
                    <a:bodyPr/>
                    <a:lstStyle/>
                    <a:p>
                      <a:pPr algn="ctr"/>
                      <a:r>
                        <a:rPr lang="en-US" sz="1400" dirty="0">
                          <a:solidFill>
                            <a:sysClr val="windowText" lastClr="000000"/>
                          </a:solidFill>
                        </a:rPr>
                        <a:t>Sampling timeframe</a:t>
                      </a:r>
                      <a:r>
                        <a:rPr lang="en-US" sz="1200" dirty="0">
                          <a:solidFill>
                            <a:sysClr val="windowText" lastClr="000000"/>
                          </a:solidFill>
                        </a:rPr>
                        <a:t> </a:t>
                      </a: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bl>
          </a:graphicData>
        </a:graphic>
      </p:graphicFrame>
      <p:graphicFrame>
        <p:nvGraphicFramePr>
          <p:cNvPr id="56" name="Table 18">
            <a:extLst>
              <a:ext uri="{FF2B5EF4-FFF2-40B4-BE49-F238E27FC236}">
                <a16:creationId xmlns:a16="http://schemas.microsoft.com/office/drawing/2014/main" id="{957E01A2-5E7D-419F-9E4A-7EC900B83EF7}"/>
              </a:ext>
            </a:extLst>
          </p:cNvPr>
          <p:cNvGraphicFramePr>
            <a:graphicFrameLocks noGrp="1"/>
          </p:cNvGraphicFramePr>
          <p:nvPr>
            <p:extLst>
              <p:ext uri="{D42A27DB-BD31-4B8C-83A1-F6EECF244321}">
                <p14:modId xmlns:p14="http://schemas.microsoft.com/office/powerpoint/2010/main" val="15436171"/>
              </p:ext>
            </p:extLst>
          </p:nvPr>
        </p:nvGraphicFramePr>
        <p:xfrm>
          <a:off x="1310116" y="9772842"/>
          <a:ext cx="5602492" cy="1175556"/>
        </p:xfrm>
        <a:graphic>
          <a:graphicData uri="http://schemas.openxmlformats.org/drawingml/2006/table">
            <a:tbl>
              <a:tblPr firstRow="1" bandRow="1">
                <a:tableStyleId>{69CF1AB2-1976-4502-BF36-3FF5EA218861}</a:tableStyleId>
              </a:tblPr>
              <a:tblGrid>
                <a:gridCol w="3997305">
                  <a:extLst>
                    <a:ext uri="{9D8B030D-6E8A-4147-A177-3AD203B41FA5}">
                      <a16:colId xmlns:a16="http://schemas.microsoft.com/office/drawing/2014/main" val="3814208030"/>
                    </a:ext>
                  </a:extLst>
                </a:gridCol>
                <a:gridCol w="1605187">
                  <a:extLst>
                    <a:ext uri="{9D8B030D-6E8A-4147-A177-3AD203B41FA5}">
                      <a16:colId xmlns:a16="http://schemas.microsoft.com/office/drawing/2014/main" val="1546040442"/>
                    </a:ext>
                  </a:extLst>
                </a:gridCol>
              </a:tblGrid>
              <a:tr h="587778">
                <a:tc>
                  <a:txBody>
                    <a:bodyPr/>
                    <a:lstStyle/>
                    <a:p>
                      <a:pPr algn="l"/>
                      <a:r>
                        <a:rPr lang="en-US" sz="1200" b="0" dirty="0">
                          <a:solidFill>
                            <a:sysClr val="windowText" lastClr="000000"/>
                          </a:solidFill>
                        </a:rPr>
                        <a:t>Range of FRM/FEM concentrations over duration of base test (ppbv)</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87778">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200" b="0" dirty="0">
                          <a:solidFill>
                            <a:sysClr val="windowText" lastClr="000000"/>
                          </a:solidFill>
                        </a:rPr>
                        <a:t>Number of 1-hr periods in FRM/FEM monitor measurements with a goal concentration ≥ 60 ppbv</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51" name="Table 18">
            <a:extLst>
              <a:ext uri="{FF2B5EF4-FFF2-40B4-BE49-F238E27FC236}">
                <a16:creationId xmlns:a16="http://schemas.microsoft.com/office/drawing/2014/main" id="{38C03BB1-CCE2-4806-8CE1-DD9943BC99C5}"/>
              </a:ext>
            </a:extLst>
          </p:cNvPr>
          <p:cNvGraphicFramePr>
            <a:graphicFrameLocks noGrp="1"/>
          </p:cNvGraphicFramePr>
          <p:nvPr>
            <p:extLst>
              <p:ext uri="{D42A27DB-BD31-4B8C-83A1-F6EECF244321}">
                <p14:modId xmlns:p14="http://schemas.microsoft.com/office/powerpoint/2010/main" val="4073693233"/>
              </p:ext>
            </p:extLst>
          </p:nvPr>
        </p:nvGraphicFramePr>
        <p:xfrm>
          <a:off x="10253625" y="2879974"/>
          <a:ext cx="4522242" cy="4123945"/>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63465">
                <a:tc gridSpan="2">
                  <a:txBody>
                    <a:bodyPr/>
                    <a:lstStyle/>
                    <a:p>
                      <a:pPr algn="ctr"/>
                      <a:r>
                        <a:rPr lang="en-US" sz="1400" b="1" dirty="0">
                          <a:solidFill>
                            <a:sysClr val="windowText" lastClr="000000"/>
                          </a:solidFill>
                        </a:rPr>
                        <a:t>FRM/FEM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612150">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656658">
                <a:tc>
                  <a:txBody>
                    <a:bodyPr/>
                    <a:lstStyle/>
                    <a:p>
                      <a:pPr algn="ctr"/>
                      <a:r>
                        <a:rPr lang="en-US" sz="1400" b="0" dirty="0">
                          <a:solidFill>
                            <a:sysClr val="windowText" lastClr="000000"/>
                          </a:solidFill>
                        </a:rPr>
                        <a:t>Sampling time</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96972">
                <a:tc>
                  <a:txBody>
                    <a:bodyPr/>
                    <a:lstStyle/>
                    <a:p>
                      <a:pPr algn="ctr"/>
                      <a:r>
                        <a:rPr lang="en-US" sz="1400" b="0" dirty="0">
                          <a:solidFill>
                            <a:sysClr val="windowText" lastClr="000000"/>
                          </a:solidFill>
                        </a:rPr>
                        <a:t>Date of calibration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96788662"/>
                  </a:ext>
                </a:extLst>
              </a:tr>
              <a:tr h="947350">
                <a:tc>
                  <a:txBody>
                    <a:bodyPr/>
                    <a:lstStyle/>
                    <a:p>
                      <a:pPr algn="ctr"/>
                      <a:r>
                        <a:rPr lang="en-US" sz="1400" b="0" dirty="0">
                          <a:solidFill>
                            <a:sysClr val="windowText" lastClr="000000"/>
                          </a:solidFill>
                        </a:rPr>
                        <a:t>Date of one-point QC check</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21267441"/>
                  </a:ext>
                </a:extLst>
              </a:tr>
              <a:tr h="947350">
                <a:tc>
                  <a:txBody>
                    <a:bodyPr/>
                    <a:lstStyle/>
                    <a:p>
                      <a:pPr algn="ctr"/>
                      <a:r>
                        <a:rPr lang="en-US" sz="1400" b="0" dirty="0">
                          <a:solidFill>
                            <a:sysClr val="windowText" lastClr="000000"/>
                          </a:solidFill>
                        </a:rPr>
                        <a:t>Description, date(s) of maintenance activities </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596425988"/>
                  </a:ext>
                </a:extLst>
              </a:tr>
            </a:tbl>
          </a:graphicData>
        </a:graphic>
      </p:graphicFrame>
      <p:graphicFrame>
        <p:nvGraphicFramePr>
          <p:cNvPr id="30" name="Table 18">
            <a:extLst>
              <a:ext uri="{FF2B5EF4-FFF2-40B4-BE49-F238E27FC236}">
                <a16:creationId xmlns:a16="http://schemas.microsoft.com/office/drawing/2014/main" id="{21A58A00-867E-4586-9E12-B610E1FDCE28}"/>
              </a:ext>
            </a:extLst>
          </p:cNvPr>
          <p:cNvGraphicFramePr>
            <a:graphicFrameLocks noGrp="1"/>
          </p:cNvGraphicFramePr>
          <p:nvPr>
            <p:extLst>
              <p:ext uri="{D42A27DB-BD31-4B8C-83A1-F6EECF244321}">
                <p14:modId xmlns:p14="http://schemas.microsoft.com/office/powerpoint/2010/main" val="3346372611"/>
              </p:ext>
            </p:extLst>
          </p:nvPr>
        </p:nvGraphicFramePr>
        <p:xfrm>
          <a:off x="5489896" y="2882634"/>
          <a:ext cx="4522242" cy="4123943"/>
        </p:xfrm>
        <a:graphic>
          <a:graphicData uri="http://schemas.openxmlformats.org/drawingml/2006/table">
            <a:tbl>
              <a:tblPr firstRow="1" bandRow="1">
                <a:tableStyleId>{69CF1AB2-1976-4502-BF36-3FF5EA218861}</a:tableStyleId>
              </a:tblPr>
              <a:tblGrid>
                <a:gridCol w="1736844">
                  <a:extLst>
                    <a:ext uri="{9D8B030D-6E8A-4147-A177-3AD203B41FA5}">
                      <a16:colId xmlns:a16="http://schemas.microsoft.com/office/drawing/2014/main" val="3814208030"/>
                    </a:ext>
                  </a:extLst>
                </a:gridCol>
                <a:gridCol w="511578">
                  <a:extLst>
                    <a:ext uri="{9D8B030D-6E8A-4147-A177-3AD203B41FA5}">
                      <a16:colId xmlns:a16="http://schemas.microsoft.com/office/drawing/2014/main" val="1546040442"/>
                    </a:ext>
                  </a:extLst>
                </a:gridCol>
                <a:gridCol w="416888">
                  <a:extLst>
                    <a:ext uri="{9D8B030D-6E8A-4147-A177-3AD203B41FA5}">
                      <a16:colId xmlns:a16="http://schemas.microsoft.com/office/drawing/2014/main" val="763465666"/>
                    </a:ext>
                  </a:extLst>
                </a:gridCol>
                <a:gridCol w="928466">
                  <a:extLst>
                    <a:ext uri="{9D8B030D-6E8A-4147-A177-3AD203B41FA5}">
                      <a16:colId xmlns:a16="http://schemas.microsoft.com/office/drawing/2014/main" val="1911725581"/>
                    </a:ext>
                  </a:extLst>
                </a:gridCol>
                <a:gridCol w="928466">
                  <a:extLst>
                    <a:ext uri="{9D8B030D-6E8A-4147-A177-3AD203B41FA5}">
                      <a16:colId xmlns:a16="http://schemas.microsoft.com/office/drawing/2014/main" val="1354556242"/>
                    </a:ext>
                  </a:extLst>
                </a:gridCol>
              </a:tblGrid>
              <a:tr h="448675">
                <a:tc gridSpan="5">
                  <a:txBody>
                    <a:bodyPr/>
                    <a:lstStyle/>
                    <a:p>
                      <a:pPr algn="ctr"/>
                      <a:r>
                        <a:rPr lang="en-US" sz="1400" b="1" dirty="0">
                          <a:solidFill>
                            <a:sysClr val="windowText" lastClr="000000"/>
                          </a:solidFill>
                          <a:latin typeface="+mn-lt"/>
                        </a:rPr>
                        <a:t>Sensor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01822641"/>
                  </a:ext>
                </a:extLst>
              </a:tr>
              <a:tr h="488321">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99110780"/>
                  </a:ext>
                </a:extLst>
              </a:tr>
              <a:tr h="523846">
                <a:tc>
                  <a:txBody>
                    <a:bodyPr/>
                    <a:lstStyle/>
                    <a:p>
                      <a:pPr algn="ctr"/>
                      <a:r>
                        <a:rPr lang="en-US" sz="1400" b="0" dirty="0">
                          <a:solidFill>
                            <a:sysClr val="windowText" lastClr="000000"/>
                          </a:solidFill>
                        </a:rPr>
                        <a:t>Device firmware version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105121"/>
                  </a:ext>
                </a:extLst>
              </a:tr>
              <a:tr h="523846">
                <a:tc>
                  <a:txBody>
                    <a:bodyPr/>
                    <a:lstStyle/>
                    <a:p>
                      <a:pPr algn="ctr"/>
                      <a:r>
                        <a:rPr lang="en-US" sz="1400" b="0" dirty="0">
                          <a:solidFill>
                            <a:sysClr val="windowText" lastClr="000000"/>
                          </a:solidFill>
                        </a:rPr>
                        <a:t>Sampling time </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905263702"/>
                  </a:ext>
                </a:extLst>
              </a:tr>
              <a:tr h="454025">
                <a:tc rowSpan="3">
                  <a:txBody>
                    <a:bodyPr/>
                    <a:lstStyle/>
                    <a:p>
                      <a:pPr algn="ctr"/>
                      <a:r>
                        <a:rPr lang="en-US" sz="1400" dirty="0">
                          <a:solidFill>
                            <a:sysClr val="windowText" lastClr="000000"/>
                          </a:solidFill>
                        </a:rPr>
                        <a:t>Sensor serial</a:t>
                      </a:r>
                    </a:p>
                    <a:p>
                      <a:pPr algn="ctr"/>
                      <a:r>
                        <a:rPr lang="en-US" sz="1400" dirty="0">
                          <a:solidFill>
                            <a:sysClr val="windowText" lastClr="000000"/>
                          </a:solidFill>
                        </a:rPr>
                        <a:t>numbers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779271849"/>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358869375"/>
                  </a:ext>
                </a:extLst>
              </a:tr>
              <a:tr h="777180">
                <a:tc>
                  <a:txBody>
                    <a:bodyPr/>
                    <a:lstStyle/>
                    <a:p>
                      <a:pPr algn="ctr"/>
                      <a:r>
                        <a:rPr lang="en-US" sz="1400" dirty="0">
                          <a:solidFill>
                            <a:sysClr val="windowText" lastClr="000000"/>
                          </a:solidFill>
                        </a:rPr>
                        <a:t>Issues encountered during deployment?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Wingdings" panose="05000000000000000000" pitchFamily="2" charset="2"/>
                        </a:rPr>
                        <a:t></a:t>
                      </a:r>
                      <a:endParaRPr lang="en-US" sz="1600" dirty="0">
                        <a:solidFill>
                          <a:schemeClr val="tx1"/>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gridSpan="3">
                  <a:txBody>
                    <a:bodyPr/>
                    <a:lstStyle/>
                    <a:p>
                      <a:pPr algn="ctr"/>
                      <a:r>
                        <a:rPr lang="en-US" sz="1400" dirty="0">
                          <a:solidFill>
                            <a:sysClr val="windowText" lastClr="000000"/>
                          </a:solidFill>
                          <a:latin typeface="+mn-lt"/>
                        </a:rPr>
                        <a:t>Brief summary of issues</a:t>
                      </a:r>
                      <a:endParaRPr lang="en-US"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8851090"/>
                  </a:ext>
                </a:extLst>
              </a:tr>
            </a:tbl>
          </a:graphicData>
        </a:graphic>
      </p:graphicFrame>
      <p:sp>
        <p:nvSpPr>
          <p:cNvPr id="3" name="Picture Placeholder 2">
            <a:extLst>
              <a:ext uri="{FF2B5EF4-FFF2-40B4-BE49-F238E27FC236}">
                <a16:creationId xmlns:a16="http://schemas.microsoft.com/office/drawing/2014/main" id="{E496A7F8-43F8-4BAA-ACE7-4F2FD405C445}"/>
              </a:ext>
            </a:extLst>
          </p:cNvPr>
          <p:cNvSpPr>
            <a:spLocks noGrp="1"/>
          </p:cNvSpPr>
          <p:nvPr>
            <p:ph type="pic" sz="quarter" idx="13"/>
          </p:nvPr>
        </p:nvSpPr>
        <p:spPr/>
      </p:sp>
      <p:sp>
        <p:nvSpPr>
          <p:cNvPr id="7" name="Text Placeholder 6">
            <a:extLst>
              <a:ext uri="{FF2B5EF4-FFF2-40B4-BE49-F238E27FC236}">
                <a16:creationId xmlns:a16="http://schemas.microsoft.com/office/drawing/2014/main" id="{1F867A50-C366-451C-B510-1358A8E03B8F}"/>
              </a:ext>
            </a:extLst>
          </p:cNvPr>
          <p:cNvSpPr>
            <a:spLocks noGrp="1"/>
          </p:cNvSpPr>
          <p:nvPr>
            <p:ph type="body" sz="quarter" idx="15"/>
          </p:nvPr>
        </p:nvSpPr>
        <p:spPr/>
        <p:txBody>
          <a:bodyPr/>
          <a:lstStyle/>
          <a:p>
            <a:endParaRPr lang="en-US"/>
          </a:p>
        </p:txBody>
      </p:sp>
      <p:sp>
        <p:nvSpPr>
          <p:cNvPr id="6" name="Text Placeholder 5">
            <a:extLst>
              <a:ext uri="{FF2B5EF4-FFF2-40B4-BE49-F238E27FC236}">
                <a16:creationId xmlns:a16="http://schemas.microsoft.com/office/drawing/2014/main" id="{A96546AC-36CF-4A51-A082-C4DB57591699}"/>
              </a:ext>
            </a:extLst>
          </p:cNvPr>
          <p:cNvSpPr>
            <a:spLocks noGrp="1"/>
          </p:cNvSpPr>
          <p:nvPr>
            <p:ph type="body" sz="quarter" idx="14"/>
          </p:nvPr>
        </p:nvSpPr>
        <p:spPr/>
        <p:txBody>
          <a:bodyPr/>
          <a:lstStyle/>
          <a:p>
            <a:endParaRPr lang="en-US"/>
          </a:p>
        </p:txBody>
      </p:sp>
      <p:graphicFrame>
        <p:nvGraphicFramePr>
          <p:cNvPr id="32" name="Table 18">
            <a:extLst>
              <a:ext uri="{FF2B5EF4-FFF2-40B4-BE49-F238E27FC236}">
                <a16:creationId xmlns:a16="http://schemas.microsoft.com/office/drawing/2014/main" id="{B8FDD0E3-4EC8-4FB4-AAC5-E9C047C9329F}"/>
              </a:ext>
            </a:extLst>
          </p:cNvPr>
          <p:cNvGraphicFramePr>
            <a:graphicFrameLocks noGrp="1"/>
          </p:cNvGraphicFramePr>
          <p:nvPr>
            <p:extLst>
              <p:ext uri="{D42A27DB-BD31-4B8C-83A1-F6EECF244321}">
                <p14:modId xmlns:p14="http://schemas.microsoft.com/office/powerpoint/2010/main" val="1032831007"/>
              </p:ext>
            </p:extLst>
          </p:nvPr>
        </p:nvGraphicFramePr>
        <p:xfrm>
          <a:off x="1806546" y="18480402"/>
          <a:ext cx="4442840" cy="1030064"/>
        </p:xfrm>
        <a:graphic>
          <a:graphicData uri="http://schemas.openxmlformats.org/drawingml/2006/table">
            <a:tbl>
              <a:tblPr firstRow="1" bandRow="1">
                <a:tableStyleId>{69CF1AB2-1976-4502-BF36-3FF5EA218861}</a:tableStyleId>
              </a:tblPr>
              <a:tblGrid>
                <a:gridCol w="3395090">
                  <a:extLst>
                    <a:ext uri="{9D8B030D-6E8A-4147-A177-3AD203B41FA5}">
                      <a16:colId xmlns:a16="http://schemas.microsoft.com/office/drawing/2014/main" val="3814208030"/>
                    </a:ext>
                  </a:extLst>
                </a:gridCol>
                <a:gridCol w="1047750">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Number of 1-hr periods outside manufacture-listed temperature target criteria</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Number of 1-hr periods outside manufacture-listed relative humidity target criteria</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33" name="Table 18">
            <a:extLst>
              <a:ext uri="{FF2B5EF4-FFF2-40B4-BE49-F238E27FC236}">
                <a16:creationId xmlns:a16="http://schemas.microsoft.com/office/drawing/2014/main" id="{FF6CC21A-1E4F-4F2B-8F5A-10BA08714989}"/>
              </a:ext>
            </a:extLst>
          </p:cNvPr>
          <p:cNvGraphicFramePr>
            <a:graphicFrameLocks noGrp="1"/>
          </p:cNvGraphicFramePr>
          <p:nvPr>
            <p:extLst>
              <p:ext uri="{D42A27DB-BD31-4B8C-83A1-F6EECF244321}">
                <p14:modId xmlns:p14="http://schemas.microsoft.com/office/powerpoint/2010/main" val="2900966569"/>
              </p:ext>
            </p:extLst>
          </p:nvPr>
        </p:nvGraphicFramePr>
        <p:xfrm>
          <a:off x="7905366" y="18480402"/>
          <a:ext cx="4292660" cy="1030064"/>
        </p:xfrm>
        <a:graphic>
          <a:graphicData uri="http://schemas.openxmlformats.org/drawingml/2006/table">
            <a:tbl>
              <a:tblPr firstRow="1" bandRow="1">
                <a:tableStyleId>{69CF1AB2-1976-4502-BF36-3FF5EA218861}</a:tableStyleId>
              </a:tblPr>
              <a:tblGrid>
                <a:gridCol w="3191504">
                  <a:extLst>
                    <a:ext uri="{9D8B030D-6E8A-4147-A177-3AD203B41FA5}">
                      <a16:colId xmlns:a16="http://schemas.microsoft.com/office/drawing/2014/main" val="3814208030"/>
                    </a:ext>
                  </a:extLst>
                </a:gridCol>
                <a:gridCol w="1101156">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Mean number of paired, normalized concentration and temperature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Mean number of paired, normalized concentration and relative humidity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sp>
        <p:nvSpPr>
          <p:cNvPr id="34" name="TextBox 33">
            <a:extLst>
              <a:ext uri="{FF2B5EF4-FFF2-40B4-BE49-F238E27FC236}">
                <a16:creationId xmlns:a16="http://schemas.microsoft.com/office/drawing/2014/main" id="{7D655D40-6DF2-4B90-8D9E-8C2B333DA162}"/>
              </a:ext>
            </a:extLst>
          </p:cNvPr>
          <p:cNvSpPr txBox="1"/>
          <p:nvPr/>
        </p:nvSpPr>
        <p:spPr>
          <a:xfrm>
            <a:off x="10051696" y="15476354"/>
            <a:ext cx="2496575" cy="366254"/>
          </a:xfrm>
          <a:prstGeom prst="rect">
            <a:avLst/>
          </a:prstGeom>
          <a:solidFill>
            <a:schemeClr val="bg1"/>
          </a:solidFill>
        </p:spPr>
        <p:txBody>
          <a:bodyPr wrap="square" rtlCol="0">
            <a:spAutoFit/>
          </a:bodyPr>
          <a:lstStyle/>
          <a:p>
            <a:pPr algn="ctr"/>
            <a:r>
              <a:rPr lang="en-US" sz="1780" dirty="0">
                <a:latin typeface="+mj-lt"/>
              </a:rPr>
              <a:t>Meteorological Influence</a:t>
            </a:r>
          </a:p>
        </p:txBody>
      </p:sp>
    </p:spTree>
    <p:extLst>
      <p:ext uri="{BB962C8B-B14F-4D97-AF65-F5344CB8AC3E}">
        <p14:creationId xmlns:p14="http://schemas.microsoft.com/office/powerpoint/2010/main" val="160984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2552CA-E9B4-457D-8B68-179D7461EB2D}"/>
              </a:ext>
            </a:extLst>
          </p:cNvPr>
          <p:cNvSpPr>
            <a:spLocks noGrp="1"/>
          </p:cNvSpPr>
          <p:nvPr>
            <p:ph type="sldNum" sz="quarter" idx="12"/>
          </p:nvPr>
        </p:nvSpPr>
        <p:spPr/>
        <p:txBody>
          <a:bodyPr/>
          <a:lstStyle/>
          <a:p>
            <a:fld id="{F6B4F2FF-32AA-4E9A-BEAC-365ACD596F0C}" type="slidenum">
              <a:rPr lang="en-US" smtClean="0"/>
              <a:pPr/>
              <a:t>2</a:t>
            </a:fld>
            <a:endParaRPr lang="en-US" dirty="0"/>
          </a:p>
        </p:txBody>
      </p:sp>
      <p:sp>
        <p:nvSpPr>
          <p:cNvPr id="4" name="Picture Placeholder 3">
            <a:extLst>
              <a:ext uri="{FF2B5EF4-FFF2-40B4-BE49-F238E27FC236}">
                <a16:creationId xmlns:a16="http://schemas.microsoft.com/office/drawing/2014/main" id="{6692EA42-EB5D-4422-9089-993AB136B2A6}"/>
              </a:ext>
            </a:extLst>
          </p:cNvPr>
          <p:cNvSpPr>
            <a:spLocks noGrp="1"/>
          </p:cNvSpPr>
          <p:nvPr>
            <p:ph type="pic" sz="quarter" idx="13"/>
          </p:nvPr>
        </p:nvSpPr>
        <p:spPr/>
      </p:sp>
      <p:sp>
        <p:nvSpPr>
          <p:cNvPr id="9" name="Text Placeholder 8">
            <a:extLst>
              <a:ext uri="{FF2B5EF4-FFF2-40B4-BE49-F238E27FC236}">
                <a16:creationId xmlns:a16="http://schemas.microsoft.com/office/drawing/2014/main" id="{5A97FEA4-A915-4FBD-B17A-D47AA1C1C52F}"/>
              </a:ext>
            </a:extLst>
          </p:cNvPr>
          <p:cNvSpPr>
            <a:spLocks noGrp="1"/>
          </p:cNvSpPr>
          <p:nvPr>
            <p:ph type="body" sz="quarter" idx="15"/>
          </p:nvPr>
        </p:nvSpPr>
        <p:spPr/>
        <p:txBody>
          <a:bodyPr/>
          <a:lstStyle/>
          <a:p>
            <a:endParaRPr lang="en-US"/>
          </a:p>
        </p:txBody>
      </p:sp>
      <p:sp>
        <p:nvSpPr>
          <p:cNvPr id="8" name="Text Placeholder 7">
            <a:extLst>
              <a:ext uri="{FF2B5EF4-FFF2-40B4-BE49-F238E27FC236}">
                <a16:creationId xmlns:a16="http://schemas.microsoft.com/office/drawing/2014/main" id="{64EE5381-67C9-4DEA-ACDB-E9F8D6D7F4BE}"/>
              </a:ext>
            </a:extLst>
          </p:cNvPr>
          <p:cNvSpPr>
            <a:spLocks noGrp="1"/>
          </p:cNvSpPr>
          <p:nvPr>
            <p:ph type="body" sz="quarter" idx="14"/>
          </p:nvPr>
        </p:nvSpPr>
        <p:spPr/>
        <p:txBody>
          <a:bodyPr/>
          <a:lstStyle/>
          <a:p>
            <a:endParaRPr lang="en-US"/>
          </a:p>
        </p:txBody>
      </p:sp>
      <p:sp>
        <p:nvSpPr>
          <p:cNvPr id="5" name="TextBox 4">
            <a:extLst>
              <a:ext uri="{FF2B5EF4-FFF2-40B4-BE49-F238E27FC236}">
                <a16:creationId xmlns:a16="http://schemas.microsoft.com/office/drawing/2014/main" id="{CA368A03-BB5B-4890-85C6-EC0F1DF40864}"/>
              </a:ext>
            </a:extLst>
          </p:cNvPr>
          <p:cNvSpPr txBox="1"/>
          <p:nvPr/>
        </p:nvSpPr>
        <p:spPr>
          <a:xfrm>
            <a:off x="744835" y="3335117"/>
            <a:ext cx="13731259" cy="1169551"/>
          </a:xfrm>
          <a:prstGeom prst="rect">
            <a:avLst/>
          </a:prstGeom>
          <a:noFill/>
        </p:spPr>
        <p:txBody>
          <a:bodyPr wrap="square" rtlCol="0">
            <a:spAutoFit/>
          </a:bodyPr>
          <a:lstStyle/>
          <a:p>
            <a:pPr lvl="1">
              <a:buClr>
                <a:schemeClr val="tx1">
                  <a:lumMod val="65000"/>
                  <a:lumOff val="35000"/>
                </a:schemeClr>
              </a:buClr>
            </a:pPr>
            <a:r>
              <a:rPr lang="en-US" dirty="0"/>
              <a:t>Additional documentation may be attached or linked to digital versions alongside this report. Such documentation may include field reports and observations during the testing period, maintenance logs for sensors and FRM/FEM monitors, standard operating procedures, and other documentation relevant to this testing report (see below for examples).</a:t>
            </a:r>
          </a:p>
          <a:p>
            <a:pPr lvl="1">
              <a:buClr>
                <a:schemeClr val="tx1">
                  <a:lumMod val="65000"/>
                  <a:lumOff val="35000"/>
                </a:schemeClr>
              </a:buClr>
            </a:pPr>
            <a:endParaRPr lang="en-US" sz="1600" dirty="0">
              <a:latin typeface="+mj-lt"/>
            </a:endParaRPr>
          </a:p>
        </p:txBody>
      </p:sp>
      <p:sp>
        <p:nvSpPr>
          <p:cNvPr id="13" name="TextBox 12">
            <a:extLst>
              <a:ext uri="{FF2B5EF4-FFF2-40B4-BE49-F238E27FC236}">
                <a16:creationId xmlns:a16="http://schemas.microsoft.com/office/drawing/2014/main" id="{9783E1DF-0543-42B1-8E48-C0FAB8A1F37F}"/>
              </a:ext>
            </a:extLst>
          </p:cNvPr>
          <p:cNvSpPr txBox="1"/>
          <p:nvPr/>
        </p:nvSpPr>
        <p:spPr>
          <a:xfrm>
            <a:off x="744837" y="2568476"/>
            <a:ext cx="2893143" cy="400110"/>
          </a:xfrm>
          <a:prstGeom prst="rect">
            <a:avLst/>
          </a:prstGeom>
          <a:noFill/>
        </p:spPr>
        <p:txBody>
          <a:bodyPr wrap="square" rtlCol="0">
            <a:spAutoFit/>
          </a:bodyPr>
          <a:lstStyle/>
          <a:p>
            <a:r>
              <a:rPr lang="en-US" sz="2000" dirty="0">
                <a:latin typeface="+mj-lt"/>
              </a:rPr>
              <a:t>Supplemental Information</a:t>
            </a:r>
          </a:p>
        </p:txBody>
      </p:sp>
      <p:cxnSp>
        <p:nvCxnSpPr>
          <p:cNvPr id="14" name="Straight Connector 13">
            <a:extLst>
              <a:ext uri="{FF2B5EF4-FFF2-40B4-BE49-F238E27FC236}">
                <a16:creationId xmlns:a16="http://schemas.microsoft.com/office/drawing/2014/main" id="{EFF94CB7-8F9A-4B66-8A04-9646E38B70F2}"/>
              </a:ext>
            </a:extLst>
          </p:cNvPr>
          <p:cNvCxnSpPr>
            <a:cxnSpLocks/>
          </p:cNvCxnSpPr>
          <p:nvPr/>
        </p:nvCxnSpPr>
        <p:spPr>
          <a:xfrm>
            <a:off x="773421" y="3013662"/>
            <a:ext cx="14075428" cy="10914"/>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FBCA8259-4FB6-42FD-AB91-6E8235005AB8}"/>
              </a:ext>
            </a:extLst>
          </p:cNvPr>
          <p:cNvGraphicFramePr>
            <a:graphicFrameLocks noGrp="1"/>
          </p:cNvGraphicFramePr>
          <p:nvPr>
            <p:extLst>
              <p:ext uri="{D42A27DB-BD31-4B8C-83A1-F6EECF244321}">
                <p14:modId xmlns:p14="http://schemas.microsoft.com/office/powerpoint/2010/main" val="2450581943"/>
              </p:ext>
            </p:extLst>
          </p:nvPr>
        </p:nvGraphicFramePr>
        <p:xfrm>
          <a:off x="1710150" y="4772325"/>
          <a:ext cx="12124499" cy="8125116"/>
        </p:xfrm>
        <a:graphic>
          <a:graphicData uri="http://schemas.openxmlformats.org/drawingml/2006/table">
            <a:tbl>
              <a:tblPr firstRow="1" bandRow="1">
                <a:tableStyleId>{69CF1AB2-1976-4502-BF36-3FF5EA218861}</a:tableStyleId>
              </a:tblPr>
              <a:tblGrid>
                <a:gridCol w="2751899">
                  <a:extLst>
                    <a:ext uri="{9D8B030D-6E8A-4147-A177-3AD203B41FA5}">
                      <a16:colId xmlns:a16="http://schemas.microsoft.com/office/drawing/2014/main" val="3814208030"/>
                    </a:ext>
                  </a:extLst>
                </a:gridCol>
                <a:gridCol w="914400">
                  <a:extLst>
                    <a:ext uri="{9D8B030D-6E8A-4147-A177-3AD203B41FA5}">
                      <a16:colId xmlns:a16="http://schemas.microsoft.com/office/drawing/2014/main" val="1546040442"/>
                    </a:ext>
                  </a:extLst>
                </a:gridCol>
                <a:gridCol w="8458200">
                  <a:extLst>
                    <a:ext uri="{9D8B030D-6E8A-4147-A177-3AD203B41FA5}">
                      <a16:colId xmlns:a16="http://schemas.microsoft.com/office/drawing/2014/main" val="2671771081"/>
                    </a:ext>
                  </a:extLst>
                </a:gridCol>
              </a:tblGrid>
              <a:tr h="472254">
                <a:tc>
                  <a:txBody>
                    <a:bodyPr/>
                    <a:lstStyle/>
                    <a:p>
                      <a:pPr algn="ctr"/>
                      <a:r>
                        <a:rPr lang="en-US" sz="1600" b="0" dirty="0"/>
                        <a:t>Supplemental Documentation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600" b="0" dirty="0">
                          <a:solidFill>
                            <a:schemeClr val="tx1"/>
                          </a:solidFill>
                        </a:rPr>
                        <a:t>Attached</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1600" b="0" dirty="0">
                          <a:solidFill>
                            <a:schemeClr val="tx1"/>
                          </a:solidFill>
                        </a:rPr>
                        <a:t>Description &amp; URL or file path to documentation</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1289096914"/>
                  </a:ext>
                </a:extLst>
              </a:tr>
              <a:tr h="472254">
                <a:tc>
                  <a:txBody>
                    <a:bodyPr/>
                    <a:lstStyle/>
                    <a:p>
                      <a:pPr algn="ctr"/>
                      <a:r>
                        <a:rPr lang="en-US" sz="1500" dirty="0"/>
                        <a:t>Field observations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endParaRPr lang="en-US" sz="15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028132026"/>
                  </a:ext>
                </a:extLst>
              </a:tr>
              <a:tr h="455970">
                <a:tc>
                  <a:txBody>
                    <a:bodyPr/>
                    <a:lstStyle/>
                    <a:p>
                      <a:pPr algn="ctr"/>
                      <a:r>
                        <a:rPr lang="en-US" sz="1500" dirty="0"/>
                        <a:t>Maintenance logs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41751">
                <a:tc>
                  <a:txBody>
                    <a:bodyPr/>
                    <a:lstStyle/>
                    <a:p>
                      <a:pPr algn="ctr"/>
                      <a:r>
                        <a:rPr lang="en-US" sz="1500" dirty="0"/>
                        <a:t>Standard operating procedure(s)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80971964"/>
                  </a:ext>
                </a:extLst>
              </a:tr>
              <a:tr h="512967">
                <a:tc>
                  <a:txBody>
                    <a:bodyPr/>
                    <a:lstStyle/>
                    <a:p>
                      <a:pPr algn="ctr"/>
                      <a:r>
                        <a:rPr lang="en-US" sz="1500" dirty="0"/>
                        <a:t>Photos of equipment setup and testing</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18000987"/>
                  </a:ext>
                </a:extLst>
              </a:tr>
              <a:tr h="512967">
                <a:tc>
                  <a:txBody>
                    <a:bodyPr/>
                    <a:lstStyle/>
                    <a:p>
                      <a:pPr algn="ctr"/>
                      <a:r>
                        <a:rPr lang="en-US" sz="1500" dirty="0"/>
                        <a:t>Product specifications sheet(s)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15246441"/>
                  </a:ext>
                </a:extLst>
              </a:tr>
              <a:tr h="512967">
                <a:tc>
                  <a:txBody>
                    <a:bodyPr/>
                    <a:lstStyle/>
                    <a:p>
                      <a:pPr algn="ctr"/>
                      <a:r>
                        <a:rPr lang="en-US" sz="1500" dirty="0"/>
                        <a:t>Product manual(s)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131425"/>
                  </a:ext>
                </a:extLst>
              </a:tr>
              <a:tr h="512967">
                <a:tc>
                  <a:txBody>
                    <a:bodyPr/>
                    <a:lstStyle/>
                    <a:p>
                      <a:pPr algn="ctr"/>
                      <a:r>
                        <a:rPr lang="en-US" sz="1500" dirty="0"/>
                        <a:t>Deployment issues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114783889"/>
                  </a:ext>
                </a:extLst>
              </a:tr>
              <a:tr h="512967">
                <a:tc>
                  <a:txBody>
                    <a:bodyPr/>
                    <a:lstStyle/>
                    <a:p>
                      <a:pPr algn="ctr"/>
                      <a:r>
                        <a:rPr lang="en-US" sz="1500" dirty="0"/>
                        <a:t>Data storage and transmission method</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894317425"/>
                  </a:ext>
                </a:extLst>
              </a:tr>
              <a:tr h="512967">
                <a:tc>
                  <a:txBody>
                    <a:bodyPr/>
                    <a:lstStyle/>
                    <a:p>
                      <a:pPr algn="ctr"/>
                      <a:r>
                        <a:rPr lang="en-US" sz="1500" dirty="0"/>
                        <a:t>Data correction approach</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61567411"/>
                  </a:ext>
                </a:extLst>
              </a:tr>
              <a:tr h="512967">
                <a:tc>
                  <a:txBody>
                    <a:bodyPr/>
                    <a:lstStyle/>
                    <a:p>
                      <a:pPr algn="ctr"/>
                      <a:r>
                        <a:rPr lang="en-US" sz="1500" dirty="0"/>
                        <a:t>Data analysis/correction scripts and version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46080301"/>
                  </a:ext>
                </a:extLst>
              </a:tr>
              <a:tr h="512967">
                <a:tc>
                  <a:txBody>
                    <a:bodyPr/>
                    <a:lstStyle/>
                    <a:p>
                      <a:pPr algn="ctr"/>
                      <a:r>
                        <a:rPr lang="en-US" sz="1500" dirty="0"/>
                        <a:t>Air Monitoring Station QAPP</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4035565705"/>
                  </a:ext>
                </a:extLst>
              </a:tr>
              <a:tr h="512967">
                <a:tc>
                  <a:txBody>
                    <a:bodyPr/>
                    <a:lstStyle/>
                    <a:p>
                      <a:pPr algn="ctr"/>
                      <a:r>
                        <a:rPr lang="en-US" sz="1500" dirty="0"/>
                        <a:t>Summary of FRM/FEM monitor QC checks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34878883"/>
                  </a:ext>
                </a:extLst>
              </a:tr>
              <a:tr h="461010">
                <a:tc>
                  <a:txBody>
                    <a:bodyPr/>
                    <a:lstStyle/>
                    <a:p>
                      <a:pPr algn="ctr"/>
                      <a:r>
                        <a:rPr lang="en-US" sz="1500" dirty="0"/>
                        <a:t>Other documents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5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094105224"/>
                  </a:ext>
                </a:extLst>
              </a:tr>
            </a:tbl>
          </a:graphicData>
        </a:graphic>
      </p:graphicFrame>
    </p:spTree>
    <p:extLst>
      <p:ext uri="{BB962C8B-B14F-4D97-AF65-F5344CB8AC3E}">
        <p14:creationId xmlns:p14="http://schemas.microsoft.com/office/powerpoint/2010/main" val="6776279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B7F40B6-D714-4EF6-AFD4-B91ECB6C56AF}">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F74A1CA-13BB-47D6-BED8-7BB779EE72DF}">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Source xmlns="http://schemas.microsoft.com/sharepoint/v3/fields" xsi:nil="true"/>
    <Language xmlns="http://schemas.microsoft.com/sharepoint/v3">English</Language>
    <j747ac98061d40f0aa7bd47e1db5675d xmlns="4ffa91fb-a0ff-4ac5-b2db-65c790d184a4">
      <Terms xmlns="http://schemas.microsoft.com/office/infopath/2007/PartnerControls"/>
    </j747ac98061d40f0aa7bd47e1db5675d>
    <External_x0020_Contributor xmlns="4ffa91fb-a0ff-4ac5-b2db-65c790d184a4" xsi:nil="true"/>
    <TaxKeywordTaxHTField xmlns="4ffa91fb-a0ff-4ac5-b2db-65c790d184a4">
      <Terms xmlns="http://schemas.microsoft.com/office/infopath/2007/PartnerControls"/>
    </TaxKeywordTaxHTField>
    <Record xmlns="4ffa91fb-a0ff-4ac5-b2db-65c790d184a4">Shared</Record>
    <Rights xmlns="4ffa91fb-a0ff-4ac5-b2db-65c790d184a4" xsi:nil="true"/>
    <Document_x0020_Creation_x0020_Date xmlns="4ffa91fb-a0ff-4ac5-b2db-65c790d184a4">2020-03-04T16:29:16+00:00</Document_x0020_Creation_x0020_Date>
    <EPA_x0020_Office xmlns="4ffa91fb-a0ff-4ac5-b2db-65c790d184a4" xsi:nil="true"/>
    <CategoryDescription xmlns="http://schemas.microsoft.com/sharepoint.v3" xsi:nil="true"/>
    <Identifier xmlns="4ffa91fb-a0ff-4ac5-b2db-65c790d184a4" xsi:nil="true"/>
    <_Coverage xmlns="http://schemas.microsoft.com/sharepoint/v3/fields"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29f62856-1543-49d4-a736-4569d363f533" ContentTypeId="0x0101" PreviousValue="false"/>
</file>

<file path=customXml/item4.xml><?xml version="1.0" encoding="utf-8"?>
<ct:contentTypeSchema xmlns:ct="http://schemas.microsoft.com/office/2006/metadata/contentType" xmlns:ma="http://schemas.microsoft.com/office/2006/metadata/properties/metaAttributes" ct:_="" ma:_="" ma:contentTypeName="Document" ma:contentTypeID="0x010100564A490502BCE94B94B40D182DF629A7" ma:contentTypeVersion="10" ma:contentTypeDescription="Create a new document." ma:contentTypeScope="" ma:versionID="edc9365ca1982d5cfb353b974c2fd121">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92953017-96f5-40cd-8d9e-826506a80b1b" targetNamespace="http://schemas.microsoft.com/office/2006/metadata/properties" ma:root="true" ma:fieldsID="0e17b492b81938533bbafcb3131407c0" ns1:_="" ns2:_="" ns3:_="" ns4:_="" ns5:_="">
    <xsd:import namespace="http://schemas.microsoft.com/sharepoint/v3"/>
    <xsd:import namespace="4ffa91fb-a0ff-4ac5-b2db-65c790d184a4"/>
    <xsd:import namespace="http://schemas.microsoft.com/sharepoint.v3"/>
    <xsd:import namespace="http://schemas.microsoft.com/sharepoint/v3/fields"/>
    <xsd:import namespace="92953017-96f5-40cd-8d9e-826506a80b1b"/>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element ref="ns5:MediaServiceDateTaken" minOccurs="0"/>
                <xsd:element ref="ns5:MediaServiceAutoTags" minOccurs="0"/>
                <xsd:element ref="ns5:MediaServiceLocation" minOccurs="0"/>
                <xsd:element ref="ns5:MediaServiceGenerationTime" minOccurs="0"/>
                <xsd:element ref="ns5:MediaServiceEventHashCode"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6ee246d2-a944-4618-a179-8c093568d6d1}" ma:internalName="TaxCatchAllLabel" ma:readOnly="true" ma:showField="CatchAllDataLabel" ma:web="9fc000db-11b0-40bf-9452-f6a3041727fd">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6ee246d2-a944-4618-a179-8c093568d6d1}" ma:internalName="TaxCatchAll" ma:showField="CatchAllData" ma:web="9fc000db-11b0-40bf-9452-f6a3041727f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953017-96f5-40cd-8d9e-826506a80b1b"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ServiceLocation" ma:index="32" nillable="true" ma:displayName="Location" ma:internalName="MediaServiceLocatio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OCR" ma:index="3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ED311A-CCB5-4625-B52F-BB9F85A51581}">
  <ds:schemaRefs>
    <ds:schemaRef ds:uri="http://schemas.microsoft.com/office/2006/metadata/properties"/>
    <ds:schemaRef ds:uri="http://schemas.microsoft.com/office/infopath/2007/PartnerControls"/>
    <ds:schemaRef ds:uri="http://schemas.microsoft.com/sharepoint/v3/fields"/>
    <ds:schemaRef ds:uri="http://schemas.microsoft.com/sharepoint/v3"/>
    <ds:schemaRef ds:uri="4ffa91fb-a0ff-4ac5-b2db-65c790d184a4"/>
    <ds:schemaRef ds:uri="http://schemas.microsoft.com/sharepoint.v3"/>
  </ds:schemaRefs>
</ds:datastoreItem>
</file>

<file path=customXml/itemProps2.xml><?xml version="1.0" encoding="utf-8"?>
<ds:datastoreItem xmlns:ds="http://schemas.openxmlformats.org/officeDocument/2006/customXml" ds:itemID="{E3A66A80-EEBD-4235-BF6F-659447EA7FC0}">
  <ds:schemaRefs>
    <ds:schemaRef ds:uri="http://schemas.microsoft.com/sharepoint/v3/contenttype/forms"/>
  </ds:schemaRefs>
</ds:datastoreItem>
</file>

<file path=customXml/itemProps3.xml><?xml version="1.0" encoding="utf-8"?>
<ds:datastoreItem xmlns:ds="http://schemas.openxmlformats.org/officeDocument/2006/customXml" ds:itemID="{9D969709-82DA-4F6F-85CB-B966EACA0A33}">
  <ds:schemaRefs>
    <ds:schemaRef ds:uri="Microsoft.SharePoint.Taxonomy.ContentTypeSync"/>
  </ds:schemaRefs>
</ds:datastoreItem>
</file>

<file path=customXml/itemProps4.xml><?xml version="1.0" encoding="utf-8"?>
<ds:datastoreItem xmlns:ds="http://schemas.openxmlformats.org/officeDocument/2006/customXml" ds:itemID="{1DA0D606-E9FB-46FF-A65C-4208D58FBF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92953017-96f5-40cd-8d9e-826506a80b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5774</TotalTime>
  <Words>387</Words>
  <Application>Microsoft Office PowerPoint</Application>
  <PresentationFormat>Custom</PresentationFormat>
  <Paragraphs>72</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Samuel</dc:creator>
  <cp:lastModifiedBy>Samuel Frederick</cp:lastModifiedBy>
  <cp:revision>122</cp:revision>
  <cp:lastPrinted>2020-04-03T13:22:14Z</cp:lastPrinted>
  <dcterms:created xsi:type="dcterms:W3CDTF">2020-03-04T15:35:10Z</dcterms:created>
  <dcterms:modified xsi:type="dcterms:W3CDTF">2021-06-25T17:48:33Z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0x010100564A490502BCE94B94B40D182DF629A7</vt:lpwstr>
  </property>
  <property fmtid="{D5CDD505-2E9C-101B-9397-08002B2CF9AE}" pid="3" name="TaxKeyword">
    <vt:lpwstr/>
  </property>
  <property fmtid="{D5CDD505-2E9C-101B-9397-08002B2CF9AE}" pid="4" name="e3f09c3df709400db2417a7161762d62">
    <vt:lpwstr/>
  </property>
  <property fmtid="{D5CDD505-2E9C-101B-9397-08002B2CF9AE}" pid="5" name="EPA_x0020_Subject">
    <vt:lpwstr/>
  </property>
  <property fmtid="{D5CDD505-2E9C-101B-9397-08002B2CF9AE}" pid="6" name="Document Type">
    <vt:lpwstr/>
  </property>
  <property fmtid="{D5CDD505-2E9C-101B-9397-08002B2CF9AE}" pid="7" name="EPA Subject">
    <vt:lpwstr/>
  </property>
</Properties>
</file>