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varScale="1">
        <p:scale>
          <a:sx n="43" d="100"/>
          <a:sy n="43" d="100"/>
        </p:scale>
        <p:origin x="2621" y="82"/>
      </p:cViewPr>
      <p:guideLst>
        <p:guide orient="horz" pos="6336"/>
        <p:guide pos="4896"/>
      </p:guideLst>
    </p:cSldViewPr>
  </p:slideViewPr>
  <p:notesTextViewPr>
    <p:cViewPr>
      <p:scale>
        <a:sx n="1" d="1"/>
        <a:sy n="1" d="1"/>
      </p:scale>
      <p:origin x="0" y="0"/>
    </p:cViewPr>
  </p:notesTextViewPr>
  <p:notesViewPr>
    <p:cSldViewPr snapToGrid="0">
      <p:cViewPr varScale="1">
        <p:scale>
          <a:sx n="90" d="100"/>
          <a:sy n="90" d="100"/>
        </p:scale>
        <p:origin x="4022"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16E7F5A5-37CD-4DCF-AA86-0430B846547F}"/>
    <pc:docChg chg="custSel modSld modMainMaster">
      <pc:chgData name="Frederick, Samuel" userId="090dec4f-7d84-4616-bef6-b2226d1b24c4" providerId="ADAL" clId="{16E7F5A5-37CD-4DCF-AA86-0430B846547F}" dt="2021-06-25T17:32:23.351" v="27" actId="20577"/>
      <pc:docMkLst>
        <pc:docMk/>
      </pc:docMkLst>
      <pc:sldChg chg="addSp delSp modSp mod">
        <pc:chgData name="Frederick, Samuel" userId="090dec4f-7d84-4616-bef6-b2226d1b24c4" providerId="ADAL" clId="{16E7F5A5-37CD-4DCF-AA86-0430B846547F}" dt="2021-06-25T17:32:23.351" v="27" actId="20577"/>
        <pc:sldMkLst>
          <pc:docMk/>
          <pc:sldMk cId="1609848839" sldId="256"/>
        </pc:sldMkLst>
        <pc:spChg chg="add mod">
          <ac:chgData name="Frederick, Samuel" userId="090dec4f-7d84-4616-bef6-b2226d1b24c4" providerId="ADAL" clId="{16E7F5A5-37CD-4DCF-AA86-0430B846547F}" dt="2021-06-25T17:28:15.461" v="9"/>
          <ac:spMkLst>
            <pc:docMk/>
            <pc:sldMk cId="1609848839" sldId="256"/>
            <ac:spMk id="2" creationId="{DF25D9C5-0140-43A2-9D86-F50EC8F42E3A}"/>
          </ac:spMkLst>
        </pc:spChg>
        <pc:spChg chg="del">
          <ac:chgData name="Frederick, Samuel" userId="090dec4f-7d84-4616-bef6-b2226d1b24c4" providerId="ADAL" clId="{16E7F5A5-37CD-4DCF-AA86-0430B846547F}" dt="2021-06-25T17:28:15.461" v="9"/>
          <ac:spMkLst>
            <pc:docMk/>
            <pc:sldMk cId="1609848839" sldId="256"/>
            <ac:spMk id="3" creationId="{EC43C2E1-FF84-42C2-B9B6-D45A6FDCF74E}"/>
          </ac:spMkLst>
        </pc:spChg>
        <pc:spChg chg="add mod">
          <ac:chgData name="Frederick, Samuel" userId="090dec4f-7d84-4616-bef6-b2226d1b24c4" providerId="ADAL" clId="{16E7F5A5-37CD-4DCF-AA86-0430B846547F}" dt="2021-06-25T17:28:15.461" v="9"/>
          <ac:spMkLst>
            <pc:docMk/>
            <pc:sldMk cId="1609848839" sldId="256"/>
            <ac:spMk id="4" creationId="{5FA2AB1B-0DDB-4270-9042-278DCF800F26}"/>
          </ac:spMkLst>
        </pc:spChg>
        <pc:spChg chg="add mod">
          <ac:chgData name="Frederick, Samuel" userId="090dec4f-7d84-4616-bef6-b2226d1b24c4" providerId="ADAL" clId="{16E7F5A5-37CD-4DCF-AA86-0430B846547F}" dt="2021-06-25T17:28:15.461" v="9"/>
          <ac:spMkLst>
            <pc:docMk/>
            <pc:sldMk cId="1609848839" sldId="256"/>
            <ac:spMk id="6" creationId="{D5BA74ED-89C1-407E-9747-8407E312C6D6}"/>
          </ac:spMkLst>
        </pc:spChg>
        <pc:spChg chg="del">
          <ac:chgData name="Frederick, Samuel" userId="090dec4f-7d84-4616-bef6-b2226d1b24c4" providerId="ADAL" clId="{16E7F5A5-37CD-4DCF-AA86-0430B846547F}" dt="2021-06-25T17:28:15.461" v="9"/>
          <ac:spMkLst>
            <pc:docMk/>
            <pc:sldMk cId="1609848839" sldId="256"/>
            <ac:spMk id="30" creationId="{52383DDE-3607-48CE-A7B4-400D3E2BA74C}"/>
          </ac:spMkLst>
        </pc:spChg>
        <pc:spChg chg="del">
          <ac:chgData name="Frederick, Samuel" userId="090dec4f-7d84-4616-bef6-b2226d1b24c4" providerId="ADAL" clId="{16E7F5A5-37CD-4DCF-AA86-0430B846547F}" dt="2021-06-25T17:28:15.461" v="9"/>
          <ac:spMkLst>
            <pc:docMk/>
            <pc:sldMk cId="1609848839" sldId="256"/>
            <ac:spMk id="32" creationId="{8803B0E4-94DC-49ED-B09E-4AB178653AAC}"/>
          </ac:spMkLst>
        </pc:spChg>
        <pc:graphicFrameChg chg="mod">
          <ac:chgData name="Frederick, Samuel" userId="090dec4f-7d84-4616-bef6-b2226d1b24c4" providerId="ADAL" clId="{16E7F5A5-37CD-4DCF-AA86-0430B846547F}" dt="2021-06-25T17:29:35.720" v="12"/>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16E7F5A5-37CD-4DCF-AA86-0430B846547F}" dt="2021-06-25T17:31:36.901" v="18" actId="20577"/>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16E7F5A5-37CD-4DCF-AA86-0430B846547F}" dt="2021-06-25T17:32:23.351" v="27" actId="20577"/>
          <ac:graphicFrameMkLst>
            <pc:docMk/>
            <pc:sldMk cId="1609848839" sldId="256"/>
            <ac:graphicFrameMk id="76" creationId="{CFBC78B5-ECBB-4AC5-A5A0-78434B4C50A3}"/>
          </ac:graphicFrameMkLst>
        </pc:graphicFrameChg>
      </pc:sldChg>
      <pc:sldChg chg="addSp delSp modSp">
        <pc:chgData name="Frederick, Samuel" userId="090dec4f-7d84-4616-bef6-b2226d1b24c4" providerId="ADAL" clId="{16E7F5A5-37CD-4DCF-AA86-0430B846547F}" dt="2021-06-25T17:28:34.500" v="11"/>
        <pc:sldMkLst>
          <pc:docMk/>
          <pc:sldMk cId="3695094907" sldId="260"/>
        </pc:sldMkLst>
        <pc:spChg chg="del">
          <ac:chgData name="Frederick, Samuel" userId="090dec4f-7d84-4616-bef6-b2226d1b24c4" providerId="ADAL" clId="{16E7F5A5-37CD-4DCF-AA86-0430B846547F}" dt="2021-06-25T17:28:19.994" v="10"/>
          <ac:spMkLst>
            <pc:docMk/>
            <pc:sldMk cId="3695094907" sldId="260"/>
            <ac:spMk id="2" creationId="{12BA04D6-C757-4968-BA01-F5D9DB9535A0}"/>
          </ac:spMkLst>
        </pc:spChg>
        <pc:spChg chg="mod">
          <ac:chgData name="Frederick, Samuel" userId="090dec4f-7d84-4616-bef6-b2226d1b24c4" providerId="ADAL" clId="{16E7F5A5-37CD-4DCF-AA86-0430B846547F}" dt="2021-06-25T17:28:34.500" v="11"/>
          <ac:spMkLst>
            <pc:docMk/>
            <pc:sldMk cId="3695094907" sldId="260"/>
            <ac:spMk id="3" creationId="{134F2AC9-9658-4E8C-BDC7-D0B45D979304}"/>
          </ac:spMkLst>
        </pc:spChg>
        <pc:spChg chg="add del mod">
          <ac:chgData name="Frederick, Samuel" userId="090dec4f-7d84-4616-bef6-b2226d1b24c4" providerId="ADAL" clId="{16E7F5A5-37CD-4DCF-AA86-0430B846547F}" dt="2021-06-25T17:28:34.500" v="11"/>
          <ac:spMkLst>
            <pc:docMk/>
            <pc:sldMk cId="3695094907" sldId="260"/>
            <ac:spMk id="4" creationId="{BD872500-41B1-4493-B51E-9C4455726B09}"/>
          </ac:spMkLst>
        </pc:spChg>
        <pc:spChg chg="add del mod">
          <ac:chgData name="Frederick, Samuel" userId="090dec4f-7d84-4616-bef6-b2226d1b24c4" providerId="ADAL" clId="{16E7F5A5-37CD-4DCF-AA86-0430B846547F}" dt="2021-06-25T17:28:34.500" v="11"/>
          <ac:spMkLst>
            <pc:docMk/>
            <pc:sldMk cId="3695094907" sldId="260"/>
            <ac:spMk id="9" creationId="{5D9DB8B7-AC2C-4666-ACFE-07D9C1A4959C}"/>
          </ac:spMkLst>
        </pc:spChg>
        <pc:spChg chg="add del mod">
          <ac:chgData name="Frederick, Samuel" userId="090dec4f-7d84-4616-bef6-b2226d1b24c4" providerId="ADAL" clId="{16E7F5A5-37CD-4DCF-AA86-0430B846547F}" dt="2021-06-25T17:28:34.500" v="11"/>
          <ac:spMkLst>
            <pc:docMk/>
            <pc:sldMk cId="3695094907" sldId="260"/>
            <ac:spMk id="10" creationId="{655821AA-1CEA-421C-B7D3-05D675322271}"/>
          </ac:spMkLst>
        </pc:spChg>
        <pc:spChg chg="add mod">
          <ac:chgData name="Frederick, Samuel" userId="090dec4f-7d84-4616-bef6-b2226d1b24c4" providerId="ADAL" clId="{16E7F5A5-37CD-4DCF-AA86-0430B846547F}" dt="2021-06-25T17:28:34.500" v="11"/>
          <ac:spMkLst>
            <pc:docMk/>
            <pc:sldMk cId="3695094907" sldId="260"/>
            <ac:spMk id="11" creationId="{298F8845-151A-4903-B51E-36945146BEA6}"/>
          </ac:spMkLst>
        </pc:spChg>
        <pc:spChg chg="add mod">
          <ac:chgData name="Frederick, Samuel" userId="090dec4f-7d84-4616-bef6-b2226d1b24c4" providerId="ADAL" clId="{16E7F5A5-37CD-4DCF-AA86-0430B846547F}" dt="2021-06-25T17:28:34.500" v="11"/>
          <ac:spMkLst>
            <pc:docMk/>
            <pc:sldMk cId="3695094907" sldId="260"/>
            <ac:spMk id="12" creationId="{A982DFAA-961C-4308-8521-CD2CC0B5C8EC}"/>
          </ac:spMkLst>
        </pc:spChg>
        <pc:spChg chg="del">
          <ac:chgData name="Frederick, Samuel" userId="090dec4f-7d84-4616-bef6-b2226d1b24c4" providerId="ADAL" clId="{16E7F5A5-37CD-4DCF-AA86-0430B846547F}" dt="2021-06-25T17:28:19.994" v="10"/>
          <ac:spMkLst>
            <pc:docMk/>
            <pc:sldMk cId="3695094907" sldId="260"/>
            <ac:spMk id="13" creationId="{57381A0D-B69E-4A24-B245-72BF7BC8473F}"/>
          </ac:spMkLst>
        </pc:spChg>
        <pc:spChg chg="del">
          <ac:chgData name="Frederick, Samuel" userId="090dec4f-7d84-4616-bef6-b2226d1b24c4" providerId="ADAL" clId="{16E7F5A5-37CD-4DCF-AA86-0430B846547F}" dt="2021-06-25T17:28:19.994" v="10"/>
          <ac:spMkLst>
            <pc:docMk/>
            <pc:sldMk cId="3695094907" sldId="260"/>
            <ac:spMk id="14" creationId="{82BD2AFD-C4C4-4B13-9B40-F1FA8C3DD477}"/>
          </ac:spMkLst>
        </pc:spChg>
        <pc:spChg chg="add mod">
          <ac:chgData name="Frederick, Samuel" userId="090dec4f-7d84-4616-bef6-b2226d1b24c4" providerId="ADAL" clId="{16E7F5A5-37CD-4DCF-AA86-0430B846547F}" dt="2021-06-25T17:28:34.500" v="11"/>
          <ac:spMkLst>
            <pc:docMk/>
            <pc:sldMk cId="3695094907" sldId="260"/>
            <ac:spMk id="15" creationId="{166E19D3-E968-46F8-A6B6-6F87ED2DA99E}"/>
          </ac:spMkLst>
        </pc:spChg>
      </pc:sldChg>
      <pc:sldMasterChg chg="modSldLayout">
        <pc:chgData name="Frederick, Samuel" userId="090dec4f-7d84-4616-bef6-b2226d1b24c4" providerId="ADAL" clId="{16E7F5A5-37CD-4DCF-AA86-0430B846547F}" dt="2021-06-25T17:27:48.261" v="8"/>
        <pc:sldMasterMkLst>
          <pc:docMk/>
          <pc:sldMasterMk cId="1191321755" sldId="2147483684"/>
        </pc:sldMasterMkLst>
        <pc:sldLayoutChg chg="addSp modSp mod">
          <pc:chgData name="Frederick, Samuel" userId="090dec4f-7d84-4616-bef6-b2226d1b24c4" providerId="ADAL" clId="{16E7F5A5-37CD-4DCF-AA86-0430B846547F}" dt="2021-06-25T17:27:12.899" v="6" actId="20577"/>
          <pc:sldLayoutMkLst>
            <pc:docMk/>
            <pc:sldMasterMk cId="1191321755" sldId="2147483684"/>
            <pc:sldLayoutMk cId="6746695" sldId="2147483685"/>
          </pc:sldLayoutMkLst>
          <pc:spChg chg="mod">
            <ac:chgData name="Frederick, Samuel" userId="090dec4f-7d84-4616-bef6-b2226d1b24c4" providerId="ADAL" clId="{16E7F5A5-37CD-4DCF-AA86-0430B846547F}" dt="2021-06-25T17:26:13.008" v="3" actId="14100"/>
            <ac:spMkLst>
              <pc:docMk/>
              <pc:sldMasterMk cId="1191321755" sldId="2147483684"/>
              <pc:sldLayoutMk cId="6746695" sldId="2147483685"/>
              <ac:spMk id="7" creationId="{9C129ADE-2450-4964-9002-6159F00A83DF}"/>
            </ac:spMkLst>
          </pc:spChg>
          <pc:spChg chg="add mod">
            <ac:chgData name="Frederick, Samuel" userId="090dec4f-7d84-4616-bef6-b2226d1b24c4" providerId="ADAL" clId="{16E7F5A5-37CD-4DCF-AA86-0430B846547F}" dt="2021-06-25T17:27:12.899" v="6" actId="20577"/>
            <ac:spMkLst>
              <pc:docMk/>
              <pc:sldMasterMk cId="1191321755" sldId="2147483684"/>
              <pc:sldLayoutMk cId="6746695" sldId="2147483685"/>
              <ac:spMk id="9" creationId="{B2C3F971-6563-4D48-8CDB-134B7D63D25E}"/>
            </ac:spMkLst>
          </pc:spChg>
        </pc:sldLayoutChg>
        <pc:sldLayoutChg chg="addSp delSp modSp mod">
          <pc:chgData name="Frederick, Samuel" userId="090dec4f-7d84-4616-bef6-b2226d1b24c4" providerId="ADAL" clId="{16E7F5A5-37CD-4DCF-AA86-0430B846547F}" dt="2021-06-25T17:27:48.261" v="8"/>
          <pc:sldLayoutMkLst>
            <pc:docMk/>
            <pc:sldMasterMk cId="1191321755" sldId="2147483684"/>
            <pc:sldLayoutMk cId="1708679687" sldId="2147483696"/>
          </pc:sldLayoutMkLst>
          <pc:spChg chg="del">
            <ac:chgData name="Frederick, Samuel" userId="090dec4f-7d84-4616-bef6-b2226d1b24c4" providerId="ADAL" clId="{16E7F5A5-37CD-4DCF-AA86-0430B846547F}" dt="2021-06-25T17:27:46.993" v="7" actId="478"/>
            <ac:spMkLst>
              <pc:docMk/>
              <pc:sldMasterMk cId="1191321755" sldId="2147483684"/>
              <pc:sldLayoutMk cId="1708679687" sldId="2147483696"/>
              <ac:spMk id="6" creationId="{4A98EBBE-82D6-4F96-BC74-AD84E61479EE}"/>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1" creationId="{8B99C8BF-BF9B-481F-A038-CC1E27893E66}"/>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2" creationId="{2EFDDF6A-7F60-4092-B2D1-F357562A77BD}"/>
            </ac:spMkLst>
          </pc:spChg>
        </pc:sldLayoutChg>
      </pc:sldMasterChg>
    </pc:docChg>
  </pc:docChgLst>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6EB9735C-16A3-4AB5-A5E6-DA3B6B555828}"/>
    <pc:docChg chg="undo custSel modSld">
      <pc:chgData name="Frederick, Samuel" userId="090dec4f-7d84-4616-bef6-b2226d1b24c4" providerId="ADAL" clId="{6EB9735C-16A3-4AB5-A5E6-DA3B6B555828}" dt="2022-03-08T15:48:25.148" v="34" actId="20577"/>
      <pc:docMkLst>
        <pc:docMk/>
      </pc:docMkLst>
      <pc:sldChg chg="addSp delSp modSp mod">
        <pc:chgData name="Frederick, Samuel" userId="090dec4f-7d84-4616-bef6-b2226d1b24c4" providerId="ADAL" clId="{6EB9735C-16A3-4AB5-A5E6-DA3B6B555828}" dt="2022-03-08T15:48:25.148" v="34" actId="20577"/>
        <pc:sldMkLst>
          <pc:docMk/>
          <pc:sldMk cId="1609848839" sldId="256"/>
        </pc:sldMkLst>
        <pc:spChg chg="add del">
          <ac:chgData name="Frederick, Samuel" userId="090dec4f-7d84-4616-bef6-b2226d1b24c4" providerId="ADAL" clId="{6EB9735C-16A3-4AB5-A5E6-DA3B6B555828}" dt="2022-03-08T15:43:36.053" v="4" actId="22"/>
          <ac:spMkLst>
            <pc:docMk/>
            <pc:sldMk cId="1609848839" sldId="256"/>
            <ac:spMk id="32" creationId="{BD20FB1E-70F5-4365-BBBB-D71BD624831B}"/>
          </ac:spMkLst>
        </pc:spChg>
        <pc:graphicFrameChg chg="add del mod">
          <ac:chgData name="Frederick, Samuel" userId="090dec4f-7d84-4616-bef6-b2226d1b24c4" providerId="ADAL" clId="{6EB9735C-16A3-4AB5-A5E6-DA3B6B555828}" dt="2022-03-08T15:43:43.638" v="6"/>
          <ac:graphicFrameMkLst>
            <pc:docMk/>
            <pc:sldMk cId="1609848839" sldId="256"/>
            <ac:graphicFrameMk id="33" creationId="{5452DF6E-9C16-48E2-9CD6-3FE30C2D95DE}"/>
          </ac:graphicFrameMkLst>
        </pc:graphicFrameChg>
        <pc:graphicFrameChg chg="add mod modGraphic">
          <ac:chgData name="Frederick, Samuel" userId="090dec4f-7d84-4616-bef6-b2226d1b24c4" providerId="ADAL" clId="{6EB9735C-16A3-4AB5-A5E6-DA3B6B555828}" dt="2022-03-08T15:48:25.148" v="34" actId="20577"/>
          <ac:graphicFrameMkLst>
            <pc:docMk/>
            <pc:sldMk cId="1609848839" sldId="256"/>
            <ac:graphicFrameMk id="34" creationId="{D0B531C8-60C2-48F9-BB0F-5A2C4BDD52AD}"/>
          </ac:graphicFrameMkLst>
        </pc:graphicFrameChg>
        <pc:graphicFrameChg chg="add del mod modGraphic">
          <ac:chgData name="Frederick, Samuel" userId="090dec4f-7d84-4616-bef6-b2226d1b24c4" providerId="ADAL" clId="{6EB9735C-16A3-4AB5-A5E6-DA3B6B555828}" dt="2022-03-08T15:44:31.213" v="12" actId="21"/>
          <ac:graphicFrameMkLst>
            <pc:docMk/>
            <pc:sldMk cId="1609848839" sldId="256"/>
            <ac:graphicFrameMk id="49" creationId="{8441374A-C641-48D4-B774-EC64A11FB91C}"/>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3/8/2022</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3/8/2022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29" y="2504088"/>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1176148480"/>
              </p:ext>
            </p:extLst>
          </p:nvPr>
        </p:nvGraphicFramePr>
        <p:xfrm>
          <a:off x="726166"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22524">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612180">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54581">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2764">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701895">
                <a:tc>
                  <a:txBody>
                    <a:bodyPr/>
                    <a:lstStyle/>
                    <a:p>
                      <a:pPr algn="ctr"/>
                      <a:r>
                        <a:rPr lang="en-US" sz="1400" dirty="0">
                          <a:solidFill>
                            <a:sysClr val="windowText" lastClr="000000"/>
                          </a:solidFill>
                        </a:rPr>
                        <a:t>Sampling timeframe</a:t>
                      </a:r>
                      <a:r>
                        <a:rPr lang="en-US" sz="1200" dirty="0">
                          <a:solidFill>
                            <a:sysClr val="windowText" lastClr="000000"/>
                          </a:solidFill>
                        </a:rPr>
                        <a:t>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587356" y="7163593"/>
            <a:ext cx="1847843" cy="366254"/>
          </a:xfrm>
          <a:prstGeom prst="rect">
            <a:avLst/>
          </a:prstGeom>
          <a:solidFill>
            <a:schemeClr val="bg1"/>
          </a:solidFill>
        </p:spPr>
        <p:txBody>
          <a:bodyPr wrap="square" rtlCol="0">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32255" y="11455522"/>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62634"/>
            <a:ext cx="4553522" cy="366575"/>
          </a:xfrm>
          <a:prstGeom prst="rect">
            <a:avLst/>
          </a:prstGeom>
          <a:solidFill>
            <a:schemeClr val="bg1"/>
          </a:solidFill>
        </p:spPr>
        <p:txBody>
          <a:bodyPr wrap="square" rtlCol="0">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821296" y="15749729"/>
            <a:ext cx="4491366"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51696" y="15749729"/>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540531002"/>
              </p:ext>
            </p:extLst>
          </p:nvPr>
        </p:nvGraphicFramePr>
        <p:xfrm>
          <a:off x="10250310"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36692">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54278">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569531728"/>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2530439557"/>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monitor measurements with a goal concentration ≥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6" name="Table 18">
            <a:extLst>
              <a:ext uri="{FF2B5EF4-FFF2-40B4-BE49-F238E27FC236}">
                <a16:creationId xmlns:a16="http://schemas.microsoft.com/office/drawing/2014/main" id="{CFBC78B5-ECBB-4AC5-A5A0-78434B4C50A3}"/>
              </a:ext>
            </a:extLst>
          </p:cNvPr>
          <p:cNvGraphicFramePr>
            <a:graphicFrameLocks noGrp="1"/>
          </p:cNvGraphicFramePr>
          <p:nvPr>
            <p:extLst>
              <p:ext uri="{D42A27DB-BD31-4B8C-83A1-F6EECF244321}">
                <p14:modId xmlns:p14="http://schemas.microsoft.com/office/powerpoint/2010/main" val="4071192234"/>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graphicFrame>
        <p:nvGraphicFramePr>
          <p:cNvPr id="34" name="Table 18">
            <a:extLst>
              <a:ext uri="{FF2B5EF4-FFF2-40B4-BE49-F238E27FC236}">
                <a16:creationId xmlns:a16="http://schemas.microsoft.com/office/drawing/2014/main" id="{D0B531C8-60C2-48F9-BB0F-5A2C4BDD52AD}"/>
              </a:ext>
            </a:extLst>
          </p:cNvPr>
          <p:cNvGraphicFramePr>
            <a:graphicFrameLocks noGrp="1"/>
          </p:cNvGraphicFramePr>
          <p:nvPr>
            <p:extLst>
              <p:ext uri="{D42A27DB-BD31-4B8C-83A1-F6EECF244321}">
                <p14:modId xmlns:p14="http://schemas.microsoft.com/office/powerpoint/2010/main" val="328652034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4443</TotalTime>
  <Words>390</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Frederick, Samuel</cp:lastModifiedBy>
  <cp:revision>141</cp:revision>
  <cp:lastPrinted>2020-04-03T13:22:14Z</cp:lastPrinted>
  <dcterms:created xsi:type="dcterms:W3CDTF">2020-03-04T15:35:10Z</dcterms:created>
  <dcterms:modified xsi:type="dcterms:W3CDTF">2022-03-08T21:48:26Z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