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457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49" d="100"/>
          <a:sy n="149" d="100"/>
        </p:scale>
        <p:origin x="110" y="6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748242"/>
            <a:ext cx="6858000" cy="1591733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401359"/>
            <a:ext cx="6858000" cy="1103841"/>
          </a:xfrm>
        </p:spPr>
        <p:txBody>
          <a:bodyPr/>
          <a:lstStyle>
            <a:lvl1pPr marL="0" indent="0" algn="ctr">
              <a:buNone/>
              <a:defRPr sz="1600"/>
            </a:lvl1pPr>
            <a:lvl2pPr marL="304815" indent="0" algn="ctr">
              <a:buNone/>
              <a:defRPr sz="1333"/>
            </a:lvl2pPr>
            <a:lvl3pPr marL="609630" indent="0" algn="ctr">
              <a:buNone/>
              <a:defRPr sz="1200"/>
            </a:lvl3pPr>
            <a:lvl4pPr marL="914446" indent="0" algn="ctr">
              <a:buNone/>
              <a:defRPr sz="1067"/>
            </a:lvl4pPr>
            <a:lvl5pPr marL="1219261" indent="0" algn="ctr">
              <a:buNone/>
              <a:defRPr sz="1067"/>
            </a:lvl5pPr>
            <a:lvl6pPr marL="1524076" indent="0" algn="ctr">
              <a:buNone/>
              <a:defRPr sz="1067"/>
            </a:lvl6pPr>
            <a:lvl7pPr marL="1828891" indent="0" algn="ctr">
              <a:buNone/>
              <a:defRPr sz="1067"/>
            </a:lvl7pPr>
            <a:lvl8pPr marL="2133707" indent="0" algn="ctr">
              <a:buNone/>
              <a:defRPr sz="1067"/>
            </a:lvl8pPr>
            <a:lvl9pPr marL="2438522" indent="0" algn="ctr">
              <a:buNone/>
              <a:defRPr sz="10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529A0-6E07-494F-BF45-55F76CA2D129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B185D-5E9B-4232-9D1B-773E29DF1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605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529A0-6E07-494F-BF45-55F76CA2D129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B185D-5E9B-4232-9D1B-773E29DF1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765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43417"/>
            <a:ext cx="1971675" cy="38745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43417"/>
            <a:ext cx="5800725" cy="387455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529A0-6E07-494F-BF45-55F76CA2D129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B185D-5E9B-4232-9D1B-773E29DF1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322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529A0-6E07-494F-BF45-55F76CA2D129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B185D-5E9B-4232-9D1B-773E29DF1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74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139826"/>
            <a:ext cx="7886700" cy="19018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059642"/>
            <a:ext cx="7886700" cy="1000125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529A0-6E07-494F-BF45-55F76CA2D129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B185D-5E9B-4232-9D1B-773E29DF1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699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217083"/>
            <a:ext cx="388620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217083"/>
            <a:ext cx="388620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529A0-6E07-494F-BF45-55F76CA2D129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B185D-5E9B-4232-9D1B-773E29DF1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525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43417"/>
            <a:ext cx="7886700" cy="8837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20775"/>
            <a:ext cx="3868340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670050"/>
            <a:ext cx="3868340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20775"/>
            <a:ext cx="3887391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670050"/>
            <a:ext cx="3887391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529A0-6E07-494F-BF45-55F76CA2D129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B185D-5E9B-4232-9D1B-773E29DF1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207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529A0-6E07-494F-BF45-55F76CA2D129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B185D-5E9B-4232-9D1B-773E29DF1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615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529A0-6E07-494F-BF45-55F76CA2D129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B185D-5E9B-4232-9D1B-773E29DF1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630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800"/>
            <a:ext cx="2949178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658284"/>
            <a:ext cx="4629150" cy="3249083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371600"/>
            <a:ext cx="2949178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529A0-6E07-494F-BF45-55F76CA2D129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B185D-5E9B-4232-9D1B-773E29DF1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326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800"/>
            <a:ext cx="2949178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658284"/>
            <a:ext cx="4629150" cy="3249083"/>
          </a:xfrm>
        </p:spPr>
        <p:txBody>
          <a:bodyPr anchor="t"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371600"/>
            <a:ext cx="2949178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529A0-6E07-494F-BF45-55F76CA2D129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B185D-5E9B-4232-9D1B-773E29DF1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827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43417"/>
            <a:ext cx="7886700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17083"/>
            <a:ext cx="7886700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237567"/>
            <a:ext cx="2057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529A0-6E07-494F-BF45-55F76CA2D129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237567"/>
            <a:ext cx="30861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237567"/>
            <a:ext cx="2057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B185D-5E9B-4232-9D1B-773E29DF1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218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09630" rtl="0" eaLnBrk="1" latinLnBrk="0" hangingPunct="1">
        <a:lnSpc>
          <a:spcPct val="90000"/>
        </a:lnSpc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2408" indent="-152408" algn="l" defTabSz="60963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2CF33-7765-4C8C-ACCC-03D49A05F3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CC0AB2-E4A7-46E7-B5CE-CB8015A13B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26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485EF74-50A9-4C43-83E9-C0F7A9858B88}"/>
              </a:ext>
            </a:extLst>
          </p:cNvPr>
          <p:cNvSpPr txBox="1"/>
          <p:nvPr/>
        </p:nvSpPr>
        <p:spPr>
          <a:xfrm>
            <a:off x="558800" y="793616"/>
            <a:ext cx="8026400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rgbClr val="0070C0"/>
                </a:solidFill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Sensortoolkit</a:t>
            </a:r>
          </a:p>
          <a:p>
            <a:pPr algn="ctr"/>
            <a:r>
              <a:rPr lang="en-US" sz="5400" dirty="0">
                <a:solidFill>
                  <a:schemeClr val="accent1">
                    <a:lumMod val="75000"/>
                  </a:schemeClr>
                </a:solidFill>
                <a:latin typeface="+mj-lt"/>
                <a:ea typeface="Gadugi" panose="020B0502040204020203" pitchFamily="34" charset="0"/>
              </a:rPr>
              <a:t>Air Sensor Data </a:t>
            </a:r>
          </a:p>
          <a:p>
            <a:pPr algn="ctr"/>
            <a:r>
              <a:rPr lang="en-US" sz="5400" dirty="0">
                <a:solidFill>
                  <a:schemeClr val="accent1">
                    <a:lumMod val="75000"/>
                  </a:schemeClr>
                </a:solidFill>
                <a:latin typeface="+mj-lt"/>
                <a:ea typeface="Gadugi" panose="020B0502040204020203" pitchFamily="34" charset="0"/>
              </a:rPr>
              <a:t>Analysis Library</a:t>
            </a:r>
          </a:p>
        </p:txBody>
      </p:sp>
    </p:spTree>
    <p:extLst>
      <p:ext uri="{BB962C8B-B14F-4D97-AF65-F5344CB8AC3E}">
        <p14:creationId xmlns:p14="http://schemas.microsoft.com/office/powerpoint/2010/main" val="196726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B95AFA9-B5E3-471D-A46B-8649B0F6C40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85EF74-50A9-4C43-83E9-C0F7A9858B88}"/>
              </a:ext>
            </a:extLst>
          </p:cNvPr>
          <p:cNvSpPr txBox="1"/>
          <p:nvPr/>
        </p:nvSpPr>
        <p:spPr>
          <a:xfrm>
            <a:off x="558800" y="793616"/>
            <a:ext cx="8026400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Sensortoolkit</a:t>
            </a:r>
          </a:p>
          <a:p>
            <a:pPr algn="ctr"/>
            <a:r>
              <a:rPr lang="en-US" sz="5400" dirty="0">
                <a:latin typeface="+mj-lt"/>
                <a:ea typeface="Gadugi" panose="020B0502040204020203" pitchFamily="34" charset="0"/>
              </a:rPr>
              <a:t>Air Sensor Data </a:t>
            </a:r>
          </a:p>
          <a:p>
            <a:pPr algn="ctr"/>
            <a:r>
              <a:rPr lang="en-US" sz="5400" dirty="0">
                <a:latin typeface="+mj-lt"/>
                <a:ea typeface="Gadugi" panose="020B0502040204020203" pitchFamily="34" charset="0"/>
              </a:rPr>
              <a:t>Analysis Library</a:t>
            </a:r>
          </a:p>
        </p:txBody>
      </p:sp>
    </p:spTree>
    <p:extLst>
      <p:ext uri="{BB962C8B-B14F-4D97-AF65-F5344CB8AC3E}">
        <p14:creationId xmlns:p14="http://schemas.microsoft.com/office/powerpoint/2010/main" val="1818262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</TotalTime>
  <Words>12</Words>
  <Application>Microsoft Office PowerPoint</Application>
  <PresentationFormat>Custom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Frederick, Samuel</dc:creator>
  <cp:lastModifiedBy>Frederick, Samuel</cp:lastModifiedBy>
  <cp:revision>2</cp:revision>
  <dcterms:created xsi:type="dcterms:W3CDTF">2022-02-28T19:01:32Z</dcterms:created>
  <dcterms:modified xsi:type="dcterms:W3CDTF">2022-02-28T19:15:25Z</dcterms:modified>
</cp:coreProperties>
</file>