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8"/>
  </p:notesMasterIdLst>
  <p:sldIdLst>
    <p:sldId id="256" r:id="rId6"/>
    <p:sldId id="260" r:id="rId7"/>
    <p:sldId id="261" r:id="rId15"/>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11"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7D9E1"/>
    <a:srgbClr val="FFFFFF"/>
    <a:srgbClr val="E0E8F5"/>
    <a:srgbClr val="BFD0EB"/>
    <a:srgbClr val="D6D8E2"/>
    <a:srgbClr val="ECECF0"/>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13" autoAdjust="0"/>
    <p:restoredTop sz="96357" autoAdjust="0"/>
  </p:normalViewPr>
  <p:slideViewPr>
    <p:cSldViewPr snapToGrid="0">
      <p:cViewPr>
        <p:scale>
          <a:sx n="33" d="100"/>
          <a:sy n="33" d="100"/>
        </p:scale>
        <p:origin x="1644" y="6"/>
      </p:cViewPr>
      <p:guideLst>
        <p:guide orient="horz" pos="6336"/>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ommentAuthors" Target="commentAuthors.xml"/><Relationship Id="rId14" Type="http://schemas.microsoft.com/office/2016/11/relationships/changesInfo" Target="changesInfos/changesInfo1.xml"/><Relationship Id="rId15"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6302083C-E1B3-44C3-B094-27D1E811BBB1}"/>
    <pc:docChg chg="undo custSel addSld delSld modSld modMainMaster">
      <pc:chgData name="Frederick, Samuel" userId="090dec4f-7d84-4616-bef6-b2226d1b24c4" providerId="ADAL" clId="{6302083C-E1B3-44C3-B094-27D1E811BBB1}" dt="2020-12-30T21:28:20.570" v="550"/>
      <pc:docMkLst>
        <pc:docMk/>
      </pc:docMkLst>
      <pc:sldChg chg="addSp delSp modSp">
        <pc:chgData name="Frederick, Samuel" userId="090dec4f-7d84-4616-bef6-b2226d1b24c4" providerId="ADAL" clId="{6302083C-E1B3-44C3-B094-27D1E811BBB1}" dt="2020-12-30T21:28:20.570" v="550"/>
        <pc:sldMkLst>
          <pc:docMk/>
          <pc:sldMk cId="1609848839" sldId="256"/>
        </pc:sldMkLst>
        <pc:spChg chg="add del mod">
          <ac:chgData name="Frederick, Samuel" userId="090dec4f-7d84-4616-bef6-b2226d1b24c4" providerId="ADAL" clId="{6302083C-E1B3-44C3-B094-27D1E811BBB1}" dt="2020-12-18T20:51:05.702" v="513"/>
          <ac:spMkLst>
            <pc:docMk/>
            <pc:sldMk cId="1609848839" sldId="256"/>
            <ac:spMk id="2" creationId="{5D1F078D-C77C-4A09-9AC7-5973604A0F02}"/>
          </ac:spMkLst>
        </pc:spChg>
        <pc:spChg chg="add mod">
          <ac:chgData name="Frederick, Samuel" userId="090dec4f-7d84-4616-bef6-b2226d1b24c4" providerId="ADAL" clId="{6302083C-E1B3-44C3-B094-27D1E811BBB1}" dt="2020-12-21T14:51:16.840" v="527"/>
          <ac:spMkLst>
            <pc:docMk/>
            <pc:sldMk cId="1609848839" sldId="256"/>
            <ac:spMk id="2" creationId="{D3BBE3C6-F1E4-4D42-8855-1B38098D718D}"/>
          </ac:spMkLst>
        </pc:spChg>
        <pc:spChg chg="del mod">
          <ac:chgData name="Frederick, Samuel" userId="090dec4f-7d84-4616-bef6-b2226d1b24c4" providerId="ADAL" clId="{6302083C-E1B3-44C3-B094-27D1E811BBB1}" dt="2020-12-17T16:39:43.349" v="64" actId="478"/>
          <ac:spMkLst>
            <pc:docMk/>
            <pc:sldMk cId="1609848839" sldId="256"/>
            <ac:spMk id="3" creationId="{39D61524-7CBC-4415-8FC4-32349453BC1C}"/>
          </ac:spMkLst>
        </pc:spChg>
        <pc:spChg chg="add del mod">
          <ac:chgData name="Frederick, Samuel" userId="090dec4f-7d84-4616-bef6-b2226d1b24c4" providerId="ADAL" clId="{6302083C-E1B3-44C3-B094-27D1E811BBB1}" dt="2020-12-21T14:51:16.840" v="527"/>
          <ac:spMkLst>
            <pc:docMk/>
            <pc:sldMk cId="1609848839" sldId="256"/>
            <ac:spMk id="3" creationId="{8E81CDA1-1158-4C10-99CC-EF5022613D85}"/>
          </ac:spMkLst>
        </pc:spChg>
        <pc:spChg chg="add del mod">
          <ac:chgData name="Frederick, Samuel" userId="090dec4f-7d84-4616-bef6-b2226d1b24c4" providerId="ADAL" clId="{6302083C-E1B3-44C3-B094-27D1E811BBB1}" dt="2020-12-21T14:51:53.505" v="532" actId="478"/>
          <ac:spMkLst>
            <pc:docMk/>
            <pc:sldMk cId="1609848839" sldId="256"/>
            <ac:spMk id="4" creationId="{C1F6EC70-09A5-49CF-8C1A-8D0EB117AC03}"/>
          </ac:spMkLst>
        </pc:spChg>
        <pc:spChg chg="del">
          <ac:chgData name="Frederick, Samuel" userId="090dec4f-7d84-4616-bef6-b2226d1b24c4" providerId="ADAL" clId="{6302083C-E1B3-44C3-B094-27D1E811BBB1}" dt="2020-12-17T21:54:38.547" v="86" actId="478"/>
          <ac:spMkLst>
            <pc:docMk/>
            <pc:sldMk cId="1609848839" sldId="256"/>
            <ac:spMk id="4" creationId="{D160735D-5660-42BF-A682-D4AB43960647}"/>
          </ac:spMkLst>
        </pc:spChg>
        <pc:spChg chg="add mod">
          <ac:chgData name="Frederick, Samuel" userId="090dec4f-7d84-4616-bef6-b2226d1b24c4" providerId="ADAL" clId="{6302083C-E1B3-44C3-B094-27D1E811BBB1}" dt="2020-12-21T14:51:16.840" v="527"/>
          <ac:spMkLst>
            <pc:docMk/>
            <pc:sldMk cId="1609848839" sldId="256"/>
            <ac:spMk id="5" creationId="{59B1715C-505C-471D-AC7B-8D5512F1F59D}"/>
          </ac:spMkLst>
        </pc:spChg>
        <pc:spChg chg="del">
          <ac:chgData name="Frederick, Samuel" userId="090dec4f-7d84-4616-bef6-b2226d1b24c4" providerId="ADAL" clId="{6302083C-E1B3-44C3-B094-27D1E811BBB1}" dt="2020-12-15T20:49:48.055" v="6" actId="478"/>
          <ac:spMkLst>
            <pc:docMk/>
            <pc:sldMk cId="1609848839" sldId="256"/>
            <ac:spMk id="6" creationId="{863C67E2-558C-49E5-A945-65F9240771E3}"/>
          </ac:spMkLst>
        </pc:spChg>
        <pc:spChg chg="del mod">
          <ac:chgData name="Frederick, Samuel" userId="090dec4f-7d84-4616-bef6-b2226d1b24c4" providerId="ADAL" clId="{6302083C-E1B3-44C3-B094-27D1E811BBB1}" dt="2020-12-21T14:51:56.661" v="533" actId="478"/>
          <ac:spMkLst>
            <pc:docMk/>
            <pc:sldMk cId="1609848839" sldId="256"/>
            <ac:spMk id="9" creationId="{5CC4AF42-D332-4539-BB21-CE05E119E9DD}"/>
          </ac:spMkLst>
        </pc:spChg>
        <pc:spChg chg="del">
          <ac:chgData name="Frederick, Samuel" userId="090dec4f-7d84-4616-bef6-b2226d1b24c4" providerId="ADAL" clId="{6302083C-E1B3-44C3-B094-27D1E811BBB1}" dt="2020-12-15T20:46:19.912" v="0" actId="478"/>
          <ac:spMkLst>
            <pc:docMk/>
            <pc:sldMk cId="1609848839" sldId="256"/>
            <ac:spMk id="10" creationId="{C112B367-2E3B-4AB2-9C5F-4C0CFDA9C562}"/>
          </ac:spMkLst>
        </pc:spChg>
        <pc:spChg chg="mod">
          <ac:chgData name="Frederick, Samuel" userId="090dec4f-7d84-4616-bef6-b2226d1b24c4" providerId="ADAL" clId="{6302083C-E1B3-44C3-B094-27D1E811BBB1}" dt="2020-12-17T22:02:17.048" v="286" actId="13244"/>
          <ac:spMkLst>
            <pc:docMk/>
            <pc:sldMk cId="1609848839" sldId="256"/>
            <ac:spMk id="12" creationId="{2DD033D2-CE90-47B0-BBE7-77BA1962547E}"/>
          </ac:spMkLst>
        </pc:spChg>
        <pc:spChg chg="mod">
          <ac:chgData name="Frederick, Samuel" userId="090dec4f-7d84-4616-bef6-b2226d1b24c4" providerId="ADAL" clId="{6302083C-E1B3-44C3-B094-27D1E811BBB1}" dt="2020-12-17T21:59:54.400" v="269" actId="13244"/>
          <ac:spMkLst>
            <pc:docMk/>
            <pc:sldMk cId="1609848839" sldId="256"/>
            <ac:spMk id="14" creationId="{841B138D-2BC5-4336-B673-6686DF39880C}"/>
          </ac:spMkLst>
        </pc:spChg>
        <pc:spChg chg="mod">
          <ac:chgData name="Frederick, Samuel" userId="090dec4f-7d84-4616-bef6-b2226d1b24c4" providerId="ADAL" clId="{6302083C-E1B3-44C3-B094-27D1E811BBB1}" dt="2020-12-17T22:00:00.224" v="272" actId="13244"/>
          <ac:spMkLst>
            <pc:docMk/>
            <pc:sldMk cId="1609848839" sldId="256"/>
            <ac:spMk id="21" creationId="{8E1E57A1-DDE5-48D9-A4E0-0C67EC49E5FA}"/>
          </ac:spMkLst>
        </pc:spChg>
        <pc:spChg chg="mod">
          <ac:chgData name="Frederick, Samuel" userId="090dec4f-7d84-4616-bef6-b2226d1b24c4" providerId="ADAL" clId="{6302083C-E1B3-44C3-B094-27D1E811BBB1}" dt="2020-12-17T22:01:41.375" v="280" actId="13244"/>
          <ac:spMkLst>
            <pc:docMk/>
            <pc:sldMk cId="1609848839" sldId="256"/>
            <ac:spMk id="24" creationId="{E049956A-403C-4054-B4D6-AB0C98529660}"/>
          </ac:spMkLst>
        </pc:spChg>
        <pc:spChg chg="mod">
          <ac:chgData name="Frederick, Samuel" userId="090dec4f-7d84-4616-bef6-b2226d1b24c4" providerId="ADAL" clId="{6302083C-E1B3-44C3-B094-27D1E811BBB1}" dt="2020-12-17T21:59:57.560" v="270" actId="13244"/>
          <ac:spMkLst>
            <pc:docMk/>
            <pc:sldMk cId="1609848839" sldId="256"/>
            <ac:spMk id="25" creationId="{A234D00D-71D0-4309-B304-6224D75D978A}"/>
          </ac:spMkLst>
        </pc:spChg>
        <pc:spChg chg="mod">
          <ac:chgData name="Frederick, Samuel" userId="090dec4f-7d84-4616-bef6-b2226d1b24c4" providerId="ADAL" clId="{6302083C-E1B3-44C3-B094-27D1E811BBB1}" dt="2020-12-17T22:01:46.880" v="283" actId="13244"/>
          <ac:spMkLst>
            <pc:docMk/>
            <pc:sldMk cId="1609848839" sldId="256"/>
            <ac:spMk id="26" creationId="{2F03E01B-4CAD-483D-B74B-E353BE2971EF}"/>
          </ac:spMkLst>
        </pc:spChg>
        <pc:spChg chg="mod">
          <ac:chgData name="Frederick, Samuel" userId="090dec4f-7d84-4616-bef6-b2226d1b24c4" providerId="ADAL" clId="{6302083C-E1B3-44C3-B094-27D1E811BBB1}" dt="2020-12-17T21:59:58.888" v="271" actId="13244"/>
          <ac:spMkLst>
            <pc:docMk/>
            <pc:sldMk cId="1609848839" sldId="256"/>
            <ac:spMk id="27" creationId="{CE67C89A-AB31-49F2-BB15-AE3A875D7DB6}"/>
          </ac:spMkLst>
        </pc:spChg>
        <pc:spChg chg="mod">
          <ac:chgData name="Frederick, Samuel" userId="090dec4f-7d84-4616-bef6-b2226d1b24c4" providerId="ADAL" clId="{6302083C-E1B3-44C3-B094-27D1E811BBB1}" dt="2020-12-17T22:00:01.640" v="273" actId="13244"/>
          <ac:spMkLst>
            <pc:docMk/>
            <pc:sldMk cId="1609848839" sldId="256"/>
            <ac:spMk id="29" creationId="{34CAE9A5-982F-4F06-9059-33E7F662FE84}"/>
          </ac:spMkLst>
        </pc:spChg>
        <pc:spChg chg="mod">
          <ac:chgData name="Frederick, Samuel" userId="090dec4f-7d84-4616-bef6-b2226d1b24c4" providerId="ADAL" clId="{6302083C-E1B3-44C3-B094-27D1E811BBB1}" dt="2020-12-17T22:01:45.703" v="282" actId="13244"/>
          <ac:spMkLst>
            <pc:docMk/>
            <pc:sldMk cId="1609848839" sldId="256"/>
            <ac:spMk id="31" creationId="{C2D3D90C-F994-4CC3-8652-BCA3D4370ADC}"/>
          </ac:spMkLst>
        </pc:spChg>
        <pc:spChg chg="add del">
          <ac:chgData name="Frederick, Samuel" userId="090dec4f-7d84-4616-bef6-b2226d1b24c4" providerId="ADAL" clId="{6302083C-E1B3-44C3-B094-27D1E811BBB1}" dt="2020-12-16T21:37:07.553" v="13" actId="478"/>
          <ac:spMkLst>
            <pc:docMk/>
            <pc:sldMk cId="1609848839" sldId="256"/>
            <ac:spMk id="32" creationId="{BFA8DC3A-3538-4525-8958-C8AD43C145AB}"/>
          </ac:spMkLst>
        </pc:spChg>
        <pc:spChg chg="add del mod">
          <ac:chgData name="Frederick, Samuel" userId="090dec4f-7d84-4616-bef6-b2226d1b24c4" providerId="ADAL" clId="{6302083C-E1B3-44C3-B094-27D1E811BBB1}" dt="2020-12-21T14:51:50.160" v="530" actId="478"/>
          <ac:spMkLst>
            <pc:docMk/>
            <pc:sldMk cId="1609848839" sldId="256"/>
            <ac:spMk id="33" creationId="{1C7FB67B-2132-4D8B-945B-2223EA5BEE67}"/>
          </ac:spMkLst>
        </pc:spChg>
        <pc:spChg chg="del">
          <ac:chgData name="Frederick, Samuel" userId="090dec4f-7d84-4616-bef6-b2226d1b24c4" providerId="ADAL" clId="{6302083C-E1B3-44C3-B094-27D1E811BBB1}" dt="2020-12-15T20:46:22.520" v="1" actId="478"/>
          <ac:spMkLst>
            <pc:docMk/>
            <pc:sldMk cId="1609848839" sldId="256"/>
            <ac:spMk id="33" creationId="{300F2EEA-C06C-4248-831E-A52FE55960E1}"/>
          </ac:spMkLst>
        </pc:spChg>
        <pc:spChg chg="del">
          <ac:chgData name="Frederick, Samuel" userId="090dec4f-7d84-4616-bef6-b2226d1b24c4" providerId="ADAL" clId="{6302083C-E1B3-44C3-B094-27D1E811BBB1}" dt="2020-12-16T21:33:18.999" v="7" actId="478"/>
          <ac:spMkLst>
            <pc:docMk/>
            <pc:sldMk cId="1609848839" sldId="256"/>
            <ac:spMk id="41" creationId="{A39650BC-E063-40E4-AE66-012C71A9AE0F}"/>
          </ac:spMkLst>
        </pc:spChg>
        <pc:spChg chg="mod">
          <ac:chgData name="Frederick, Samuel" userId="090dec4f-7d84-4616-bef6-b2226d1b24c4" providerId="ADAL" clId="{6302083C-E1B3-44C3-B094-27D1E811BBB1}" dt="2020-12-17T22:01:43.103" v="281" actId="13244"/>
          <ac:spMkLst>
            <pc:docMk/>
            <pc:sldMk cId="1609848839" sldId="256"/>
            <ac:spMk id="52" creationId="{C9375A12-4150-4C9A-A5FF-3226CB9B6B71}"/>
          </ac:spMkLst>
        </pc:spChg>
        <pc:spChg chg="mod">
          <ac:chgData name="Frederick, Samuel" userId="090dec4f-7d84-4616-bef6-b2226d1b24c4" providerId="ADAL" clId="{6302083C-E1B3-44C3-B094-27D1E811BBB1}" dt="2020-12-17T22:00:11.079" v="274" actId="13244"/>
          <ac:spMkLst>
            <pc:docMk/>
            <pc:sldMk cId="1609848839" sldId="256"/>
            <ac:spMk id="53" creationId="{622A0B86-65C2-40DC-8B1A-FB599092380B}"/>
          </ac:spMkLst>
        </pc:spChg>
        <pc:spChg chg="mod">
          <ac:chgData name="Frederick, Samuel" userId="090dec4f-7d84-4616-bef6-b2226d1b24c4" providerId="ADAL" clId="{6302083C-E1B3-44C3-B094-27D1E811BBB1}" dt="2020-12-17T22:02:04.975" v="285" actId="13244"/>
          <ac:spMkLst>
            <pc:docMk/>
            <pc:sldMk cId="1609848839" sldId="256"/>
            <ac:spMk id="55" creationId="{E2FA6826-B2D6-4FC9-B661-98C8142A0164}"/>
          </ac:spMkLst>
        </pc:spChg>
        <pc:spChg chg="del">
          <ac:chgData name="Frederick, Samuel" userId="090dec4f-7d84-4616-bef6-b2226d1b24c4" providerId="ADAL" clId="{6302083C-E1B3-44C3-B094-27D1E811BBB1}" dt="2020-12-15T20:49:48.055" v="6" actId="478"/>
          <ac:spMkLst>
            <pc:docMk/>
            <pc:sldMk cId="1609848839" sldId="256"/>
            <ac:spMk id="61" creationId="{0A057C7D-FB5F-40DD-BC75-26A6B07721FF}"/>
          </ac:spMkLst>
        </pc:spChg>
        <pc:spChg chg="del">
          <ac:chgData name="Frederick, Samuel" userId="090dec4f-7d84-4616-bef6-b2226d1b24c4" providerId="ADAL" clId="{6302083C-E1B3-44C3-B094-27D1E811BBB1}" dt="2020-12-15T20:49:48.055" v="6" actId="478"/>
          <ac:spMkLst>
            <pc:docMk/>
            <pc:sldMk cId="1609848839" sldId="256"/>
            <ac:spMk id="62" creationId="{1B1571C1-C571-4E19-AC3B-E55813C6EE20}"/>
          </ac:spMkLst>
        </pc:spChg>
        <pc:spChg chg="del">
          <ac:chgData name="Frederick, Samuel" userId="090dec4f-7d84-4616-bef6-b2226d1b24c4" providerId="ADAL" clId="{6302083C-E1B3-44C3-B094-27D1E811BBB1}" dt="2020-12-15T20:49:29.804" v="3" actId="478"/>
          <ac:spMkLst>
            <pc:docMk/>
            <pc:sldMk cId="1609848839" sldId="256"/>
            <ac:spMk id="63" creationId="{08FA0745-883C-48CB-ACFD-F19AE56CFA9A}"/>
          </ac:spMkLst>
        </pc:spChg>
        <pc:graphicFrameChg chg="mod modGraphic">
          <ac:chgData name="Frederick, Samuel" userId="090dec4f-7d84-4616-bef6-b2226d1b24c4" providerId="ADAL" clId="{6302083C-E1B3-44C3-B094-27D1E811BBB1}" dt="2020-12-30T21:28:10.123" v="548"/>
          <ac:graphicFrameMkLst>
            <pc:docMk/>
            <pc:sldMk cId="1609848839" sldId="256"/>
            <ac:graphicFrameMk id="18" creationId="{47941790-F508-45B8-841D-BA5D6A7CA69F}"/>
          </ac:graphicFrameMkLst>
        </pc:graphicFrameChg>
        <pc:graphicFrameChg chg="add mod modGraphic">
          <ac:chgData name="Frederick, Samuel" userId="090dec4f-7d84-4616-bef6-b2226d1b24c4" providerId="ADAL" clId="{6302083C-E1B3-44C3-B094-27D1E811BBB1}" dt="2020-12-30T21:28:14.554" v="549"/>
          <ac:graphicFrameMkLst>
            <pc:docMk/>
            <pc:sldMk cId="1609848839" sldId="256"/>
            <ac:graphicFrameMk id="30" creationId="{21A58A00-867E-4586-9E12-B610E1FDCE28}"/>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5" creationId="{CF285BA3-2F77-44D6-A90D-FA09A3ABA0E1}"/>
          </ac:graphicFrameMkLst>
        </pc:graphicFrameChg>
        <pc:graphicFrameChg chg="mod">
          <ac:chgData name="Frederick, Samuel" userId="090dec4f-7d84-4616-bef6-b2226d1b24c4" providerId="ADAL" clId="{6302083C-E1B3-44C3-B094-27D1E811BBB1}" dt="2020-12-17T22:00:59.681" v="276" actId="13244"/>
          <ac:graphicFrameMkLst>
            <pc:docMk/>
            <pc:sldMk cId="1609848839" sldId="256"/>
            <ac:graphicFrameMk id="48" creationId="{AEF6C188-35F2-47DE-9D82-969D34B1EECF}"/>
          </ac:graphicFrameMkLst>
        </pc:graphicFrameChg>
        <pc:graphicFrameChg chg="del mod modGraphic">
          <ac:chgData name="Frederick, Samuel" userId="090dec4f-7d84-4616-bef6-b2226d1b24c4" providerId="ADAL" clId="{6302083C-E1B3-44C3-B094-27D1E811BBB1}" dt="2020-12-18T12:53:29.822" v="293" actId="478"/>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6302083C-E1B3-44C3-B094-27D1E811BBB1}" dt="2020-12-30T21:28:20.570" v="550"/>
          <ac:graphicFrameMkLst>
            <pc:docMk/>
            <pc:sldMk cId="1609848839" sldId="256"/>
            <ac:graphicFrameMk id="51" creationId="{38C03BB1-CCE2-4806-8CE1-DD9943BC99C5}"/>
          </ac:graphicFrameMkLst>
        </pc:graphicFrameChg>
        <pc:graphicFrameChg chg="mod">
          <ac:chgData name="Frederick, Samuel" userId="090dec4f-7d84-4616-bef6-b2226d1b24c4" providerId="ADAL" clId="{6302083C-E1B3-44C3-B094-27D1E811BBB1}" dt="2020-12-17T22:01:59.455" v="284" actId="13244"/>
          <ac:graphicFrameMkLst>
            <pc:docMk/>
            <pc:sldMk cId="1609848839" sldId="256"/>
            <ac:graphicFrameMk id="56" creationId="{957E01A2-5E7D-419F-9E4A-7EC900B83EF7}"/>
          </ac:graphicFrameMkLst>
        </pc:graphicFrameChg>
        <pc:picChg chg="add del mod">
          <ac:chgData name="Frederick, Samuel" userId="090dec4f-7d84-4616-bef6-b2226d1b24c4" providerId="ADAL" clId="{6302083C-E1B3-44C3-B094-27D1E811BBB1}" dt="2020-12-18T21:19:34.804" v="518" actId="478"/>
          <ac:picMkLst>
            <pc:docMk/>
            <pc:sldMk cId="1609848839" sldId="256"/>
            <ac:picMk id="47" creationId="{0ADE4642-9AAF-4C8E-942C-AAC4492013B9}"/>
          </ac:picMkLst>
        </pc:picChg>
        <pc:cxnChg chg="del">
          <ac:chgData name="Frederick, Samuel" userId="090dec4f-7d84-4616-bef6-b2226d1b24c4" providerId="ADAL" clId="{6302083C-E1B3-44C3-B094-27D1E811BBB1}" dt="2020-12-17T21:54:39.476" v="87" actId="478"/>
          <ac:cxnSpMkLst>
            <pc:docMk/>
            <pc:sldMk cId="1609848839" sldId="256"/>
            <ac:cxnSpMk id="38" creationId="{D0A771BB-A72F-4E4E-A319-4B4F3EC4F95A}"/>
          </ac:cxnSpMkLst>
        </pc:cxnChg>
        <pc:cxnChg chg="mod">
          <ac:chgData name="Frederick, Samuel" userId="090dec4f-7d84-4616-bef6-b2226d1b24c4" providerId="ADAL" clId="{6302083C-E1B3-44C3-B094-27D1E811BBB1}" dt="2020-12-17T22:01:26.631" v="279" actId="13244"/>
          <ac:cxnSpMkLst>
            <pc:docMk/>
            <pc:sldMk cId="1609848839" sldId="256"/>
            <ac:cxnSpMk id="60" creationId="{B52461F5-B47C-49F4-9F70-8CD34A117E48}"/>
          </ac:cxnSpMkLst>
        </pc:cxnChg>
      </pc:sldChg>
      <pc:sldChg chg="addSp delSp del">
        <pc:chgData name="Frederick, Samuel" userId="090dec4f-7d84-4616-bef6-b2226d1b24c4" providerId="ADAL" clId="{6302083C-E1B3-44C3-B094-27D1E811BBB1}" dt="2020-12-17T16:38:20.377" v="55" actId="2696"/>
        <pc:sldMkLst>
          <pc:docMk/>
          <pc:sldMk cId="2545776838" sldId="257"/>
        </pc:sldMkLst>
        <pc:spChg chg="del">
          <ac:chgData name="Frederick, Samuel" userId="090dec4f-7d84-4616-bef6-b2226d1b24c4" providerId="ADAL" clId="{6302083C-E1B3-44C3-B094-27D1E811BBB1}" dt="2020-12-16T21:33:37.739" v="9" actId="478"/>
          <ac:spMkLst>
            <pc:docMk/>
            <pc:sldMk cId="2545776838" sldId="257"/>
            <ac:spMk id="24" creationId="{13B9F56D-F0EB-4390-981A-0D5856A4EC23}"/>
          </ac:spMkLst>
        </pc:spChg>
        <pc:spChg chg="add">
          <ac:chgData name="Frederick, Samuel" userId="090dec4f-7d84-4616-bef6-b2226d1b24c4" providerId="ADAL" clId="{6302083C-E1B3-44C3-B094-27D1E811BBB1}" dt="2020-12-16T21:37:11.738" v="16"/>
          <ac:spMkLst>
            <pc:docMk/>
            <pc:sldMk cId="2545776838" sldId="257"/>
            <ac:spMk id="24" creationId="{A97B765F-6464-447E-9AE9-360ED2C671BE}"/>
          </ac:spMkLst>
        </pc:spChg>
        <pc:spChg chg="add del">
          <ac:chgData name="Frederick, Samuel" userId="090dec4f-7d84-4616-bef6-b2226d1b24c4" providerId="ADAL" clId="{6302083C-E1B3-44C3-B094-27D1E811BBB1}" dt="2020-12-16T21:37:11.562" v="15" actId="478"/>
          <ac:spMkLst>
            <pc:docMk/>
            <pc:sldMk cId="2545776838" sldId="257"/>
            <ac:spMk id="28" creationId="{505ED867-702F-4C98-BAFA-A2EFCF4F2113}"/>
          </ac:spMkLst>
        </pc:spChg>
        <pc:spChg chg="add del">
          <ac:chgData name="Frederick, Samuel" userId="090dec4f-7d84-4616-bef6-b2226d1b24c4" providerId="ADAL" clId="{6302083C-E1B3-44C3-B094-27D1E811BBB1}" dt="2020-12-17T16:32:57.469" v="29"/>
          <ac:spMkLst>
            <pc:docMk/>
            <pc:sldMk cId="2545776838" sldId="257"/>
            <ac:spMk id="28" creationId="{6240CB14-435E-4406-B25F-FEF408B24D67}"/>
          </ac:spMkLst>
        </pc:spChg>
      </pc:sldChg>
      <pc:sldChg chg="addSp delSp del">
        <pc:chgData name="Frederick, Samuel" userId="090dec4f-7d84-4616-bef6-b2226d1b24c4" providerId="ADAL" clId="{6302083C-E1B3-44C3-B094-27D1E811BBB1}" dt="2020-12-17T16:38:20.457" v="56" actId="2696"/>
        <pc:sldMkLst>
          <pc:docMk/>
          <pc:sldMk cId="1550599966" sldId="258"/>
        </pc:sldMkLst>
        <pc:spChg chg="add">
          <ac:chgData name="Frederick, Samuel" userId="090dec4f-7d84-4616-bef6-b2226d1b24c4" providerId="ADAL" clId="{6302083C-E1B3-44C3-B094-27D1E811BBB1}" dt="2020-12-16T21:37:15.609" v="18"/>
          <ac:spMkLst>
            <pc:docMk/>
            <pc:sldMk cId="1550599966" sldId="258"/>
            <ac:spMk id="16" creationId="{3B367A49-00C8-4358-AD87-8C3E90F3C360}"/>
          </ac:spMkLst>
        </pc:spChg>
        <pc:spChg chg="del">
          <ac:chgData name="Frederick, Samuel" userId="090dec4f-7d84-4616-bef6-b2226d1b24c4" providerId="ADAL" clId="{6302083C-E1B3-44C3-B094-27D1E811BBB1}" dt="2020-12-16T21:33:41.853" v="11" actId="478"/>
          <ac:spMkLst>
            <pc:docMk/>
            <pc:sldMk cId="1550599966" sldId="258"/>
            <ac:spMk id="16" creationId="{D26BBA62-E4F3-41DC-9296-B12A7D9282E2}"/>
          </ac:spMkLst>
        </pc:spChg>
        <pc:spChg chg="add del">
          <ac:chgData name="Frederick, Samuel" userId="090dec4f-7d84-4616-bef6-b2226d1b24c4" providerId="ADAL" clId="{6302083C-E1B3-44C3-B094-27D1E811BBB1}" dt="2020-12-16T21:37:15.466" v="17" actId="478"/>
          <ac:spMkLst>
            <pc:docMk/>
            <pc:sldMk cId="1550599966" sldId="258"/>
            <ac:spMk id="17" creationId="{7ADD2980-C2DC-4802-BC4E-33D5AB2C8B48}"/>
          </ac:spMkLst>
        </pc:spChg>
      </pc:sldChg>
      <pc:sldChg chg="addSp delSp modSp add del">
        <pc:chgData name="Frederick, Samuel" userId="090dec4f-7d84-4616-bef6-b2226d1b24c4" providerId="ADAL" clId="{6302083C-E1B3-44C3-B094-27D1E811BBB1}" dt="2020-12-30T15:46:14.716" v="544" actId="2696"/>
        <pc:sldMkLst>
          <pc:docMk/>
          <pc:sldMk cId="1006762845" sldId="259"/>
        </pc:sldMkLst>
        <pc:spChg chg="del mod">
          <ac:chgData name="Frederick, Samuel" userId="090dec4f-7d84-4616-bef6-b2226d1b24c4" providerId="ADAL" clId="{6302083C-E1B3-44C3-B094-27D1E811BBB1}" dt="2020-12-18T20:50:56.117" v="511"/>
          <ac:spMkLst>
            <pc:docMk/>
            <pc:sldMk cId="1006762845" sldId="259"/>
            <ac:spMk id="3" creationId="{1FC861DF-BF2C-44C8-B8BA-040CAA657575}"/>
          </ac:spMkLst>
        </pc:spChg>
        <pc:spChg chg="add mod">
          <ac:chgData name="Frederick, Samuel" userId="090dec4f-7d84-4616-bef6-b2226d1b24c4" providerId="ADAL" clId="{6302083C-E1B3-44C3-B094-27D1E811BBB1}" dt="2020-12-21T14:52:16.325" v="536"/>
          <ac:spMkLst>
            <pc:docMk/>
            <pc:sldMk cId="1006762845" sldId="259"/>
            <ac:spMk id="3" creationId="{2231F4FF-5B84-4427-8943-B8E0F4E05C7F}"/>
          </ac:spMkLst>
        </pc:spChg>
        <pc:spChg chg="add del mod">
          <ac:chgData name="Frederick, Samuel" userId="090dec4f-7d84-4616-bef6-b2226d1b24c4" providerId="ADAL" clId="{6302083C-E1B3-44C3-B094-27D1E811BBB1}" dt="2020-12-21T14:52:16.325" v="536"/>
          <ac:spMkLst>
            <pc:docMk/>
            <pc:sldMk cId="1006762845" sldId="259"/>
            <ac:spMk id="4" creationId="{A841E58F-F819-4F7A-A919-1E6435F578DE}"/>
          </ac:spMkLst>
        </pc:spChg>
        <pc:spChg chg="add">
          <ac:chgData name="Frederick, Samuel" userId="090dec4f-7d84-4616-bef6-b2226d1b24c4" providerId="ADAL" clId="{6302083C-E1B3-44C3-B094-27D1E811BBB1}" dt="2020-12-17T16:37:51.114" v="51"/>
          <ac:spMkLst>
            <pc:docMk/>
            <pc:sldMk cId="1006762845" sldId="259"/>
            <ac:spMk id="7" creationId="{48046046-175A-4D25-800B-E01645F46063}"/>
          </ac:spMkLst>
        </pc:spChg>
        <pc:spChg chg="add">
          <ac:chgData name="Frederick, Samuel" userId="090dec4f-7d84-4616-bef6-b2226d1b24c4" providerId="ADAL" clId="{6302083C-E1B3-44C3-B094-27D1E811BBB1}" dt="2020-12-17T16:37:51.114" v="51"/>
          <ac:spMkLst>
            <pc:docMk/>
            <pc:sldMk cId="1006762845" sldId="259"/>
            <ac:spMk id="8" creationId="{BF7F5AD1-53E2-459A-9EF2-C93F0865C06D}"/>
          </ac:spMkLst>
        </pc:spChg>
        <pc:spChg chg="add">
          <ac:chgData name="Frederick, Samuel" userId="090dec4f-7d84-4616-bef6-b2226d1b24c4" providerId="ADAL" clId="{6302083C-E1B3-44C3-B094-27D1E811BBB1}" dt="2020-12-17T16:37:51.114" v="51"/>
          <ac:spMkLst>
            <pc:docMk/>
            <pc:sldMk cId="1006762845" sldId="259"/>
            <ac:spMk id="9" creationId="{ED02FD6F-0B2D-499A-BBC2-306DE456AD78}"/>
          </ac:spMkLst>
        </pc:spChg>
        <pc:spChg chg="add mod">
          <ac:chgData name="Frederick, Samuel" userId="090dec4f-7d84-4616-bef6-b2226d1b24c4" providerId="ADAL" clId="{6302083C-E1B3-44C3-B094-27D1E811BBB1}" dt="2020-12-21T14:52:29.154" v="537" actId="13244"/>
          <ac:spMkLst>
            <pc:docMk/>
            <pc:sldMk cId="1006762845" sldId="259"/>
            <ac:spMk id="12" creationId="{F85735E8-7F6C-4B2C-9732-9A1EEC4F6C57}"/>
          </ac:spMkLst>
        </pc:spChg>
        <pc:spChg chg="add mod">
          <ac:chgData name="Frederick, Samuel" userId="090dec4f-7d84-4616-bef6-b2226d1b24c4" providerId="ADAL" clId="{6302083C-E1B3-44C3-B094-27D1E811BBB1}" dt="2020-12-21T14:52:29.154" v="537" actId="13244"/>
          <ac:spMkLst>
            <pc:docMk/>
            <pc:sldMk cId="1006762845" sldId="259"/>
            <ac:spMk id="13" creationId="{ED34B337-1A27-4582-86EC-2BAB3AC1438A}"/>
          </ac:spMkLst>
        </pc:spChg>
        <pc:spChg chg="add del mod">
          <ac:chgData name="Frederick, Samuel" userId="090dec4f-7d84-4616-bef6-b2226d1b24c4" providerId="ADAL" clId="{6302083C-E1B3-44C3-B094-27D1E811BBB1}" dt="2020-12-17T21:54:26.652" v="83" actId="478"/>
          <ac:spMkLst>
            <pc:docMk/>
            <pc:sldMk cId="1006762845" sldId="259"/>
            <ac:spMk id="14" creationId="{9B9F9D6D-6844-455B-B994-4E544FFF2E60}"/>
          </ac:spMkLst>
        </pc:spChg>
        <pc:spChg chg="add">
          <ac:chgData name="Frederick, Samuel" userId="090dec4f-7d84-4616-bef6-b2226d1b24c4" providerId="ADAL" clId="{6302083C-E1B3-44C3-B094-27D1E811BBB1}" dt="2020-12-17T16:37:51.114" v="51"/>
          <ac:spMkLst>
            <pc:docMk/>
            <pc:sldMk cId="1006762845" sldId="259"/>
            <ac:spMk id="16" creationId="{26AE7C73-8BB3-4DE8-89C9-7DD27E80AC52}"/>
          </ac:spMkLst>
        </pc:spChg>
        <pc:spChg chg="add del mod">
          <ac:chgData name="Frederick, Samuel" userId="090dec4f-7d84-4616-bef6-b2226d1b24c4" providerId="ADAL" clId="{6302083C-E1B3-44C3-B094-27D1E811BBB1}" dt="2020-12-17T16:39:28.345" v="62" actId="478"/>
          <ac:spMkLst>
            <pc:docMk/>
            <pc:sldMk cId="1006762845" sldId="259"/>
            <ac:spMk id="19" creationId="{99F46152-C186-41C1-9F95-B584180A06F4}"/>
          </ac:spMkLst>
        </pc:spChg>
        <pc:spChg chg="add del">
          <ac:chgData name="Frederick, Samuel" userId="090dec4f-7d84-4616-bef6-b2226d1b24c4" providerId="ADAL" clId="{6302083C-E1B3-44C3-B094-27D1E811BBB1}" dt="2020-12-21T14:52:11.481" v="534" actId="478"/>
          <ac:spMkLst>
            <pc:docMk/>
            <pc:sldMk cId="1006762845" sldId="259"/>
            <ac:spMk id="19" creationId="{D26569A5-14A6-46D8-8083-9A6890D1E97D}"/>
          </ac:spMkLst>
        </pc:spChg>
        <pc:spChg chg="add">
          <ac:chgData name="Frederick, Samuel" userId="090dec4f-7d84-4616-bef6-b2226d1b24c4" providerId="ADAL" clId="{6302083C-E1B3-44C3-B094-27D1E811BBB1}" dt="2020-12-17T16:37:51.114" v="51"/>
          <ac:spMkLst>
            <pc:docMk/>
            <pc:sldMk cId="1006762845" sldId="259"/>
            <ac:spMk id="20" creationId="{76E49B76-1912-4C12-93BF-0B83D57BED63}"/>
          </ac:spMkLst>
        </pc:spChg>
        <pc:spChg chg="add del">
          <ac:chgData name="Frederick, Samuel" userId="090dec4f-7d84-4616-bef6-b2226d1b24c4" providerId="ADAL" clId="{6302083C-E1B3-44C3-B094-27D1E811BBB1}" dt="2020-12-18T20:15:53.867" v="298" actId="478"/>
          <ac:spMkLst>
            <pc:docMk/>
            <pc:sldMk cId="1006762845" sldId="259"/>
            <ac:spMk id="21" creationId="{67C2DFB7-D2FF-4EDF-AEF7-8B49AC38CFEF}"/>
          </ac:spMkLst>
        </pc:spChg>
        <pc:spChg chg="add del">
          <ac:chgData name="Frederick, Samuel" userId="090dec4f-7d84-4616-bef6-b2226d1b24c4" providerId="ADAL" clId="{6302083C-E1B3-44C3-B094-27D1E811BBB1}" dt="2020-12-21T14:52:12.861" v="535" actId="478"/>
          <ac:spMkLst>
            <pc:docMk/>
            <pc:sldMk cId="1006762845" sldId="259"/>
            <ac:spMk id="22" creationId="{92F2DBBF-910E-4C10-BD96-A9EF3B8E8F9F}"/>
          </ac:spMkLst>
        </pc:spChg>
        <pc:graphicFrameChg chg="add del">
          <ac:chgData name="Frederick, Samuel" userId="090dec4f-7d84-4616-bef6-b2226d1b24c4" providerId="ADAL" clId="{6302083C-E1B3-44C3-B094-27D1E811BBB1}" dt="2020-12-17T21:55:30.382" v="88" actId="478"/>
          <ac:graphicFrameMkLst>
            <pc:docMk/>
            <pc:sldMk cId="1006762845" sldId="259"/>
            <ac:graphicFrameMk id="4" creationId="{D70BFDF6-5EDA-4C5D-AC51-5A3DB31C82AE}"/>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5" creationId="{E6CA8662-39A0-42C0-ADC0-3C7F2819DB79}"/>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6" creationId="{C43B3F95-7686-4DDD-8AE8-635755474164}"/>
          </ac:graphicFrameMkLst>
        </pc:graphicFrameChg>
        <pc:graphicFrameChg chg="add">
          <ac:chgData name="Frederick, Samuel" userId="090dec4f-7d84-4616-bef6-b2226d1b24c4" providerId="ADAL" clId="{6302083C-E1B3-44C3-B094-27D1E811BBB1}" dt="2020-12-17T16:37:51.114" v="51"/>
          <ac:graphicFrameMkLst>
            <pc:docMk/>
            <pc:sldMk cId="1006762845" sldId="259"/>
            <ac:graphicFrameMk id="10" creationId="{1531D083-25E4-4B7F-B24F-7F2D14DAD9CA}"/>
          </ac:graphicFrameMkLst>
        </pc:graphicFrameChg>
        <pc:picChg chg="add del">
          <ac:chgData name="Frederick, Samuel" userId="090dec4f-7d84-4616-bef6-b2226d1b24c4" providerId="ADAL" clId="{6302083C-E1B3-44C3-B094-27D1E811BBB1}" dt="2020-12-17T21:58:22.404" v="263" actId="478"/>
          <ac:picMkLst>
            <pc:docMk/>
            <pc:sldMk cId="1006762845" sldId="259"/>
            <ac:picMk id="12" creationId="{703AAA3C-7797-44D6-AC1A-31B20517D5AB}"/>
          </ac:picMkLst>
        </pc:picChg>
        <pc:picChg chg="add del">
          <ac:chgData name="Frederick, Samuel" userId="090dec4f-7d84-4616-bef6-b2226d1b24c4" providerId="ADAL" clId="{6302083C-E1B3-44C3-B094-27D1E811BBB1}" dt="2020-12-17T21:58:19.044" v="262" actId="478"/>
          <ac:picMkLst>
            <pc:docMk/>
            <pc:sldMk cId="1006762845" sldId="259"/>
            <ac:picMk id="13" creationId="{6AB2A50A-CD30-4B04-9CB9-55934EB4999C}"/>
          </ac:picMkLst>
        </pc:picChg>
        <pc:picChg chg="add del mod">
          <ac:chgData name="Frederick, Samuel" userId="090dec4f-7d84-4616-bef6-b2226d1b24c4" providerId="ADAL" clId="{6302083C-E1B3-44C3-B094-27D1E811BBB1}" dt="2020-12-18T21:19:52.437" v="520" actId="478"/>
          <ac:picMkLst>
            <pc:docMk/>
            <pc:sldMk cId="1006762845" sldId="259"/>
            <ac:picMk id="18" creationId="{163D99FA-25FA-4415-B6C0-15319150A25A}"/>
          </ac:picMkLst>
        </pc:picChg>
        <pc:cxnChg chg="add">
          <ac:chgData name="Frederick, Samuel" userId="090dec4f-7d84-4616-bef6-b2226d1b24c4" providerId="ADAL" clId="{6302083C-E1B3-44C3-B094-27D1E811BBB1}" dt="2020-12-17T16:37:51.114" v="51"/>
          <ac:cxnSpMkLst>
            <pc:docMk/>
            <pc:sldMk cId="1006762845" sldId="259"/>
            <ac:cxnSpMk id="11" creationId="{6D663760-3FA4-48F7-A2B6-6B776B06CDA5}"/>
          </ac:cxnSpMkLst>
        </pc:cxnChg>
        <pc:cxnChg chg="add del">
          <ac:chgData name="Frederick, Samuel" userId="090dec4f-7d84-4616-bef6-b2226d1b24c4" providerId="ADAL" clId="{6302083C-E1B3-44C3-B094-27D1E811BBB1}" dt="2020-12-17T21:54:30.146" v="84" actId="478"/>
          <ac:cxnSpMkLst>
            <pc:docMk/>
            <pc:sldMk cId="1006762845" sldId="259"/>
            <ac:cxnSpMk id="15" creationId="{516619EF-7601-4875-B037-0EE6B7E85CD2}"/>
          </ac:cxnSpMkLst>
        </pc:cxnChg>
        <pc:cxnChg chg="add">
          <ac:chgData name="Frederick, Samuel" userId="090dec4f-7d84-4616-bef6-b2226d1b24c4" providerId="ADAL" clId="{6302083C-E1B3-44C3-B094-27D1E811BBB1}" dt="2020-12-17T16:37:51.114" v="51"/>
          <ac:cxnSpMkLst>
            <pc:docMk/>
            <pc:sldMk cId="1006762845" sldId="259"/>
            <ac:cxnSpMk id="17" creationId="{6D379418-EDDC-4B0D-A954-6D6CB06E8DD3}"/>
          </ac:cxnSpMkLst>
        </pc:cxnChg>
      </pc:sldChg>
      <pc:sldChg chg="add del">
        <pc:chgData name="Frederick, Samuel" userId="090dec4f-7d84-4616-bef6-b2226d1b24c4" providerId="ADAL" clId="{6302083C-E1B3-44C3-B094-27D1E811BBB1}" dt="2020-12-17T16:37:23.634" v="48" actId="2696"/>
        <pc:sldMkLst>
          <pc:docMk/>
          <pc:sldMk cId="1428151828" sldId="259"/>
        </pc:sldMkLst>
      </pc:sldChg>
      <pc:sldChg chg="addSp delSp modSp add">
        <pc:chgData name="Frederick, Samuel" userId="090dec4f-7d84-4616-bef6-b2226d1b24c4" providerId="ADAL" clId="{6302083C-E1B3-44C3-B094-27D1E811BBB1}" dt="2020-12-21T14:52:52.317" v="540"/>
        <pc:sldMkLst>
          <pc:docMk/>
          <pc:sldMk cId="677627962" sldId="260"/>
        </pc:sldMkLst>
        <pc:spChg chg="add mod">
          <ac:chgData name="Frederick, Samuel" userId="090dec4f-7d84-4616-bef6-b2226d1b24c4" providerId="ADAL" clId="{6302083C-E1B3-44C3-B094-27D1E811BBB1}" dt="2020-12-21T14:52:52.317" v="540"/>
          <ac:spMkLst>
            <pc:docMk/>
            <pc:sldMk cId="677627962" sldId="260"/>
            <ac:spMk id="3" creationId="{4BE0F3C0-76E9-4BB6-BD59-BD00B774211E}"/>
          </ac:spMkLst>
        </pc:spChg>
        <pc:spChg chg="del mod">
          <ac:chgData name="Frederick, Samuel" userId="090dec4f-7d84-4616-bef6-b2226d1b24c4" providerId="ADAL" clId="{6302083C-E1B3-44C3-B094-27D1E811BBB1}" dt="2020-12-18T20:50:29.805" v="509"/>
          <ac:spMkLst>
            <pc:docMk/>
            <pc:sldMk cId="677627962" sldId="260"/>
            <ac:spMk id="3" creationId="{CDED8FD5-B07D-4EFB-ACCD-BD3B8CEBFF9A}"/>
          </ac:spMkLst>
        </pc:spChg>
        <pc:spChg chg="add del mod">
          <ac:chgData name="Frederick, Samuel" userId="090dec4f-7d84-4616-bef6-b2226d1b24c4" providerId="ADAL" clId="{6302083C-E1B3-44C3-B094-27D1E811BBB1}" dt="2020-12-21T14:52:52.317" v="540"/>
          <ac:spMkLst>
            <pc:docMk/>
            <pc:sldMk cId="677627962" sldId="260"/>
            <ac:spMk id="4" creationId="{CF177C11-1E06-418A-8FEB-887DA7D8FB0A}"/>
          </ac:spMkLst>
        </pc:spChg>
        <pc:spChg chg="add mod">
          <ac:chgData name="Frederick, Samuel" userId="090dec4f-7d84-4616-bef6-b2226d1b24c4" providerId="ADAL" clId="{6302083C-E1B3-44C3-B094-27D1E811BBB1}" dt="2020-12-17T22:03:14.591" v="292" actId="13244"/>
          <ac:spMkLst>
            <pc:docMk/>
            <pc:sldMk cId="677627962" sldId="260"/>
            <ac:spMk id="5" creationId="{CA368A03-BB5B-4890-85C6-EC0F1DF40864}"/>
          </ac:spMkLst>
        </pc:spChg>
        <pc:spChg chg="add mod">
          <ac:chgData name="Frederick, Samuel" userId="090dec4f-7d84-4616-bef6-b2226d1b24c4" providerId="ADAL" clId="{6302083C-E1B3-44C3-B094-27D1E811BBB1}" dt="2020-12-21T14:52:52.317" v="540"/>
          <ac:spMkLst>
            <pc:docMk/>
            <pc:sldMk cId="677627962" sldId="260"/>
            <ac:spMk id="6" creationId="{1FAC7418-B39F-48F7-A3F0-03D3E3D9F453}"/>
          </ac:spMkLst>
        </pc:spChg>
        <pc:spChg chg="add mod">
          <ac:chgData name="Frederick, Samuel" userId="090dec4f-7d84-4616-bef6-b2226d1b24c4" providerId="ADAL" clId="{6302083C-E1B3-44C3-B094-27D1E811BBB1}" dt="2020-12-21T14:52:52.317" v="540"/>
          <ac:spMkLst>
            <pc:docMk/>
            <pc:sldMk cId="677627962" sldId="260"/>
            <ac:spMk id="7" creationId="{368CB50A-0C49-471D-870B-C34E5F12DC10}"/>
          </ac:spMkLst>
        </pc:spChg>
        <pc:spChg chg="add del">
          <ac:chgData name="Frederick, Samuel" userId="090dec4f-7d84-4616-bef6-b2226d1b24c4" providerId="ADAL" clId="{6302083C-E1B3-44C3-B094-27D1E811BBB1}" dt="2020-12-17T21:54:35.795" v="85" actId="478"/>
          <ac:spMkLst>
            <pc:docMk/>
            <pc:sldMk cId="677627962" sldId="260"/>
            <ac:spMk id="8" creationId="{BA186C02-DB53-4CA7-A14F-13E46633920C}"/>
          </ac:spMkLst>
        </pc:spChg>
        <pc:spChg chg="add del mod">
          <ac:chgData name="Frederick, Samuel" userId="090dec4f-7d84-4616-bef6-b2226d1b24c4" providerId="ADAL" clId="{6302083C-E1B3-44C3-B094-27D1E811BBB1}" dt="2020-12-17T16:39:10.806" v="60" actId="478"/>
          <ac:spMkLst>
            <pc:docMk/>
            <pc:sldMk cId="677627962" sldId="260"/>
            <ac:spMk id="11" creationId="{81F6E2F2-951A-4C8E-B2EA-148005330988}"/>
          </ac:spMkLst>
        </pc:spChg>
        <pc:spChg chg="add del">
          <ac:chgData name="Frederick, Samuel" userId="090dec4f-7d84-4616-bef6-b2226d1b24c4" providerId="ADAL" clId="{6302083C-E1B3-44C3-B094-27D1E811BBB1}" dt="2020-12-21T14:52:47.445" v="539" actId="478"/>
          <ac:spMkLst>
            <pc:docMk/>
            <pc:sldMk cId="677627962" sldId="260"/>
            <ac:spMk id="11" creationId="{E74BE054-E1FE-467A-92B2-997F35851607}"/>
          </ac:spMkLst>
        </pc:spChg>
        <pc:spChg chg="add mod">
          <ac:chgData name="Frederick, Samuel" userId="090dec4f-7d84-4616-bef6-b2226d1b24c4" providerId="ADAL" clId="{6302083C-E1B3-44C3-B094-27D1E811BBB1}" dt="2020-12-17T22:03:14.591" v="292" actId="13244"/>
          <ac:spMkLst>
            <pc:docMk/>
            <pc:sldMk cId="677627962" sldId="260"/>
            <ac:spMk id="13" creationId="{9783E1DF-0543-42B1-8E48-C0FAB8A1F37F}"/>
          </ac:spMkLst>
        </pc:spChg>
        <pc:spChg chg="add del">
          <ac:chgData name="Frederick, Samuel" userId="090dec4f-7d84-4616-bef6-b2226d1b24c4" providerId="ADAL" clId="{6302083C-E1B3-44C3-B094-27D1E811BBB1}" dt="2020-12-18T20:15:57.910" v="300" actId="478"/>
          <ac:spMkLst>
            <pc:docMk/>
            <pc:sldMk cId="677627962" sldId="260"/>
            <ac:spMk id="15" creationId="{165B4741-415D-48FE-A5F2-F5FD7944C246}"/>
          </ac:spMkLst>
        </pc:spChg>
        <pc:spChg chg="add del">
          <ac:chgData name="Frederick, Samuel" userId="090dec4f-7d84-4616-bef6-b2226d1b24c4" providerId="ADAL" clId="{6302083C-E1B3-44C3-B094-27D1E811BBB1}" dt="2020-12-21T14:52:45.713" v="538" actId="478"/>
          <ac:spMkLst>
            <pc:docMk/>
            <pc:sldMk cId="677627962" sldId="260"/>
            <ac:spMk id="16" creationId="{B5189C70-8112-4830-8586-EC792D21B647}"/>
          </ac:spMkLst>
        </pc:spChg>
        <pc:graphicFrameChg chg="add del">
          <ac:chgData name="Frederick, Samuel" userId="090dec4f-7d84-4616-bef6-b2226d1b24c4" providerId="ADAL" clId="{6302083C-E1B3-44C3-B094-27D1E811BBB1}" dt="2020-12-17T21:56:03.824" v="95" actId="478"/>
          <ac:graphicFrameMkLst>
            <pc:docMk/>
            <pc:sldMk cId="677627962" sldId="260"/>
            <ac:graphicFrameMk id="4" creationId="{84FCDBFF-6380-4867-B29B-62C41F18723C}"/>
          </ac:graphicFrameMkLst>
        </pc:graphicFrameChg>
        <pc:graphicFrameChg chg="add mod">
          <ac:chgData name="Frederick, Samuel" userId="090dec4f-7d84-4616-bef6-b2226d1b24c4" providerId="ADAL" clId="{6302083C-E1B3-44C3-B094-27D1E811BBB1}" dt="2020-12-17T22:02:50.576" v="289" actId="13244"/>
          <ac:graphicFrameMkLst>
            <pc:docMk/>
            <pc:sldMk cId="677627962" sldId="260"/>
            <ac:graphicFrameMk id="12" creationId="{D41C8C22-744A-414D-A6F3-9BDC3E39EEDF}"/>
          </ac:graphicFrameMkLst>
        </pc:graphicFrameChg>
        <pc:picChg chg="add del mod">
          <ac:chgData name="Frederick, Samuel" userId="090dec4f-7d84-4616-bef6-b2226d1b24c4" providerId="ADAL" clId="{6302083C-E1B3-44C3-B094-27D1E811BBB1}" dt="2020-12-17T21:57:07.847" v="261" actId="478"/>
          <ac:picMkLst>
            <pc:docMk/>
            <pc:sldMk cId="677627962" sldId="260"/>
            <ac:picMk id="6" creationId="{28BE198F-DCBF-4B37-9821-15DEF6F151C8}"/>
          </ac:picMkLst>
        </pc:picChg>
        <pc:picChg chg="add del mod">
          <ac:chgData name="Frederick, Samuel" userId="090dec4f-7d84-4616-bef6-b2226d1b24c4" providerId="ADAL" clId="{6302083C-E1B3-44C3-B094-27D1E811BBB1}" dt="2020-12-17T21:56:49.563" v="200" actId="478"/>
          <ac:picMkLst>
            <pc:docMk/>
            <pc:sldMk cId="677627962" sldId="260"/>
            <ac:picMk id="7" creationId="{11DDDABE-95A0-40EC-90D9-30A2BBEE3C6F}"/>
          </ac:picMkLst>
        </pc:picChg>
        <pc:picChg chg="add del mod">
          <ac:chgData name="Frederick, Samuel" userId="090dec4f-7d84-4616-bef6-b2226d1b24c4" providerId="ADAL" clId="{6302083C-E1B3-44C3-B094-27D1E811BBB1}" dt="2020-12-18T21:19:58.699" v="522" actId="478"/>
          <ac:picMkLst>
            <pc:docMk/>
            <pc:sldMk cId="677627962" sldId="260"/>
            <ac:picMk id="10" creationId="{37819B61-CA61-4823-9596-B3B2E1908FC6}"/>
          </ac:picMkLst>
        </pc:picChg>
        <pc:cxnChg chg="add del">
          <ac:chgData name="Frederick, Samuel" userId="090dec4f-7d84-4616-bef6-b2226d1b24c4" providerId="ADAL" clId="{6302083C-E1B3-44C3-B094-27D1E811BBB1}" dt="2020-12-17T21:54:35.795" v="85" actId="478"/>
          <ac:cxnSpMkLst>
            <pc:docMk/>
            <pc:sldMk cId="677627962" sldId="260"/>
            <ac:cxnSpMk id="9" creationId="{A9C099A2-0671-4756-ADC7-B79C792E79BD}"/>
          </ac:cxnSpMkLst>
        </pc:cxnChg>
        <pc:cxnChg chg="add mod">
          <ac:chgData name="Frederick, Samuel" userId="090dec4f-7d84-4616-bef6-b2226d1b24c4" providerId="ADAL" clId="{6302083C-E1B3-44C3-B094-27D1E811BBB1}" dt="2020-12-17T22:03:09.031" v="291" actId="13244"/>
          <ac:cxnSpMkLst>
            <pc:docMk/>
            <pc:sldMk cId="677627962" sldId="260"/>
            <ac:cxnSpMk id="14" creationId="{EFF94CB7-8F9A-4B66-8A04-9646E38B70F2}"/>
          </ac:cxnSpMkLst>
        </pc:cxnChg>
      </pc:sldChg>
      <pc:sldChg chg="add del">
        <pc:chgData name="Frederick, Samuel" userId="090dec4f-7d84-4616-bef6-b2226d1b24c4" providerId="ADAL" clId="{6302083C-E1B3-44C3-B094-27D1E811BBB1}" dt="2020-12-21T14:49:46.229" v="524" actId="2696"/>
        <pc:sldMkLst>
          <pc:docMk/>
          <pc:sldMk cId="265265895" sldId="261"/>
        </pc:sldMkLst>
      </pc:sldChg>
      <pc:sldChg chg="add del">
        <pc:chgData name="Frederick, Samuel" userId="090dec4f-7d84-4616-bef6-b2226d1b24c4" providerId="ADAL" clId="{6302083C-E1B3-44C3-B094-27D1E811BBB1}" dt="2020-12-18T20:54:14.125" v="516" actId="2696"/>
        <pc:sldMkLst>
          <pc:docMk/>
          <pc:sldMk cId="2103859676" sldId="261"/>
        </pc:sldMkLst>
      </pc:sldChg>
      <pc:sldChg chg="add del">
        <pc:chgData name="Frederick, Samuel" userId="090dec4f-7d84-4616-bef6-b2226d1b24c4" providerId="ADAL" clId="{6302083C-E1B3-44C3-B094-27D1E811BBB1}" dt="2020-12-21T14:53:50.548" v="543" actId="2696"/>
        <pc:sldMkLst>
          <pc:docMk/>
          <pc:sldMk cId="3184837285" sldId="261"/>
        </pc:sldMkLst>
      </pc:sldChg>
      <pc:sldMasterChg chg="delSp delSldLayout modSldLayout">
        <pc:chgData name="Frederick, Samuel" userId="090dec4f-7d84-4616-bef6-b2226d1b24c4" providerId="ADAL" clId="{6302083C-E1B3-44C3-B094-27D1E811BBB1}" dt="2020-12-21T14:50:46.593" v="526"/>
        <pc:sldMasterMkLst>
          <pc:docMk/>
          <pc:sldMasterMk cId="1191321755" sldId="2147483684"/>
        </pc:sldMasterMkLst>
        <pc:spChg chg="del">
          <ac:chgData name="Frederick, Samuel" userId="090dec4f-7d84-4616-bef6-b2226d1b24c4" providerId="ADAL" clId="{6302083C-E1B3-44C3-B094-27D1E811BBB1}" dt="2020-12-17T16:34:08.239" v="33" actId="478"/>
          <ac:spMkLst>
            <pc:docMk/>
            <pc:sldMasterMk cId="1191321755" sldId="2147483684"/>
            <ac:spMk id="2"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3"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4"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5" creationId="{00000000-0000-0000-0000-000000000000}"/>
          </ac:spMkLst>
        </pc:spChg>
        <pc:spChg chg="del">
          <ac:chgData name="Frederick, Samuel" userId="090dec4f-7d84-4616-bef6-b2226d1b24c4" providerId="ADAL" clId="{6302083C-E1B3-44C3-B094-27D1E811BBB1}" dt="2020-12-17T16:34:08.239" v="33" actId="478"/>
          <ac:spMkLst>
            <pc:docMk/>
            <pc:sldMasterMk cId="1191321755" sldId="2147483684"/>
            <ac:spMk id="7" creationId="{C0426436-8F1E-4C8E-8A49-E1655BDCD9FF}"/>
          </ac:spMkLst>
        </pc:spChg>
        <pc:sldLayoutChg chg="addSp delSp modSp">
          <pc:chgData name="Frederick, Samuel" userId="090dec4f-7d84-4616-bef6-b2226d1b24c4" providerId="ADAL" clId="{6302083C-E1B3-44C3-B094-27D1E811BBB1}" dt="2020-12-21T14:50:46.593" v="526"/>
          <pc:sldLayoutMkLst>
            <pc:docMk/>
            <pc:sldMasterMk cId="1191321755" sldId="2147483684"/>
            <pc:sldLayoutMk cId="6746695" sldId="2147483685"/>
          </pc:sldLayoutMkLst>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2"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3"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6302083C-E1B3-44C3-B094-27D1E811BBB1}" dt="2020-12-17T21:53:46.254" v="77" actId="1035"/>
            <ac:spMkLst>
              <pc:docMk/>
              <pc:sldMasterMk cId="1191321755" sldId="2147483684"/>
              <pc:sldLayoutMk cId="6746695" sldId="2147483685"/>
              <ac:spMk id="4" creationId="{F2BCB02A-7DF2-47B2-B805-8A8666C28D65}"/>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5" creationId="{00000000-0000-0000-0000-000000000000}"/>
            </ac:spMkLst>
          </pc:spChg>
          <pc:spChg chg="del">
            <ac:chgData name="Frederick, Samuel" userId="090dec4f-7d84-4616-bef6-b2226d1b24c4" providerId="ADAL" clId="{6302083C-E1B3-44C3-B094-27D1E811BBB1}" dt="2020-12-17T16:34:22.092" v="43" actId="478"/>
            <ac:spMkLst>
              <pc:docMk/>
              <pc:sldMasterMk cId="1191321755" sldId="2147483684"/>
              <pc:sldLayoutMk cId="6746695" sldId="2147483685"/>
              <ac:spMk id="6" creationId="{00000000-0000-0000-0000-000000000000}"/>
            </ac:spMkLst>
          </pc:spChg>
          <pc:spChg chg="add">
            <ac:chgData name="Frederick, Samuel" userId="090dec4f-7d84-4616-bef6-b2226d1b24c4" providerId="ADAL" clId="{6302083C-E1B3-44C3-B094-27D1E811BBB1}" dt="2020-12-21T14:50:09.732" v="525"/>
            <ac:spMkLst>
              <pc:docMk/>
              <pc:sldMasterMk cId="1191321755" sldId="2147483684"/>
              <pc:sldLayoutMk cId="6746695" sldId="2147483685"/>
              <ac:spMk id="6" creationId="{96D92122-0B64-4ED7-B8E5-7B0DB8FF39F8}"/>
            </ac:spMkLst>
          </pc:spChg>
          <pc:spChg chg="add">
            <ac:chgData name="Frederick, Samuel" userId="090dec4f-7d84-4616-bef6-b2226d1b24c4" providerId="ADAL" clId="{6302083C-E1B3-44C3-B094-27D1E811BBB1}" dt="2020-12-17T16:34:30.503" v="44"/>
            <ac:spMkLst>
              <pc:docMk/>
              <pc:sldMasterMk cId="1191321755" sldId="2147483684"/>
              <pc:sldLayoutMk cId="6746695" sldId="2147483685"/>
              <ac:spMk id="7" creationId="{45C54F50-D6DA-43E4-8D95-A202290CBB37}"/>
            </ac:spMkLst>
          </pc:spChg>
          <pc:spChg chg="add mod">
            <ac:chgData name="Frederick, Samuel" userId="090dec4f-7d84-4616-bef6-b2226d1b24c4" providerId="ADAL" clId="{6302083C-E1B3-44C3-B094-27D1E811BBB1}" dt="2020-12-17T21:53:18.359" v="70" actId="1076"/>
            <ac:spMkLst>
              <pc:docMk/>
              <pc:sldMasterMk cId="1191321755" sldId="2147483684"/>
              <pc:sldLayoutMk cId="6746695" sldId="2147483685"/>
              <ac:spMk id="8" creationId="{DA9EA698-A740-40D2-8518-C7BA96C22E3C}"/>
            </ac:spMkLst>
          </pc:spChg>
          <pc:spChg chg="add">
            <ac:chgData name="Frederick, Samuel" userId="090dec4f-7d84-4616-bef6-b2226d1b24c4" providerId="ADAL" clId="{6302083C-E1B3-44C3-B094-27D1E811BBB1}" dt="2020-12-21T14:50:46.593" v="526"/>
            <ac:spMkLst>
              <pc:docMk/>
              <pc:sldMasterMk cId="1191321755" sldId="2147483684"/>
              <pc:sldLayoutMk cId="6746695" sldId="2147483685"/>
              <ac:spMk id="9" creationId="{7BC6E539-5244-48A9-9F4E-73EEB03CD7D7}"/>
            </ac:spMkLst>
          </pc:spChg>
          <pc:cxnChg chg="add mod">
            <ac:chgData name="Frederick, Samuel" userId="090dec4f-7d84-4616-bef6-b2226d1b24c4" providerId="ADAL" clId="{6302083C-E1B3-44C3-B094-27D1E811BBB1}" dt="2020-12-17T21:53:33.941" v="75" actId="1036"/>
            <ac:cxnSpMkLst>
              <pc:docMk/>
              <pc:sldMasterMk cId="1191321755" sldId="2147483684"/>
              <pc:sldLayoutMk cId="6746695" sldId="2147483685"/>
              <ac:cxnSpMk id="5" creationId="{2627BCBF-BF84-4D32-995E-4EC95D030352}"/>
            </ac:cxnSpMkLst>
          </pc:cxnChg>
        </pc:sldLayoutChg>
        <pc:sldLayoutChg chg="addSp delSp modSp">
          <pc:chgData name="Frederick, Samuel" userId="090dec4f-7d84-4616-bef6-b2226d1b24c4" providerId="ADAL" clId="{6302083C-E1B3-44C3-B094-27D1E811BBB1}" dt="2020-12-18T20:48:27.746" v="507" actId="1076"/>
          <pc:sldLayoutMkLst>
            <pc:docMk/>
            <pc:sldMasterMk cId="1191321755" sldId="2147483684"/>
            <pc:sldLayoutMk cId="45040622" sldId="2147483686"/>
          </pc:sldLayoutMkLst>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2" creationId="{00000000-0000-0000-0000-000000000000}"/>
            </ac:spMkLst>
          </pc:spChg>
          <pc:spChg chg="add del">
            <ac:chgData name="Frederick, Samuel" userId="090dec4f-7d84-4616-bef6-b2226d1b24c4" providerId="ADAL" clId="{6302083C-E1B3-44C3-B094-27D1E811BBB1}" dt="2020-12-18T20:37:49.713" v="303" actId="11529"/>
            <ac:spMkLst>
              <pc:docMk/>
              <pc:sldMasterMk cId="1191321755" sldId="2147483684"/>
              <pc:sldLayoutMk cId="45040622" sldId="2147483686"/>
              <ac:spMk id="2" creationId="{F8BE9AFE-E4F0-41D1-802C-15F67CBF1DD9}"/>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3" creationId="{00000000-0000-0000-0000-000000000000}"/>
            </ac:spMkLst>
          </pc:spChg>
          <pc:spChg chg="add del mod">
            <ac:chgData name="Frederick, Samuel" userId="090dec4f-7d84-4616-bef6-b2226d1b24c4" providerId="ADAL" clId="{6302083C-E1B3-44C3-B094-27D1E811BBB1}" dt="2020-12-18T20:42:03.789" v="434" actId="478"/>
            <ac:spMkLst>
              <pc:docMk/>
              <pc:sldMasterMk cId="1191321755" sldId="2147483684"/>
              <pc:sldLayoutMk cId="45040622" sldId="2147483686"/>
              <ac:spMk id="3" creationId="{053C40FF-9F17-405F-90DD-FC7CDFBD3BD5}"/>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4" creationId="{00000000-0000-0000-0000-000000000000}"/>
            </ac:spMkLst>
          </pc:spChg>
          <pc:spChg chg="add del">
            <ac:chgData name="Frederick, Samuel" userId="090dec4f-7d84-4616-bef6-b2226d1b24c4" providerId="ADAL" clId="{6302083C-E1B3-44C3-B094-27D1E811BBB1}" dt="2020-12-17T21:53:59.505" v="78" actId="478"/>
            <ac:spMkLst>
              <pc:docMk/>
              <pc:sldMasterMk cId="1191321755" sldId="2147483684"/>
              <pc:sldLayoutMk cId="45040622" sldId="2147483686"/>
              <ac:spMk id="4" creationId="{1B1CBDB8-7BAF-41F7-9176-CE0D1270469C}"/>
            </ac:spMkLst>
          </pc:spChg>
          <pc:spChg chg="add del">
            <ac:chgData name="Frederick, Samuel" userId="090dec4f-7d84-4616-bef6-b2226d1b24c4" providerId="ADAL" clId="{6302083C-E1B3-44C3-B094-27D1E811BBB1}" dt="2020-12-18T20:42:40.631" v="435" actId="11529"/>
            <ac:spMkLst>
              <pc:docMk/>
              <pc:sldMasterMk cId="1191321755" sldId="2147483684"/>
              <pc:sldLayoutMk cId="45040622" sldId="2147483686"/>
              <ac:spMk id="4" creationId="{1E57A621-73AA-464C-8499-25DD266340CE}"/>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5" creationId="{00000000-0000-0000-0000-000000000000}"/>
            </ac:spMkLst>
          </pc:spChg>
          <pc:spChg chg="add mod">
            <ac:chgData name="Frederick, Samuel" userId="090dec4f-7d84-4616-bef6-b2226d1b24c4" providerId="ADAL" clId="{6302083C-E1B3-44C3-B094-27D1E811BBB1}" dt="2020-12-18T20:46:40.714" v="494" actId="1076"/>
            <ac:spMkLst>
              <pc:docMk/>
              <pc:sldMasterMk cId="1191321755" sldId="2147483684"/>
              <pc:sldLayoutMk cId="45040622" sldId="2147483686"/>
              <ac:spMk id="5" creationId="{89D820F8-FAAC-4D4B-A90B-C8060CD41F76}"/>
            </ac:spMkLst>
          </pc:spChg>
          <pc:spChg chg="add">
            <ac:chgData name="Frederick, Samuel" userId="090dec4f-7d84-4616-bef6-b2226d1b24c4" providerId="ADAL" clId="{6302083C-E1B3-44C3-B094-27D1E811BBB1}" dt="2020-12-17T21:53:59.864" v="79"/>
            <ac:spMkLst>
              <pc:docMk/>
              <pc:sldMasterMk cId="1191321755" sldId="2147483684"/>
              <pc:sldLayoutMk cId="45040622" sldId="2147483686"/>
              <ac:spMk id="6" creationId="{CA25036B-7C51-4825-91B9-468962A824F2}"/>
            </ac:spMkLst>
          </pc:spChg>
          <pc:spChg chg="add del">
            <ac:chgData name="Frederick, Samuel" userId="090dec4f-7d84-4616-bef6-b2226d1b24c4" providerId="ADAL" clId="{6302083C-E1B3-44C3-B094-27D1E811BBB1}" dt="2020-12-17T16:34:04.529" v="32" actId="478"/>
            <ac:spMkLst>
              <pc:docMk/>
              <pc:sldMasterMk cId="1191321755" sldId="2147483684"/>
              <pc:sldLayoutMk cId="45040622" sldId="2147483686"/>
              <ac:spMk id="7" creationId="{C753BCC9-7926-4F7C-B146-C5FFA5573FB7}"/>
            </ac:spMkLst>
          </pc:spChg>
          <pc:spChg chg="add">
            <ac:chgData name="Frederick, Samuel" userId="090dec4f-7d84-4616-bef6-b2226d1b24c4" providerId="ADAL" clId="{6302083C-E1B3-44C3-B094-27D1E811BBB1}" dt="2020-12-17T16:34:32.433" v="45"/>
            <ac:spMkLst>
              <pc:docMk/>
              <pc:sldMasterMk cId="1191321755" sldId="2147483684"/>
              <pc:sldLayoutMk cId="45040622" sldId="2147483686"/>
              <ac:spMk id="8" creationId="{FC42525F-6FDB-40A3-B488-85D4503375D8}"/>
            </ac:spMkLst>
          </pc:spChg>
          <pc:spChg chg="add mod">
            <ac:chgData name="Frederick, Samuel" userId="090dec4f-7d84-4616-bef6-b2226d1b24c4" providerId="ADAL" clId="{6302083C-E1B3-44C3-B094-27D1E811BBB1}" dt="2020-12-17T21:54:02.401" v="80" actId="13244"/>
            <ac:spMkLst>
              <pc:docMk/>
              <pc:sldMasterMk cId="1191321755" sldId="2147483684"/>
              <pc:sldLayoutMk cId="45040622" sldId="2147483686"/>
              <ac:spMk id="9" creationId="{3A99AED5-9BA1-4B2D-A59E-629EB409D4A3}"/>
            </ac:spMkLst>
          </pc:spChg>
          <pc:spChg chg="add del">
            <ac:chgData name="Frederick, Samuel" userId="090dec4f-7d84-4616-bef6-b2226d1b24c4" providerId="ADAL" clId="{6302083C-E1B3-44C3-B094-27D1E811BBB1}" dt="2020-12-18T20:46:21.408" v="491" actId="478"/>
            <ac:spMkLst>
              <pc:docMk/>
              <pc:sldMasterMk cId="1191321755" sldId="2147483684"/>
              <pc:sldLayoutMk cId="45040622" sldId="2147483686"/>
              <ac:spMk id="10" creationId="{9368FEA9-32FE-4AFC-8E3D-F26190CACD97}"/>
            </ac:spMkLst>
          </pc:spChg>
          <pc:spChg chg="add del">
            <ac:chgData name="Frederick, Samuel" userId="090dec4f-7d84-4616-bef6-b2226d1b24c4" providerId="ADAL" clId="{6302083C-E1B3-44C3-B094-27D1E811BBB1}" dt="2020-12-18T20:48:11.922" v="504" actId="478"/>
            <ac:spMkLst>
              <pc:docMk/>
              <pc:sldMasterMk cId="1191321755" sldId="2147483684"/>
              <pc:sldLayoutMk cId="45040622" sldId="2147483686"/>
              <ac:spMk id="11" creationId="{4D74D995-FB63-4EF6-9363-6DCE38207089}"/>
            </ac:spMkLst>
          </pc:spChg>
          <pc:spChg chg="add del">
            <ac:chgData name="Frederick, Samuel" userId="090dec4f-7d84-4616-bef6-b2226d1b24c4" providerId="ADAL" clId="{6302083C-E1B3-44C3-B094-27D1E811BBB1}" dt="2020-12-18T20:47:12.197" v="496" actId="11529"/>
            <ac:spMkLst>
              <pc:docMk/>
              <pc:sldMasterMk cId="1191321755" sldId="2147483684"/>
              <pc:sldLayoutMk cId="45040622" sldId="2147483686"/>
              <ac:spMk id="12" creationId="{192C4C4D-76B2-43E9-900B-36F29DDCD5AD}"/>
            </ac:spMkLst>
          </pc:spChg>
          <pc:spChg chg="add mod">
            <ac:chgData name="Frederick, Samuel" userId="090dec4f-7d84-4616-bef6-b2226d1b24c4" providerId="ADAL" clId="{6302083C-E1B3-44C3-B094-27D1E811BBB1}" dt="2020-12-18T20:48:27.746" v="507" actId="1076"/>
            <ac:spMkLst>
              <pc:docMk/>
              <pc:sldMasterMk cId="1191321755" sldId="2147483684"/>
              <pc:sldLayoutMk cId="45040622" sldId="2147483686"/>
              <ac:spMk id="13" creationId="{E29468BD-590E-426F-BFC2-536075C86660}"/>
            </ac:spMkLst>
          </pc:spChg>
          <pc:cxnChg chg="add del">
            <ac:chgData name="Frederick, Samuel" userId="090dec4f-7d84-4616-bef6-b2226d1b24c4" providerId="ADAL" clId="{6302083C-E1B3-44C3-B094-27D1E811BBB1}" dt="2020-12-17T21:53:59.505" v="78" actId="478"/>
            <ac:cxnSpMkLst>
              <pc:docMk/>
              <pc:sldMasterMk cId="1191321755" sldId="2147483684"/>
              <pc:sldLayoutMk cId="45040622" sldId="2147483686"/>
              <ac:cxnSpMk id="5" creationId="{3703FF69-4D3D-42FE-9C5A-F048323CF45F}"/>
            </ac:cxnSpMkLst>
          </pc:cxnChg>
          <pc:cxnChg chg="add">
            <ac:chgData name="Frederick, Samuel" userId="090dec4f-7d84-4616-bef6-b2226d1b24c4" providerId="ADAL" clId="{6302083C-E1B3-44C3-B094-27D1E811BBB1}" dt="2020-12-17T21:53:59.864" v="79"/>
            <ac:cxnSpMkLst>
              <pc:docMk/>
              <pc:sldMasterMk cId="1191321755" sldId="2147483684"/>
              <pc:sldLayoutMk cId="45040622" sldId="2147483686"/>
              <ac:cxnSpMk id="7" creationId="{F1B59CC4-C746-4A1B-9A51-E93B42B5D766}"/>
            </ac:cxnSpMkLst>
          </pc:cxnChg>
        </pc:sldLayoutChg>
        <pc:sldLayoutChg chg="del">
          <pc:chgData name="Frederick, Samuel" userId="090dec4f-7d84-4616-bef6-b2226d1b24c4" providerId="ADAL" clId="{6302083C-E1B3-44C3-B094-27D1E811BBB1}" dt="2020-12-17T16:34:15.882" v="34" actId="2696"/>
          <pc:sldLayoutMkLst>
            <pc:docMk/>
            <pc:sldMasterMk cId="1191321755" sldId="2147483684"/>
            <pc:sldLayoutMk cId="3219687960" sldId="2147483687"/>
          </pc:sldLayoutMkLst>
        </pc:sldLayoutChg>
        <pc:sldLayoutChg chg="del">
          <pc:chgData name="Frederick, Samuel" userId="090dec4f-7d84-4616-bef6-b2226d1b24c4" providerId="ADAL" clId="{6302083C-E1B3-44C3-B094-27D1E811BBB1}" dt="2020-12-17T16:34:15.897" v="35" actId="2696"/>
          <pc:sldLayoutMkLst>
            <pc:docMk/>
            <pc:sldMasterMk cId="1191321755" sldId="2147483684"/>
            <pc:sldLayoutMk cId="2384152537" sldId="2147483688"/>
          </pc:sldLayoutMkLst>
        </pc:sldLayoutChg>
        <pc:sldLayoutChg chg="del">
          <pc:chgData name="Frederick, Samuel" userId="090dec4f-7d84-4616-bef6-b2226d1b24c4" providerId="ADAL" clId="{6302083C-E1B3-44C3-B094-27D1E811BBB1}" dt="2020-12-17T16:34:15.912" v="36" actId="2696"/>
          <pc:sldLayoutMkLst>
            <pc:docMk/>
            <pc:sldMasterMk cId="1191321755" sldId="2147483684"/>
            <pc:sldLayoutMk cId="1965584504" sldId="2147483689"/>
          </pc:sldLayoutMkLst>
        </pc:sldLayoutChg>
        <pc:sldLayoutChg chg="del">
          <pc:chgData name="Frederick, Samuel" userId="090dec4f-7d84-4616-bef6-b2226d1b24c4" providerId="ADAL" clId="{6302083C-E1B3-44C3-B094-27D1E811BBB1}" dt="2020-12-17T16:34:15.918" v="37" actId="2696"/>
          <pc:sldLayoutMkLst>
            <pc:docMk/>
            <pc:sldMasterMk cId="1191321755" sldId="2147483684"/>
            <pc:sldLayoutMk cId="2682930201" sldId="2147483690"/>
          </pc:sldLayoutMkLst>
        </pc:sldLayoutChg>
        <pc:sldLayoutChg chg="del">
          <pc:chgData name="Frederick, Samuel" userId="090dec4f-7d84-4616-bef6-b2226d1b24c4" providerId="ADAL" clId="{6302083C-E1B3-44C3-B094-27D1E811BBB1}" dt="2020-12-17T16:34:15.922" v="38" actId="2696"/>
          <pc:sldLayoutMkLst>
            <pc:docMk/>
            <pc:sldMasterMk cId="1191321755" sldId="2147483684"/>
            <pc:sldLayoutMk cId="116370155" sldId="2147483691"/>
          </pc:sldLayoutMkLst>
        </pc:sldLayoutChg>
        <pc:sldLayoutChg chg="del">
          <pc:chgData name="Frederick, Samuel" userId="090dec4f-7d84-4616-bef6-b2226d1b24c4" providerId="ADAL" clId="{6302083C-E1B3-44C3-B094-27D1E811BBB1}" dt="2020-12-17T16:34:15.931" v="39" actId="2696"/>
          <pc:sldLayoutMkLst>
            <pc:docMk/>
            <pc:sldMasterMk cId="1191321755" sldId="2147483684"/>
            <pc:sldLayoutMk cId="4034981354" sldId="2147483692"/>
          </pc:sldLayoutMkLst>
        </pc:sldLayoutChg>
        <pc:sldLayoutChg chg="del">
          <pc:chgData name="Frederick, Samuel" userId="090dec4f-7d84-4616-bef6-b2226d1b24c4" providerId="ADAL" clId="{6302083C-E1B3-44C3-B094-27D1E811BBB1}" dt="2020-12-17T16:34:15.939" v="40" actId="2696"/>
          <pc:sldLayoutMkLst>
            <pc:docMk/>
            <pc:sldMasterMk cId="1191321755" sldId="2147483684"/>
            <pc:sldLayoutMk cId="4165424825" sldId="2147483693"/>
          </pc:sldLayoutMkLst>
        </pc:sldLayoutChg>
        <pc:sldLayoutChg chg="del">
          <pc:chgData name="Frederick, Samuel" userId="090dec4f-7d84-4616-bef6-b2226d1b24c4" providerId="ADAL" clId="{6302083C-E1B3-44C3-B094-27D1E811BBB1}" dt="2020-12-17T16:34:15.947" v="41" actId="2696"/>
          <pc:sldLayoutMkLst>
            <pc:docMk/>
            <pc:sldMasterMk cId="1191321755" sldId="2147483684"/>
            <pc:sldLayoutMk cId="4166971773" sldId="2147483694"/>
          </pc:sldLayoutMkLst>
        </pc:sldLayoutChg>
        <pc:sldLayoutChg chg="del">
          <pc:chgData name="Frederick, Samuel" userId="090dec4f-7d84-4616-bef6-b2226d1b24c4" providerId="ADAL" clId="{6302083C-E1B3-44C3-B094-27D1E811BBB1}" dt="2020-12-17T16:34:15.955" v="42" actId="2696"/>
          <pc:sldLayoutMkLst>
            <pc:docMk/>
            <pc:sldMasterMk cId="1191321755" sldId="2147483684"/>
            <pc:sldLayoutMk cId="4164760696"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12/30/2020</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AFCB75-5A4D-4D42-BA2D-07FB2DC24116}" type="slidenum">
              <a:rPr lang="en-US" smtClean="0"/>
              <a:t>1</a:t>
            </a:fld>
            <a:endParaRPr lang="en-US"/>
          </a:p>
        </p:txBody>
      </p:sp>
    </p:spTree>
    <p:extLst>
      <p:ext uri="{BB962C8B-B14F-4D97-AF65-F5344CB8AC3E}">
        <p14:creationId xmlns:p14="http://schemas.microsoft.com/office/powerpoint/2010/main" val="1136433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7" name="Slide Number Placeholder">
            <a:extLst>
              <a:ext uri="{FF2B5EF4-FFF2-40B4-BE49-F238E27FC236}">
                <a16:creationId xmlns:a16="http://schemas.microsoft.com/office/drawing/2014/main" id="{45C54F50-D6DA-43E4-8D95-A202290CBB37}"/>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4" name="Rectangle: Rounded Corners 3">
            <a:extLst>
              <a:ext uri="{FF2B5EF4-FFF2-40B4-BE49-F238E27FC236}">
                <a16:creationId xmlns:a16="http://schemas.microsoft.com/office/drawing/2014/main" id="{F2BCB02A-7DF2-47B2-B805-8A8666C28D65}"/>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5" name="Straight Connector 4">
            <a:extLst>
              <a:ext uri="{FF2B5EF4-FFF2-40B4-BE49-F238E27FC236}">
                <a16:creationId xmlns:a16="http://schemas.microsoft.com/office/drawing/2014/main" id="{2627BCBF-BF84-4D32-995E-4EC95D030352}"/>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DA9EA698-A740-40D2-8518-C7BA96C22E3C}"/>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6" name="Text Placeholder 12">
            <a:extLst>
              <a:ext uri="{FF2B5EF4-FFF2-40B4-BE49-F238E27FC236}">
                <a16:creationId xmlns:a16="http://schemas.microsoft.com/office/drawing/2014/main" id="{96D92122-0B64-4ED7-B8E5-7B0DB8FF39F8}"/>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9" name="Text Placeholder 4">
            <a:extLst>
              <a:ext uri="{FF2B5EF4-FFF2-40B4-BE49-F238E27FC236}">
                <a16:creationId xmlns:a16="http://schemas.microsoft.com/office/drawing/2014/main" id="{7BC6E539-5244-48A9-9F4E-73EEB03CD7D7}"/>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FC42525F-6FDB-40A3-B488-85D4503375D8}"/>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6" name="Rectangle: Rounded Corners 5">
            <a:extLst>
              <a:ext uri="{FF2B5EF4-FFF2-40B4-BE49-F238E27FC236}">
                <a16:creationId xmlns:a16="http://schemas.microsoft.com/office/drawing/2014/main" id="{CA25036B-7C51-4825-91B9-468962A824F2}"/>
              </a:ext>
            </a:extLst>
          </p:cNvPr>
          <p:cNvSpPr/>
          <p:nvPr userDrawn="1"/>
        </p:nvSpPr>
        <p:spPr>
          <a:xfrm>
            <a:off x="488536" y="164934"/>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7" name="Straight Connector 6">
            <a:extLst>
              <a:ext uri="{FF2B5EF4-FFF2-40B4-BE49-F238E27FC236}">
                <a16:creationId xmlns:a16="http://schemas.microsoft.com/office/drawing/2014/main" id="{F1B59CC4-C746-4A1B-9A51-E93B42B5D766}"/>
              </a:ext>
            </a:extLst>
          </p:cNvPr>
          <p:cNvCxnSpPr>
            <a:cxnSpLocks/>
          </p:cNvCxnSpPr>
          <p:nvPr userDrawn="1"/>
        </p:nvCxnSpPr>
        <p:spPr>
          <a:xfrm>
            <a:off x="6978806" y="25933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6">
            <a:extLst>
              <a:ext uri="{FF2B5EF4-FFF2-40B4-BE49-F238E27FC236}">
                <a16:creationId xmlns:a16="http://schemas.microsoft.com/office/drawing/2014/main" id="{3A99AED5-9BA1-4B2D-A59E-629EB409D4A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5" name="Text Placeholder 4">
            <a:extLst>
              <a:ext uri="{FF2B5EF4-FFF2-40B4-BE49-F238E27FC236}">
                <a16:creationId xmlns:a16="http://schemas.microsoft.com/office/drawing/2014/main" id="{89D820F8-FAAC-4D4B-A90B-C8060CD41F76}"/>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
        <p:nvSpPr>
          <p:cNvPr id="13" name="Text Placeholder 12">
            <a:extLst>
              <a:ext uri="{FF2B5EF4-FFF2-40B4-BE49-F238E27FC236}">
                <a16:creationId xmlns:a16="http://schemas.microsoft.com/office/drawing/2014/main" id="{E29468BD-590E-426F-BFC2-536075C86660}"/>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Tree>
    <p:extLst>
      <p:ext uri="{BB962C8B-B14F-4D97-AF65-F5344CB8AC3E}">
        <p14:creationId xmlns:p14="http://schemas.microsoft.com/office/powerpoint/2010/main" val="45040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8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descr="Example_Make_Model_vs_Teledyne API Model 265E And T265_report_fmt_210521.png"/>
          <p:cNvPicPr>
            <a:picLocks noChangeAspect="1"/>
          </p:cNvPicPr>
          <p:nvPr/>
        </p:nvPicPr>
        <p:blipFill>
          <a:blip r:embed="rId3"/>
          <a:stretch>
            <a:fillRect/>
          </a:stretch>
        </p:blipFill>
        <p:spPr>
          <a:xfrm>
            <a:off x="10579608" y="7443216"/>
            <a:ext cx="3931920" cy="3575304"/>
          </a:xfrm>
          <a:prstGeom prst="rect">
            <a:avLst/>
          </a:prstGeom>
        </p:spPr>
      </p:pic>
      <p:pic>
        <p:nvPicPr>
          <p:cNvPr id="68" name="Picture 67" descr="Example_Make_Model_timeseries_O3_report_fmt_210521.png"/>
          <p:cNvPicPr>
            <a:picLocks noChangeAspect="1"/>
          </p:cNvPicPr>
          <p:nvPr/>
        </p:nvPicPr>
        <p:blipFill>
          <a:blip r:embed="rId4"/>
          <a:stretch>
            <a:fillRect/>
          </a:stretch>
        </p:blipFill>
        <p:spPr>
          <a:xfrm>
            <a:off x="576072" y="7488936"/>
            <a:ext cx="9290304" cy="3474720"/>
          </a:xfrm>
          <a:prstGeom prst="rect">
            <a:avLst/>
          </a:prstGeom>
        </p:spPr>
      </p:pic>
      <p:pic>
        <p:nvPicPr>
          <p:cNvPr id="69" name="Picture 68" descr="Example_Make_Model_regression_boxplot_O3_210521.png"/>
          <p:cNvPicPr>
            <a:picLocks noChangeAspect="1"/>
          </p:cNvPicPr>
          <p:nvPr/>
        </p:nvPicPr>
        <p:blipFill>
          <a:blip r:embed="rId5"/>
          <a:stretch>
            <a:fillRect/>
          </a:stretch>
        </p:blipFill>
        <p:spPr>
          <a:xfrm>
            <a:off x="640080" y="11686032"/>
            <a:ext cx="14356080" cy="3566160"/>
          </a:xfrm>
          <a:prstGeom prst="rect">
            <a:avLst/>
          </a:prstGeom>
        </p:spPr>
      </p:pic>
      <p:pic>
        <p:nvPicPr>
          <p:cNvPr id="70" name="Picture 69" descr="Example_Make_Model_met_distplot_report_fmt_210521.png"/>
          <p:cNvPicPr>
            <a:picLocks noChangeAspect="1"/>
          </p:cNvPicPr>
          <p:nvPr/>
        </p:nvPicPr>
        <p:blipFill>
          <a:blip r:embed="rId6"/>
          <a:stretch>
            <a:fillRect/>
          </a:stretch>
        </p:blipFill>
        <p:spPr>
          <a:xfrm>
            <a:off x="1463040" y="15819120"/>
            <a:ext cx="4709160" cy="2322576"/>
          </a:xfrm>
          <a:prstGeom prst="rect">
            <a:avLst/>
          </a:prstGeom>
        </p:spPr>
      </p:pic>
      <p:pic>
        <p:nvPicPr>
          <p:cNvPr id="71" name="Picture 70" descr="Example_Make_Model_normalized_O3_met_report_fmt_210521.png"/>
          <p:cNvPicPr>
            <a:picLocks noChangeAspect="1"/>
          </p:cNvPicPr>
          <p:nvPr/>
        </p:nvPicPr>
        <p:blipFill>
          <a:blip r:embed="rId7"/>
          <a:stretch>
            <a:fillRect/>
          </a:stretch>
        </p:blipFill>
        <p:spPr>
          <a:xfrm>
            <a:off x="7571231" y="15828263"/>
            <a:ext cx="7406640" cy="3474720"/>
          </a:xfrm>
          <a:prstGeom prst="rect">
            <a:avLst/>
          </a:prstGeom>
        </p:spPr>
      </p:pic>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374867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232117"/>
            <a:ext cx="14618212" cy="420548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463294" y="15659481"/>
            <a:ext cx="6707664"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4"/>
            <a:ext cx="4989428" cy="375902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659481"/>
            <a:ext cx="7620983" cy="3980649"/>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64231" y="2503067"/>
            <a:ext cx="2016336" cy="366254"/>
          </a:xfrm>
          <a:prstGeom prst="rect">
            <a:avLst/>
          </a:prstGeom>
          <a:solidFill>
            <a:schemeClr val="bg1"/>
          </a:solidFill>
        </p:spPr>
        <p:txBody>
          <a:bodyPr wrap="square" rtlCol="0">
            <a:spAutoFit/>
          </a:bodyPr>
          <a:lstStyle/>
          <a:p>
            <a:pPr algn="ctr"/>
            <a:r>
              <a:rPr lang="en-US" sz="1780" dirty="0">
                <a:latin typeface="+mj-lt"/>
              </a:rPr>
              <a:t>Deployment Details  </a:t>
            </a:r>
          </a:p>
        </p:txBody>
      </p:sp>
      <p:sp>
        <p:nvSpPr>
          <p:cNvPr id="26" name="TextBox 25">
            <a:extLst>
              <a:ext uri="{FF2B5EF4-FFF2-40B4-BE49-F238E27FC236}">
                <a16:creationId xmlns:a16="http://schemas.microsoft.com/office/drawing/2014/main" id="{2F03E01B-4CAD-483D-B74B-E353BE2971EF}"/>
              </a:ext>
            </a:extLst>
          </p:cNvPr>
          <p:cNvSpPr txBox="1"/>
          <p:nvPr/>
        </p:nvSpPr>
        <p:spPr>
          <a:xfrm>
            <a:off x="3377141" y="7160851"/>
            <a:ext cx="3449328" cy="366254"/>
          </a:xfrm>
          <a:prstGeom prst="rect">
            <a:avLst/>
          </a:prstGeom>
          <a:solidFill>
            <a:schemeClr val="bg1"/>
          </a:solidFill>
        </p:spPr>
        <p:txBody>
          <a:bodyPr wrap="square" rtlCol="0">
            <a:spAutoFit/>
          </a:bodyPr>
          <a:lstStyle/>
          <a:p>
            <a:pPr algn="ctr"/>
            <a:r>
              <a:rPr lang="en-US" sz="1780" dirty="0">
                <a:latin typeface="+mj-lt"/>
              </a:rPr>
              <a:t>Time Series Plot: 1-hour Average O</a:t>
            </a:r>
            <a:r>
              <a:rPr lang="en-US" sz="1780" baseline="-25000" dirty="0">
                <a:latin typeface="+mj-lt"/>
              </a:rPr>
              <a:t>3</a:t>
            </a:r>
            <a:endParaRPr lang="en-US" sz="1780" dirty="0">
              <a:latin typeface="+mj-lt"/>
            </a:endParaRPr>
          </a:p>
        </p:txBody>
      </p:sp>
      <p:sp>
        <p:nvSpPr>
          <p:cNvPr id="31" name="TextBox 30">
            <a:extLst>
              <a:ext uri="{FF2B5EF4-FFF2-40B4-BE49-F238E27FC236}">
                <a16:creationId xmlns:a16="http://schemas.microsoft.com/office/drawing/2014/main" id="{C2D3D90C-F994-4CC3-8652-BCA3D4370ADC}"/>
              </a:ext>
            </a:extLst>
          </p:cNvPr>
          <p:cNvSpPr txBox="1"/>
          <p:nvPr/>
        </p:nvSpPr>
        <p:spPr>
          <a:xfrm>
            <a:off x="10307383" y="7150163"/>
            <a:ext cx="4553522" cy="366575"/>
          </a:xfrm>
          <a:prstGeom prst="rect">
            <a:avLst/>
          </a:prstGeom>
          <a:solidFill>
            <a:schemeClr val="bg1"/>
          </a:solidFill>
        </p:spPr>
        <p:txBody>
          <a:bodyPr wrap="square" rtlCol="0">
            <a:spAutoFit/>
          </a:bodyPr>
          <a:lstStyle/>
          <a:p>
            <a:pPr algn="ctr"/>
            <a:r>
              <a:rPr lang="en-US" sz="1782" dirty="0">
                <a:latin typeface="+mj-lt"/>
              </a:rPr>
              <a:t>Scatter Plot: Comparison to Reference Monitor</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339438" y="15474684"/>
            <a:ext cx="5055899" cy="366254"/>
          </a:xfrm>
          <a:prstGeom prst="rect">
            <a:avLst/>
          </a:prstGeom>
          <a:solidFill>
            <a:schemeClr val="bg1"/>
          </a:solidFill>
        </p:spPr>
        <p:txBody>
          <a:bodyPr wrap="square" rtlCol="0">
            <a:spAutoFit/>
          </a:bodyPr>
          <a:lstStyle/>
          <a:p>
            <a:pPr algn="ctr"/>
            <a:r>
              <a:rPr lang="en-US" sz="1780" dirty="0">
                <a:latin typeface="+mj-lt"/>
              </a:rPr>
              <a:t>Hourly Meteorological Conditions During Deployment</a:t>
            </a:r>
          </a:p>
        </p:txBody>
      </p:sp>
      <p:sp>
        <p:nvSpPr>
          <p:cNvPr id="24" name="TextBox 23">
            <a:extLst>
              <a:ext uri="{FF2B5EF4-FFF2-40B4-BE49-F238E27FC236}">
                <a16:creationId xmlns:a16="http://schemas.microsoft.com/office/drawing/2014/main" id="{E049956A-403C-4054-B4D6-AB0C98529660}"/>
              </a:ext>
            </a:extLst>
          </p:cNvPr>
          <p:cNvSpPr txBox="1"/>
          <p:nvPr/>
        </p:nvSpPr>
        <p:spPr>
          <a:xfrm>
            <a:off x="9720621" y="15475638"/>
            <a:ext cx="3100782" cy="366254"/>
          </a:xfrm>
          <a:prstGeom prst="rect">
            <a:avLst/>
          </a:prstGeom>
          <a:solidFill>
            <a:schemeClr val="bg1"/>
          </a:solidFill>
        </p:spPr>
        <p:txBody>
          <a:bodyPr wrap="square" rtlCol="0">
            <a:spAutoFit/>
          </a:bodyPr>
          <a:lstStyle/>
          <a:p>
            <a:pPr algn="ctr"/>
            <a:r>
              <a:rPr lang="en-US" sz="1780" dirty="0">
                <a:latin typeface="+mj-lt"/>
              </a:rPr>
              <a:t>Hourly Meteorological Influence</a:t>
            </a:r>
          </a:p>
        </p:txBody>
      </p:sp>
      <p:sp>
        <p:nvSpPr>
          <p:cNvPr id="50" name="TextBox 49">
            <a:extLst>
              <a:ext uri="{FF2B5EF4-FFF2-40B4-BE49-F238E27FC236}">
                <a16:creationId xmlns:a16="http://schemas.microsoft.com/office/drawing/2014/main" id="{48DB51E1-DB34-4F35-9EC7-A85FCAD9B853}"/>
              </a:ext>
            </a:extLst>
          </p:cNvPr>
          <p:cNvSpPr txBox="1"/>
          <p:nvPr/>
        </p:nvSpPr>
        <p:spPr>
          <a:xfrm>
            <a:off x="6632255" y="11083734"/>
            <a:ext cx="2280285" cy="366254"/>
          </a:xfrm>
          <a:prstGeom prst="rect">
            <a:avLst/>
          </a:prstGeom>
          <a:solidFill>
            <a:schemeClr val="bg1"/>
          </a:solidFill>
        </p:spPr>
        <p:txBody>
          <a:bodyPr wrap="square" rtlCol="0">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57" name="TextBox 56">
            <a:extLst>
              <a:ext uri="{FF2B5EF4-FFF2-40B4-BE49-F238E27FC236}">
                <a16:creationId xmlns:a16="http://schemas.microsoft.com/office/drawing/2014/main" id="{D3EAA539-C1A8-4072-88DD-7C4A1CB274DE}"/>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sp>
        <p:nvSpPr>
          <p:cNvPr id="64" name="TextBox 63">
            <a:extLst>
              <a:ext uri="{FF2B5EF4-FFF2-40B4-BE49-F238E27FC236}">
                <a16:creationId xmlns:a16="http://schemas.microsoft.com/office/drawing/2014/main" id="{0BB7F0EF-A4C5-4C2E-8C30-A3FC07023499}"/>
              </a:ext>
            </a:extLst>
          </p:cNvPr>
          <p:cNvSpPr txBox="1"/>
          <p:nvPr/>
        </p:nvSpPr>
        <p:spPr>
          <a:xfrm>
            <a:off x="4381366" y="11367453"/>
            <a:ext cx="2775108" cy="276999"/>
          </a:xfrm>
          <a:prstGeom prst="rect">
            <a:avLst/>
          </a:prstGeom>
          <a:noFill/>
        </p:spPr>
        <p:txBody>
          <a:bodyPr wrap="square" rtlCol="0">
            <a:spAutoFit/>
          </a:bodyPr>
          <a:lstStyle/>
          <a:p>
            <a:pPr algn="ctr"/>
            <a:r>
              <a:rPr lang="en-US" sz="1200" dirty="0">
                <a:latin typeface="+mj-lt"/>
              </a:rPr>
              <a:t>Sensor-Reference Accuracy</a:t>
            </a:r>
          </a:p>
        </p:txBody>
      </p:sp>
      <p:sp>
        <p:nvSpPr>
          <p:cNvPr id="65" name="TextBox 64">
            <a:extLst>
              <a:ext uri="{FF2B5EF4-FFF2-40B4-BE49-F238E27FC236}">
                <a16:creationId xmlns:a16="http://schemas.microsoft.com/office/drawing/2014/main" id="{7CCDA54E-2EC1-4BF2-BE46-046BC6EEE5B1}"/>
              </a:ext>
            </a:extLst>
          </p:cNvPr>
          <p:cNvSpPr txBox="1"/>
          <p:nvPr/>
        </p:nvSpPr>
        <p:spPr>
          <a:xfrm>
            <a:off x="11604543" y="113714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0" name="Straight Connector 59">
            <a:extLst>
              <a:ext uri="{FF2B5EF4-FFF2-40B4-BE49-F238E27FC236}">
                <a16:creationId xmlns:a16="http://schemas.microsoft.com/office/drawing/2014/main" id="{B52461F5-B47C-49F4-9F70-8CD34A117E48}"/>
              </a:ext>
            </a:extLst>
          </p:cNvPr>
          <p:cNvCxnSpPr>
            <a:cxnSpLocks/>
          </p:cNvCxnSpPr>
          <p:nvPr/>
        </p:nvCxnSpPr>
        <p:spPr>
          <a:xfrm flipV="1">
            <a:off x="846049" y="116277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3B04531-F22B-4C56-B6AF-6ABE2E751C5B}"/>
              </a:ext>
            </a:extLst>
          </p:cNvPr>
          <p:cNvCxnSpPr>
            <a:cxnSpLocks/>
          </p:cNvCxnSpPr>
          <p:nvPr/>
        </p:nvCxnSpPr>
        <p:spPr>
          <a:xfrm>
            <a:off x="10900231" y="116277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3127725331"/>
              </p:ext>
            </p:extLst>
          </p:nvPr>
        </p:nvGraphicFramePr>
        <p:xfrm>
          <a:off x="726167" y="2879974"/>
          <a:ext cx="4522242" cy="4123944"/>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63730">
                <a:tc gridSpan="2">
                  <a:txBody>
                    <a:bodyPr/>
                    <a:lstStyle/>
                    <a:p>
                      <a:pPr algn="ctr"/>
                      <a:r>
                        <a:rPr lang="en-US" sz="14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594233">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 / phone number / email)</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l">
                        <a:defRPr sz="1400" b="0" i="0">
                          <a:latin typeface="Calibri"/>
                        </a:defRPr>
                      </a:pPr>
                      <a:r>
                        <a:t>U.S. Environmental Protection Agency - Office of Research and Development</a:t>
                      </a:r>
                      <a:endParaRPr lang="en-US" sz="1400" dirty="0">
                        <a:solidFill>
                          <a:sysClr val="windowText" lastClr="000000"/>
                        </a:solidFill>
                        <a:latin typeface="+mn-lt"/>
                      </a:endParaRPr>
                    </a:p>
                    <a:p>
                      <a:pPr algn="l">
                        <a:defRPr sz="1100" b="0" i="1">
                          <a:latin typeface="Calibri"/>
                        </a:defRPr>
                      </a:pPr>
                      <a:r>
                        <a:t>https://www.epa.gov/air-sensor-toolbox/evaluation-emerging-air-sensor-performance</a:t>
                      </a:r>
                    </a:p>
                    <a:p>
                      <a:pPr algn="l">
                        <a:defRPr sz="1100" b="0" i="0">
                          <a:latin typeface="Calibri"/>
                        </a:defRPr>
                      </a:pPr>
                      <a:r>
                        <a:t>PI: Clements.Andrea@epa.gov</a:t>
                      </a:r>
                      <a:br/>
                      <a:r>
                        <a:t>      919-541-1364</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943954">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&amp;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400" b="0" i="0">
                          <a:latin typeface="Calibri"/>
                        </a:defRPr>
                      </a:pPr>
                      <a:r>
                        <a:t>(AIRS) Ambient Monitoring Innovative Research Station </a:t>
                      </a:r>
                      <a:endParaRPr lang="en-US" sz="1400" dirty="0">
                        <a:solidFill>
                          <a:sysClr val="windowText" lastClr="000000"/>
                        </a:solidFill>
                        <a:latin typeface="+mn-lt"/>
                      </a:endParaRPr>
                    </a:p>
                    <a:p>
                      <a:pPr algn="ctr">
                        <a:defRPr sz="1100" b="0" i="0">
                          <a:latin typeface="Calibri"/>
                        </a:defRPr>
                      </a:pPr>
                      <a:r>
                        <a:t>111 TW Alexander Dr. RTP, NC 27713</a:t>
                      </a:r>
                    </a:p>
                    <a:p>
                      <a:pPr algn="ctr">
                        <a:defRPr sz="1100" b="0" i="0">
                          <a:latin typeface="Calibri"/>
                        </a:defRPr>
                      </a:pPr>
                      <a:r>
                        <a:t>35.889510N, -78.874572W</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27947">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400" b="0" i="0">
                          <a:latin typeface="Calibri"/>
                        </a:defRPr>
                      </a:pPr>
                      <a:r>
                        <a:t>37 – 063 – 0099</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694080">
                <a:tc>
                  <a:txBody>
                    <a:bodyPr/>
                    <a:lstStyle/>
                    <a:p>
                      <a:pPr algn="ctr"/>
                      <a:r>
                        <a:rPr lang="en-US" sz="1400" dirty="0">
                          <a:solidFill>
                            <a:sysClr val="windowText" lastClr="000000"/>
                          </a:solidFill>
                        </a:rPr>
                        <a:t>Sampling timeframe </a:t>
                      </a:r>
                      <a:r>
                        <a:rPr lang="en-US" sz="1200" dirty="0">
                          <a:solidFill>
                            <a:sysClr val="windowText" lastClr="000000"/>
                          </a:solidFill>
                        </a:rPr>
                        <a:t>(UTC) </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100" b="0" i="0">
                          <a:latin typeface="Calibri"/>
                        </a:defRPr>
                      </a:pPr>
                      <a:r>
                        <a:t>Group 1: 2019-08-01 12:11:00 - 2019-09-02 04:59:00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bl>
          </a:graphicData>
        </a:graphic>
      </p:graphicFrame>
      <p:graphicFrame>
        <p:nvGraphicFramePr>
          <p:cNvPr id="56" name="Table 18">
            <a:extLst>
              <a:ext uri="{FF2B5EF4-FFF2-40B4-BE49-F238E27FC236}">
                <a16:creationId xmlns:a16="http://schemas.microsoft.com/office/drawing/2014/main" id="{957E01A2-5E7D-419F-9E4A-7EC900B83EF7}"/>
              </a:ext>
            </a:extLst>
          </p:cNvPr>
          <p:cNvGraphicFramePr>
            <a:graphicFrameLocks noGrp="1"/>
          </p:cNvGraphicFramePr>
          <p:nvPr>
            <p:extLst>
              <p:ext uri="{D42A27DB-BD31-4B8C-83A1-F6EECF244321}">
                <p14:modId xmlns:p14="http://schemas.microsoft.com/office/powerpoint/2010/main" val="2025702559"/>
              </p:ext>
            </p:extLst>
          </p:nvPr>
        </p:nvGraphicFramePr>
        <p:xfrm>
          <a:off x="1310116" y="9772842"/>
          <a:ext cx="5602492" cy="1175556"/>
        </p:xfrm>
        <a:graphic>
          <a:graphicData uri="http://schemas.openxmlformats.org/drawingml/2006/table">
            <a:tbl>
              <a:tblPr firstRow="1" bandRow="1">
                <a:tableStyleId>{69CF1AB2-1976-4502-BF36-3FF5EA218861}</a:tableStyleId>
              </a:tblPr>
              <a:tblGrid>
                <a:gridCol w="3997305">
                  <a:extLst>
                    <a:ext uri="{9D8B030D-6E8A-4147-A177-3AD203B41FA5}">
                      <a16:colId xmlns:a16="http://schemas.microsoft.com/office/drawing/2014/main" val="3814208030"/>
                    </a:ext>
                  </a:extLst>
                </a:gridCol>
                <a:gridCol w="1605187">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Range of reference monitor concentrations over duration of base test (ppbv)</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900" b="0" i="0">
                          <a:latin typeface="Calibri"/>
                        </a:defRPr>
                      </a:pPr>
                      <a:r>
                        <a:t>Group 1: -3.0-71.0 (1-hr), 18.4-40.4 (24-hr)</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1-hr periods in reference monitor measurements outside concentration value target criteria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900" b="0" i="0">
                          <a:latin typeface="Calibri"/>
                        </a:defRPr>
                      </a:pPr>
                      <a:r>
                        <a:t>Group 1: 10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48" name="Table 18">
            <a:extLst>
              <a:ext uri="{FF2B5EF4-FFF2-40B4-BE49-F238E27FC236}">
                <a16:creationId xmlns:a16="http://schemas.microsoft.com/office/drawing/2014/main" id="{AEF6C188-35F2-47DE-9D82-969D34B1EECF}"/>
              </a:ext>
            </a:extLst>
          </p:cNvPr>
          <p:cNvGraphicFramePr>
            <a:graphicFrameLocks noGrp="1"/>
          </p:cNvGraphicFramePr>
          <p:nvPr>
            <p:extLst>
              <p:ext uri="{D42A27DB-BD31-4B8C-83A1-F6EECF244321}">
                <p14:modId xmlns:p14="http://schemas.microsoft.com/office/powerpoint/2010/main" val="3590080972"/>
              </p:ext>
            </p:extLst>
          </p:nvPr>
        </p:nvGraphicFramePr>
        <p:xfrm>
          <a:off x="7887190" y="18343988"/>
          <a:ext cx="4292660" cy="1175556"/>
        </p:xfrm>
        <a:graphic>
          <a:graphicData uri="http://schemas.openxmlformats.org/drawingml/2006/table">
            <a:tbl>
              <a:tblPr firstRow="1" bandRow="1">
                <a:tableStyleId>{69CF1AB2-1976-4502-BF36-3FF5EA218861}</a:tableStyleId>
              </a:tblPr>
              <a:tblGrid>
                <a:gridCol w="3191504">
                  <a:extLst>
                    <a:ext uri="{9D8B030D-6E8A-4147-A177-3AD203B41FA5}">
                      <a16:colId xmlns:a16="http://schemas.microsoft.com/office/drawing/2014/main" val="3814208030"/>
                    </a:ext>
                  </a:extLst>
                </a:gridCol>
                <a:gridCol w="1101156">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000" b="0" i="0">
                          <a:latin typeface="Calibri"/>
                        </a:defRPr>
                      </a:pPr>
                      <a:r>
                        <a:t>Group 1: 757.0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000" b="0" i="0">
                          <a:latin typeface="Calibri"/>
                        </a:defRPr>
                      </a:pPr>
                      <a:r>
                        <a:t>Group 1: 757.0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45" name="Table 18">
            <a:extLst>
              <a:ext uri="{FF2B5EF4-FFF2-40B4-BE49-F238E27FC236}">
                <a16:creationId xmlns:a16="http://schemas.microsoft.com/office/drawing/2014/main" id="{CF285BA3-2F77-44D6-A90D-FA09A3ABA0E1}"/>
              </a:ext>
            </a:extLst>
          </p:cNvPr>
          <p:cNvGraphicFramePr>
            <a:graphicFrameLocks noGrp="1"/>
          </p:cNvGraphicFramePr>
          <p:nvPr>
            <p:extLst>
              <p:ext uri="{D42A27DB-BD31-4B8C-83A1-F6EECF244321}">
                <p14:modId xmlns:p14="http://schemas.microsoft.com/office/powerpoint/2010/main" val="1360085383"/>
              </p:ext>
            </p:extLst>
          </p:nvPr>
        </p:nvGraphicFramePr>
        <p:xfrm>
          <a:off x="1927420" y="18343988"/>
          <a:ext cx="3839601" cy="1175556"/>
        </p:xfrm>
        <a:graphic>
          <a:graphicData uri="http://schemas.openxmlformats.org/drawingml/2006/table">
            <a:tbl>
              <a:tblPr firstRow="1" bandRow="1">
                <a:tableStyleId>{69CF1AB2-1976-4502-BF36-3FF5EA218861}</a:tableStyleId>
              </a:tblPr>
              <a:tblGrid>
                <a:gridCol w="2474607">
                  <a:extLst>
                    <a:ext uri="{9D8B030D-6E8A-4147-A177-3AD203B41FA5}">
                      <a16:colId xmlns:a16="http://schemas.microsoft.com/office/drawing/2014/main" val="3814208030"/>
                    </a:ext>
                  </a:extLst>
                </a:gridCol>
                <a:gridCol w="1364994">
                  <a:extLst>
                    <a:ext uri="{9D8B030D-6E8A-4147-A177-3AD203B41FA5}">
                      <a16:colId xmlns:a16="http://schemas.microsoft.com/office/drawing/2014/main" val="1546040442"/>
                    </a:ext>
                  </a:extLst>
                </a:gridCol>
              </a:tblGrid>
              <a:tr h="587778">
                <a:tc>
                  <a:txBody>
                    <a:bodyPr/>
                    <a:lstStyle/>
                    <a:p>
                      <a:pPr algn="l"/>
                      <a:r>
                        <a:rPr lang="en-US" sz="1200" b="0" dirty="0">
                          <a:solidFill>
                            <a:sysClr val="windowText" lastClr="000000"/>
                          </a:solidFill>
                        </a:rPr>
                        <a:t>Number of 24-hr periods outside temperature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000" b="0" i="0">
                          <a:latin typeface="Calibri"/>
                        </a:defRPr>
                      </a:pPr>
                      <a:r>
                        <a:t>Group 1: 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87778">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200" b="0" dirty="0">
                          <a:solidFill>
                            <a:sysClr val="windowText" lastClr="000000"/>
                          </a:solidFill>
                        </a:rPr>
                        <a:t>Number of 24-hr periods outside relative humidity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000" b="0" i="0">
                          <a:latin typeface="Calibri"/>
                        </a:defRPr>
                      </a:pPr>
                      <a:r>
                        <a:t>Group 1: 0</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3881023466"/>
              </p:ext>
            </p:extLst>
          </p:nvPr>
        </p:nvGraphicFramePr>
        <p:xfrm>
          <a:off x="10253625" y="2879974"/>
          <a:ext cx="4522242" cy="4123945"/>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63465">
                <a:tc gridSpan="2">
                  <a:txBody>
                    <a:bodyPr/>
                    <a:lstStyle/>
                    <a:p>
                      <a:pPr algn="ctr"/>
                      <a:r>
                        <a:rPr lang="en-US" sz="1400" b="1" dirty="0">
                          <a:solidFill>
                            <a:sysClr val="windowText" lastClr="000000"/>
                          </a:solidFill>
                        </a:rPr>
                        <a:t>Reference Monitor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12150">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defRPr sz="1400" b="0" i="0">
                          <a:latin typeface="Calibri"/>
                        </a:defRPr>
                      </a:pPr>
                      <a:r>
                        <a:t>Teledyne API Model 265E And T265</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56658">
                <a:tc>
                  <a:txBody>
                    <a:bodyPr/>
                    <a:lstStyle/>
                    <a:p>
                      <a:pPr algn="ctr"/>
                      <a:r>
                        <a:rPr lang="en-US" sz="1400" b="0" dirty="0">
                          <a:solidFill>
                            <a:sysClr val="windowText" lastClr="000000"/>
                          </a:solidFill>
                        </a:rPr>
                        <a:t>Measurement recording 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96972">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47350">
                <a:tc>
                  <a:txBody>
                    <a:bodyPr/>
                    <a:lstStyle/>
                    <a:p>
                      <a:pPr algn="ctr"/>
                      <a:r>
                        <a:rPr lang="en-US" sz="1400" b="0" dirty="0">
                          <a:solidFill>
                            <a:sysClr val="windowText" lastClr="000000"/>
                          </a:solidFill>
                        </a:rPr>
                        <a:t>Date of one-point QC check</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47350">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graphicFrame>
        <p:nvGraphicFramePr>
          <p:cNvPr id="30" name="Table 18">
            <a:extLst>
              <a:ext uri="{FF2B5EF4-FFF2-40B4-BE49-F238E27FC236}">
                <a16:creationId xmlns:a16="http://schemas.microsoft.com/office/drawing/2014/main" id="{21A58A00-867E-4586-9E12-B610E1FDCE28}"/>
              </a:ext>
            </a:extLst>
          </p:cNvPr>
          <p:cNvGraphicFramePr>
            <a:graphicFrameLocks noGrp="1"/>
          </p:cNvGraphicFramePr>
          <p:nvPr>
            <p:extLst>
              <p:ext uri="{D42A27DB-BD31-4B8C-83A1-F6EECF244321}">
                <p14:modId xmlns:p14="http://schemas.microsoft.com/office/powerpoint/2010/main" val="2848003370"/>
              </p:ext>
            </p:extLst>
          </p:nvPr>
        </p:nvGraphicFramePr>
        <p:xfrm>
          <a:off x="5489896" y="2882634"/>
          <a:ext cx="4522242" cy="4123943"/>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511578">
                  <a:extLst>
                    <a:ext uri="{9D8B030D-6E8A-4147-A177-3AD203B41FA5}">
                      <a16:colId xmlns:a16="http://schemas.microsoft.com/office/drawing/2014/main" val="1546040442"/>
                    </a:ext>
                  </a:extLst>
                </a:gridCol>
                <a:gridCol w="416888">
                  <a:extLst>
                    <a:ext uri="{9D8B030D-6E8A-4147-A177-3AD203B41FA5}">
                      <a16:colId xmlns:a16="http://schemas.microsoft.com/office/drawing/2014/main" val="763465666"/>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8675">
                <a:tc gridSpan="5">
                  <a:txBody>
                    <a:bodyPr/>
                    <a:lstStyle/>
                    <a:p>
                      <a:pPr algn="ctr"/>
                      <a:r>
                        <a:rPr lang="en-US" sz="14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83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defRPr sz="1400" b="0" i="0">
                          <a:latin typeface="Calibri"/>
                        </a:defRPr>
                      </a:pPr>
                      <a:r>
                        <a:t>Example Make Model</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23846">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23846">
                <a:tc>
                  <a:txBody>
                    <a:bodyPr/>
                    <a:lstStyle/>
                    <a:p>
                      <a:pPr algn="ctr"/>
                      <a:r>
                        <a:rPr lang="en-US" sz="1400" b="0" dirty="0">
                          <a:solidFill>
                            <a:sysClr val="windowText" lastClr="000000"/>
                          </a:solidFill>
                        </a:rPr>
                        <a:t>Measurement recording 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defRPr sz="1400" b="0" i="0">
                          <a:latin typeface="Calibri"/>
                        </a:defRPr>
                      </a:pPr>
                      <a:r>
                        <a:t>1 minute</a:t>
                      </a: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54025">
                <a:tc rowSpan="3">
                  <a:txBody>
                    <a:bodyPr/>
                    <a:lstStyle/>
                    <a:p>
                      <a:pPr algn="ctr"/>
                      <a:r>
                        <a:rPr lang="en-US" sz="1400" dirty="0">
                          <a:solidFill>
                            <a:sysClr val="windowText" lastClr="000000"/>
                          </a:solidFill>
                        </a:rPr>
                        <a:t>Sensor serial 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sz="1050" b="0" i="0">
                          <a:latin typeface="Calibri"/>
                        </a:defRPr>
                      </a:pPr>
                      <a:r>
                        <a:t>Group 1</a:t>
                      </a:r>
                      <a:endParaRPr lang="en-US" sz="1050" dirty="0">
                        <a:solidFill>
                          <a:sysClr val="windowText" lastClr="000000"/>
                        </a:solidFill>
                        <a:latin typeface="+mn-lt"/>
                      </a:endParaRPr>
                    </a:p>
                    <a:p>
                      <a:pPr algn="ctr">
                        <a:defRPr sz="1050" b="0" i="0">
                          <a:latin typeface="Calibri"/>
                        </a:defRPr>
                      </a:pPr>
                      <a:r>
                        <a:t>SN01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defRPr sz="1050" b="0" i="0">
                          <a:latin typeface="Calibri"/>
                        </a:defRPr>
                      </a:pPr>
                      <a:r>
                        <a:t>Group 1</a:t>
                      </a:r>
                      <a:endParaRPr lang="en-US" sz="1400" dirty="0">
                        <a:solidFill>
                          <a:sysClr val="windowText" lastClr="000000"/>
                        </a:solidFill>
                        <a:latin typeface="+mn-lt"/>
                      </a:endParaRPr>
                    </a:p>
                    <a:p>
                      <a:pPr algn="ctr">
                        <a:defRPr sz="1050" b="0" i="0">
                          <a:latin typeface="Calibri"/>
                        </a:defRPr>
                      </a:pPr>
                      <a:r>
                        <a:t>SN02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defRPr sz="1050" b="0" i="0">
                          <a:latin typeface="Calibri"/>
                        </a:defRPr>
                      </a:pPr>
                      <a:r>
                        <a:t>Group 1</a:t>
                      </a:r>
                      <a:endParaRPr lang="en-US" sz="1400" dirty="0">
                        <a:solidFill>
                          <a:sysClr val="windowText" lastClr="000000"/>
                        </a:solidFill>
                        <a:latin typeface="+mn-lt"/>
                      </a:endParaRPr>
                    </a:p>
                    <a:p>
                      <a:pPr algn="ctr">
                        <a:defRPr sz="1050" b="0" i="0">
                          <a:latin typeface="Calibri"/>
                        </a:defRPr>
                      </a:pPr>
                      <a:r>
                        <a:t>SN03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54025">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77180">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endParaRPr lang="en-US" sz="1600" dirty="0">
                        <a:solidFill>
                          <a:schemeClr val="tx1"/>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3">
                  <a:txBody>
                    <a:bodyPr/>
                    <a:lstStyle/>
                    <a:p>
                      <a:pPr algn="ctr">
                        <a:defRPr sz="1200" b="0" i="0">
                          <a:latin typeface="Calibri"/>
                        </a:defRPr>
                      </a:pPr>
                      <a:r>
                        <a:t>Group 1: No Issues</a:t>
                      </a:r>
                      <a:endParaRPr lang="en-US"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pic>
        <p:nvPicPr>
          <p:cNvPr id="2" name="Picture Placeholder 1" descr="Example_Make_Model.png"/>
          <p:cNvPicPr>
            <a:picLocks noGrp="1" noChangeAspect="1"/>
          </p:cNvPicPr>
          <p:nvPr>
            <p:ph type="pic" sz="quarter" idx="13"/>
          </p:nvPr>
        </p:nvPicPr>
        <p:blipFill>
          <a:blip r:embed="rId8"/>
          <a:srcRect l="2482" r="2482"/>
          <a:stretch>
            <a:fillRect/>
          </a:stretch>
        </p:blipFill>
        <p:spPr/>
      </p:pic>
      <p:sp>
        <p:nvSpPr>
          <p:cNvPr id="5" name="Text Placeholder 4">
            <a:extLst>
              <a:ext uri="{FF2B5EF4-FFF2-40B4-BE49-F238E27FC236}">
                <a16:creationId xmlns:a16="http://schemas.microsoft.com/office/drawing/2014/main" id="{59B1715C-505C-471D-AC7B-8D5512F1F59D}"/>
              </a:ext>
            </a:extLst>
          </p:cNvPr>
          <p:cNvSpPr>
            <a:spLocks noGrp="1"/>
          </p:cNvSpPr>
          <p:nvPr>
            <p:ph type="body" sz="quarter" idx="15"/>
          </p:nvPr>
        </p:nvSpPr>
        <p:spPr/>
        <p:txBody>
          <a:bodyPr/>
          <a:lstStyle/>
          <a:p>
            <a:pPr algn="l">
              <a:lnSpc>
                <a:spcPts val="1000"/>
              </a:lnSpc>
              <a:defRPr sz="2000" b="1" i="0">
                <a:latin typeface="Calibri"/>
              </a:defRPr>
            </a:pPr>
            <a:r>
              <a:t>Deployment #1</a:t>
            </a:r>
            <a:endParaRPr lang="en-US"/>
          </a:p>
          <a:p>
            <a:pPr algn="l">
              <a:lnSpc>
                <a:spcPts val="1000"/>
              </a:lnSpc>
              <a:defRPr sz="2000" b="0" i="0">
                <a:latin typeface="Calibri Light"/>
              </a:defRPr>
            </a:pPr>
            <a:r>
              <a:t>U.S. Environmental Protection Agency</a:t>
            </a:r>
          </a:p>
          <a:p>
            <a:pPr algn="l">
              <a:lnSpc>
                <a:spcPts val="1000"/>
              </a:lnSpc>
              <a:defRPr sz="2000" b="0" i="0">
                <a:latin typeface="Calibri Light"/>
              </a:defRPr>
            </a:pPr>
            <a:r>
              <a:t>Office of Research and Development</a:t>
            </a:r>
          </a:p>
          <a:p>
            <a:pPr algn="l">
              <a:lnSpc>
                <a:spcPts val="1000"/>
              </a:lnSpc>
              <a:defRPr sz="2000" b="0" i="0">
                <a:latin typeface="Calibri Light"/>
              </a:defRPr>
            </a:pPr>
            <a:r>
              <a:t>PI: Clements.Andrea@epa.gov</a:t>
            </a:r>
          </a:p>
          <a:p>
            <a:pPr algn="l">
              <a:lnSpc>
                <a:spcPts val="1000"/>
              </a:lnSpc>
              <a:defRPr sz="2000" b="0" i="0">
                <a:latin typeface="Calibri Light"/>
              </a:defRPr>
            </a:pPr>
            <a:r>
              <a:t>      919-541-1364</a:t>
            </a:r>
          </a:p>
          <a:p>
            <a:pPr algn="l">
              <a:lnSpc>
                <a:spcPts val="1000"/>
              </a:lnSpc>
              <a:defRPr sz="2000" b="0" i="0">
                <a:latin typeface="Calibri Light"/>
              </a:defRPr>
            </a:pPr>
            <a:r>
              <a:t>May 2021</a:t>
            </a:r>
          </a:p>
        </p:txBody>
      </p:sp>
      <p:sp>
        <p:nvSpPr>
          <p:cNvPr id="4" name="Text Placeholder 3">
            <a:extLst>
              <a:ext uri="{FF2B5EF4-FFF2-40B4-BE49-F238E27FC236}">
                <a16:creationId xmlns:a16="http://schemas.microsoft.com/office/drawing/2014/main" id="{C1F6EC70-09A5-49CF-8C1A-8D0EB117AC03}"/>
              </a:ext>
            </a:extLst>
          </p:cNvPr>
          <p:cNvSpPr>
            <a:spLocks noGrp="1"/>
          </p:cNvSpPr>
          <p:nvPr>
            <p:ph type="body" sz="quarter" idx="14"/>
          </p:nvPr>
        </p:nvSpPr>
        <p:spPr/>
        <p:txBody>
          <a:bodyPr/>
          <a:lstStyle/>
          <a:p>
            <a:pPr algn="l">
              <a:defRPr sz="3000" b="0" i="0">
                <a:latin typeface="Calibri"/>
              </a:defRPr>
            </a:pPr>
            <a:r>
              <a:t>Testing Report - O3 Base Testing</a:t>
            </a:r>
            <a:endParaRPr lang="en-US" dirty="0"/>
          </a:p>
          <a:p>
            <a:pPr algn="l">
              <a:defRPr sz="3000" b="0" i="0">
                <a:latin typeface="Calibri Light"/>
              </a:defRPr>
            </a:pPr>
            <a:r>
              <a:t>Example Make Model</a:t>
            </a:r>
          </a:p>
        </p:txBody>
      </p:sp>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2552CA-E9B4-457D-8B68-179D7461EB2D}"/>
              </a:ext>
            </a:extLst>
          </p:cNvPr>
          <p:cNvSpPr>
            <a:spLocks noGrp="1"/>
          </p:cNvSpPr>
          <p:nvPr>
            <p:ph type="sldNum" sz="quarter" idx="12"/>
          </p:nvPr>
        </p:nvSpPr>
        <p:spPr/>
        <p:txBody>
          <a:bodyPr/>
          <a:lstStyle/>
          <a:p>
            <a:fld id="{F6B4F2FF-32AA-4E9A-BEAC-365ACD596F0C}" type="slidenum">
              <a:rPr lang="en-US" smtClean="0"/>
              <a:pPr/>
              <a:t>2</a:t>
            </a:fld>
            <a:endParaRPr lang="en-US" dirty="0"/>
          </a:p>
        </p:txBody>
      </p:sp>
      <p:pic>
        <p:nvPicPr>
          <p:cNvPr id="3" name="Picture Placeholder 2" descr="Example_Make_Model.png"/>
          <p:cNvPicPr>
            <a:picLocks noGrp="1" noChangeAspect="1"/>
          </p:cNvPicPr>
          <p:nvPr>
            <p:ph type="pic" sz="quarter" idx="13"/>
          </p:nvPr>
        </p:nvPicPr>
        <p:blipFill>
          <a:blip r:embed="rId2"/>
          <a:srcRect l="2482" r="2482"/>
          <a:stretch>
            <a:fillRect/>
          </a:stretch>
        </p:blipFill>
        <p:spPr/>
      </p:pic>
      <p:sp>
        <p:nvSpPr>
          <p:cNvPr id="7" name="Text Placeholder 6">
            <a:extLst>
              <a:ext uri="{FF2B5EF4-FFF2-40B4-BE49-F238E27FC236}">
                <a16:creationId xmlns:a16="http://schemas.microsoft.com/office/drawing/2014/main" id="{368CB50A-0C49-471D-870B-C34E5F12DC10}"/>
              </a:ext>
            </a:extLst>
          </p:cNvPr>
          <p:cNvSpPr>
            <a:spLocks noGrp="1"/>
          </p:cNvSpPr>
          <p:nvPr>
            <p:ph type="body" sz="quarter" idx="15"/>
          </p:nvPr>
        </p:nvSpPr>
        <p:spPr/>
        <p:txBody>
          <a:bodyPr/>
          <a:lstStyle/>
          <a:p>
            <a:pPr algn="l">
              <a:lnSpc>
                <a:spcPts val="1000"/>
              </a:lnSpc>
              <a:defRPr sz="2000" b="1" i="0">
                <a:latin typeface="Calibri"/>
              </a:defRPr>
            </a:pPr>
            <a:r>
              <a:t>Deployment #1</a:t>
            </a:r>
            <a:endParaRPr lang="en-US" dirty="0"/>
          </a:p>
          <a:p>
            <a:pPr algn="l">
              <a:lnSpc>
                <a:spcPts val="1000"/>
              </a:lnSpc>
              <a:defRPr sz="2000" b="0" i="0">
                <a:latin typeface="Calibri Light"/>
              </a:defRPr>
            </a:pPr>
            <a:r>
              <a:t>U.S. Environmental Protection Agency</a:t>
            </a:r>
          </a:p>
          <a:p>
            <a:pPr algn="l">
              <a:lnSpc>
                <a:spcPts val="1000"/>
              </a:lnSpc>
              <a:defRPr sz="2000" b="0" i="0">
                <a:latin typeface="Calibri Light"/>
              </a:defRPr>
            </a:pPr>
            <a:r>
              <a:t>Office of Research and Development</a:t>
            </a:r>
          </a:p>
          <a:p>
            <a:pPr algn="l">
              <a:lnSpc>
                <a:spcPts val="1000"/>
              </a:lnSpc>
              <a:defRPr sz="2000" b="0" i="0">
                <a:latin typeface="Calibri Light"/>
              </a:defRPr>
            </a:pPr>
            <a:r>
              <a:t>PI: Clements.Andrea@epa.gov</a:t>
            </a:r>
          </a:p>
          <a:p>
            <a:pPr algn="l">
              <a:lnSpc>
                <a:spcPts val="1000"/>
              </a:lnSpc>
              <a:defRPr sz="2000" b="0" i="0">
                <a:latin typeface="Calibri Light"/>
              </a:defRPr>
            </a:pPr>
            <a:r>
              <a:t>      919-541-1364</a:t>
            </a:r>
          </a:p>
          <a:p>
            <a:pPr algn="l">
              <a:lnSpc>
                <a:spcPts val="1000"/>
              </a:lnSpc>
              <a:defRPr sz="2000" b="0" i="0">
                <a:latin typeface="Calibri Light"/>
              </a:defRPr>
            </a:pPr>
            <a:r>
              <a:t>May 2021</a:t>
            </a:r>
          </a:p>
        </p:txBody>
      </p:sp>
      <p:sp>
        <p:nvSpPr>
          <p:cNvPr id="6" name="Text Placeholder 5">
            <a:extLst>
              <a:ext uri="{FF2B5EF4-FFF2-40B4-BE49-F238E27FC236}">
                <a16:creationId xmlns:a16="http://schemas.microsoft.com/office/drawing/2014/main" id="{1FAC7418-B39F-48F7-A3F0-03D3E3D9F453}"/>
              </a:ext>
            </a:extLst>
          </p:cNvPr>
          <p:cNvSpPr>
            <a:spLocks noGrp="1"/>
          </p:cNvSpPr>
          <p:nvPr>
            <p:ph type="body" sz="quarter" idx="14"/>
          </p:nvPr>
        </p:nvSpPr>
        <p:spPr/>
        <p:txBody>
          <a:bodyPr/>
          <a:lstStyle/>
          <a:p>
            <a:pPr algn="l">
              <a:defRPr sz="3000" b="0" i="0">
                <a:latin typeface="Calibri"/>
              </a:defRPr>
            </a:pPr>
            <a:r>
              <a:t>Testing Report - O3 Base Testing</a:t>
            </a:r>
            <a:endParaRPr lang="en-US"/>
          </a:p>
          <a:p>
            <a:pPr algn="l">
              <a:defRPr sz="3000" b="0" i="0">
                <a:latin typeface="Calibri Light"/>
              </a:defRPr>
            </a:pPr>
            <a:r>
              <a:t>Example Make Model</a:t>
            </a:r>
          </a:p>
        </p:txBody>
      </p:sp>
      <p:sp>
        <p:nvSpPr>
          <p:cNvPr id="5" name="TextBox 4">
            <a:extLst>
              <a:ext uri="{FF2B5EF4-FFF2-40B4-BE49-F238E27FC236}">
                <a16:creationId xmlns:a16="http://schemas.microsoft.com/office/drawing/2014/main" id="{CA368A03-BB5B-4890-85C6-EC0F1DF408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Optionally, additional documentation may be attached or linked to digital versions alongside this report. Such documentation may include field reports and observations during the evaluation period, maintenance logs kept on sensors and reference instruments, standard operating procedures, and other documentation relevant to this evaluation report.  </a:t>
            </a:r>
          </a:p>
          <a:p>
            <a:pPr lvl="1">
              <a:buClr>
                <a:schemeClr val="tx1">
                  <a:lumMod val="65000"/>
                  <a:lumOff val="35000"/>
                </a:schemeClr>
              </a:buClr>
            </a:pPr>
            <a:endParaRPr lang="en-US" sz="1600" dirty="0">
              <a:latin typeface="+mj-lt"/>
            </a:endParaRPr>
          </a:p>
        </p:txBody>
      </p:sp>
      <p:sp>
        <p:nvSpPr>
          <p:cNvPr id="13" name="TextBox 12">
            <a:extLst>
              <a:ext uri="{FF2B5EF4-FFF2-40B4-BE49-F238E27FC236}">
                <a16:creationId xmlns:a16="http://schemas.microsoft.com/office/drawing/2014/main" id="{9783E1DF-0543-42B1-8E48-C0FAB8A1F37F}"/>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14" name="Straight Connector 13">
            <a:extLst>
              <a:ext uri="{FF2B5EF4-FFF2-40B4-BE49-F238E27FC236}">
                <a16:creationId xmlns:a16="http://schemas.microsoft.com/office/drawing/2014/main" id="{EFF94CB7-8F9A-4B66-8A04-9646E38B70F2}"/>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D41C8C22-744A-414D-A6F3-9BDC3E39EEDF}"/>
              </a:ext>
            </a:extLst>
          </p:cNvPr>
          <p:cNvGraphicFramePr>
            <a:graphicFrameLocks noGrp="1"/>
          </p:cNvGraphicFramePr>
          <p:nvPr>
            <p:extLst>
              <p:ext uri="{D42A27DB-BD31-4B8C-83A1-F6EECF244321}">
                <p14:modId xmlns:p14="http://schemas.microsoft.com/office/powerpoint/2010/main" val="250969704"/>
              </p:ext>
            </p:extLst>
          </p:nvPr>
        </p:nvGraphicFramePr>
        <p:xfrm>
          <a:off x="1710150" y="4772325"/>
          <a:ext cx="12124499" cy="6446362"/>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from Evaluation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storage, transmission method narrative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correction method narrative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a:solidFill>
                            <a:schemeClr val="tx1"/>
                          </a:solidFill>
                          <a:sym typeface="Wingdings" panose="05000000000000000000" pitchFamily="2" charset="2"/>
                        </a:rPr>
                        <a:t></a:t>
                      </a:r>
                      <a:endParaRPr lang="en-US" sz="200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461010">
                <a:tc>
                  <a:txBody>
                    <a:bodyPr/>
                    <a:lstStyle/>
                    <a:p>
                      <a:pPr algn="ctr"/>
                      <a:r>
                        <a:rPr lang="en-US" sz="1500" dirty="0"/>
                        <a:t>Other</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Tree>
    <p:extLst>
      <p:ext uri="{BB962C8B-B14F-4D97-AF65-F5344CB8AC3E}">
        <p14:creationId xmlns:p14="http://schemas.microsoft.com/office/powerpoint/2010/main" val="677627962"/>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Example_Make_Model.png"/>
          <p:cNvPicPr>
            <a:picLocks noGrp="1" noChangeAspect="1"/>
          </p:cNvPicPr>
          <p:nvPr>
            <p:ph type="pic" idx="13" sz="quarter"/>
          </p:nvPr>
        </p:nvPicPr>
        <p:blipFill>
          <a:blip r:embed="rId2"/>
          <a:srcRect l="2482" r="2482"/>
          <a:stretch>
            <a:fillRect/>
          </a:stretch>
        </p:blipFill>
        <p:spPr/>
      </p:pic>
      <p:sp>
        <p:nvSpPr>
          <p:cNvPr id="3" name="Text Placeholder 2"/>
          <p:cNvSpPr>
            <a:spLocks noGrp="1"/>
          </p:cNvSpPr>
          <p:nvPr>
            <p:ph type="body" idx="14" sz="quarter"/>
          </p:nvPr>
        </p:nvSpPr>
        <p:spPr/>
        <p:txBody>
          <a:bodyPr/>
          <a:lstStyle/>
          <a:p>
            <a:pPr algn="l">
              <a:defRPr sz="3000" b="0" i="0">
                <a:latin typeface="Calibri"/>
              </a:defRPr>
            </a:pPr>
            <a:r>
              <a:t>Testing Report - O3 Base Testing</a:t>
            </a:r>
          </a:p>
          <a:p>
            <a:pPr algn="l">
              <a:defRPr sz="3000" b="0" i="0">
                <a:latin typeface="Calibri Light"/>
              </a:defRPr>
            </a:pPr>
            <a:r>
              <a:t>Example Make Model</a:t>
            </a:r>
          </a:p>
        </p:txBody>
      </p:sp>
      <p:sp>
        <p:nvSpPr>
          <p:cNvPr id="4" name="Text Placeholder 3"/>
          <p:cNvSpPr>
            <a:spLocks noGrp="1"/>
          </p:cNvSpPr>
          <p:nvPr>
            <p:ph type="body" idx="15" sz="quarter"/>
          </p:nvPr>
        </p:nvSpPr>
        <p:spPr/>
        <p:txBody>
          <a:bodyPr/>
          <a:lstStyle/>
          <a:p>
            <a:pPr algn="l">
              <a:lnSpc>
                <a:spcPts val="1000"/>
              </a:lnSpc>
              <a:defRPr sz="2000" b="1" i="0">
                <a:latin typeface="Calibri"/>
              </a:defRPr>
            </a:pPr>
            <a:r>
              <a:t>Deployment #1</a:t>
            </a:r>
          </a:p>
          <a:p>
            <a:pPr algn="l">
              <a:lnSpc>
                <a:spcPts val="1000"/>
              </a:lnSpc>
              <a:defRPr sz="2000" b="0" i="0">
                <a:latin typeface="Calibri Light"/>
              </a:defRPr>
            </a:pPr>
            <a:r>
              <a:t>U.S. Environmental Protection Agency</a:t>
            </a:r>
          </a:p>
          <a:p>
            <a:pPr algn="l">
              <a:lnSpc>
                <a:spcPts val="1000"/>
              </a:lnSpc>
              <a:defRPr sz="2000" b="0" i="0">
                <a:latin typeface="Calibri Light"/>
              </a:defRPr>
            </a:pPr>
            <a:r>
              <a:t>Office of Research and Development</a:t>
            </a:r>
          </a:p>
          <a:p>
            <a:pPr algn="l">
              <a:lnSpc>
                <a:spcPts val="1000"/>
              </a:lnSpc>
              <a:defRPr sz="2000" b="0" i="0">
                <a:latin typeface="Calibri Light"/>
              </a:defRPr>
            </a:pPr>
            <a:r>
              <a:t>PI: Clements.Andrea@epa.gov</a:t>
            </a:r>
          </a:p>
          <a:p>
            <a:pPr algn="l">
              <a:lnSpc>
                <a:spcPts val="1000"/>
              </a:lnSpc>
              <a:defRPr sz="2000" b="0" i="0">
                <a:latin typeface="Calibri Light"/>
              </a:defRPr>
            </a:pPr>
            <a:r>
              <a:t>      919-541-1364</a:t>
            </a:r>
          </a:p>
          <a:p>
            <a:pPr algn="l">
              <a:lnSpc>
                <a:spcPts val="1000"/>
              </a:lnSpc>
              <a:defRPr sz="2000" b="0" i="0">
                <a:latin typeface="Calibri Light"/>
              </a:defRPr>
            </a:pPr>
            <a:r>
              <a:t>May 2021</a:t>
            </a:r>
          </a:p>
        </p:txBody>
      </p:sp>
      <p:graphicFrame>
        <p:nvGraphicFramePr>
          <p:cNvPr id="5" name="Table 4"/>
          <p:cNvGraphicFramePr>
            <a:graphicFrameLocks noGrp="1"/>
          </p:cNvGraphicFramePr>
          <p:nvPr/>
        </p:nvGraphicFramePr>
        <p:xfrm>
          <a:off x="1207008" y="3685032"/>
          <a:ext cx="12984480" cy="4032504"/>
        </p:xfrm>
        <a:graphic>
          <a:graphicData uri="http://schemas.openxmlformats.org/drawingml/2006/table">
            <a:tbl>
              <a:tblPr firstRow="1">
                <a:tableStyleId>{5C22544A-7EE6-4342-B048-85BDC9FD1C3A}</a:tableStyleId>
              </a:tblPr>
              <a:tblGrid>
                <a:gridCol w="2011680"/>
                <a:gridCol w="2194560"/>
                <a:gridCol w="2194560"/>
                <a:gridCol w="2194560"/>
                <a:gridCol w="2194560"/>
                <a:gridCol w="2194560"/>
              </a:tblGrid>
              <a:tr h="4297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gridSpan="3">
                  <a:txBody>
                    <a:bodyPr/>
                    <a:lstStyle/>
                    <a:p>
                      <a:pPr algn="ctr">
                        <a:defRPr sz="1400" b="0" i="0">
                          <a:solidFill>
                            <a:srgbClr val="000000"/>
                          </a:solidFill>
                          <a:latin typeface="Calibri"/>
                        </a:defRPr>
                      </a:pPr>
                      <a:r>
                        <a:t>Bias and Linearity</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solidFill>
                            <a:srgbClr val="000000"/>
                          </a:solidFill>
                          <a:latin typeface="Calibri"/>
                        </a:defRPr>
                      </a:pPr>
                      <a:r>
                        <a:t>Data Quality</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8869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a:txBody>
                    <a:bodyPr/>
                    <a:lstStyle/>
                    <a:p>
                      <a:pPr algn="ctr">
                        <a:defRPr sz="1400" b="0" i="0">
                          <a:latin typeface="Calibri"/>
                        </a:defRPr>
                      </a:pPr>
                      <a:r>
                        <a:t>R^2</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Slope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Intercept</a:t>
                      </a:r>
                      <a:br/>
                      <a:r>
                        <a:t>(ppbv)</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Uptime</a:t>
                      </a:r>
                      <a:b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Number of paired</a:t>
                      </a:r>
                      <a:br/>
                      <a:r>
                        <a:t>sensor and reference</a:t>
                      </a:r>
                      <a:br/>
                      <a:r>
                        <a:t>concentration pairs</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6583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a:txBody>
                    <a:bodyPr/>
                    <a:lstStyle/>
                    <a:p>
                      <a:pPr algn="ctr">
                        <a:defRPr sz="1400" b="0" i="0">
                          <a:latin typeface="Calibri"/>
                        </a:defRPr>
                      </a:pPr>
                      <a:r>
                        <a:t>1-Hour</a:t>
                      </a:r>
                    </a:p>
                    <a:p>
                      <a:pPr algn="ctr">
                        <a:defRPr sz="1200" b="0" i="0">
                          <a:latin typeface="Calibri Light"/>
                        </a:defRPr>
                      </a:pPr>
                      <a:r>
                        <a:t>3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1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1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3 out of 3 meet target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411480">
                <a:tc>
                  <a:txBody>
                    <a:bodyPr/>
                    <a:lstStyle/>
                    <a:p>
                      <a:pPr algn="ctr">
                        <a:defRPr sz="1400" b="0" i="0">
                          <a:latin typeface="Calibri"/>
                        </a:defRPr>
                      </a:pPr>
                      <a:r>
                        <a:t>Metric Target Range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 0.80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1.0 ± 0.20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-5 ≤ b ≤ 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D6D8E2"/>
                    </a:solidFill>
                  </a:tcPr>
                </a:tc>
              </a:tr>
              <a:tr h="411480">
                <a:tc>
                  <a:txBody>
                    <a:bodyPr/>
                    <a:lstStyle/>
                    <a:p>
                      <a:pPr algn="ctr">
                        <a:defRPr sz="1400" b="0" i="0">
                          <a:latin typeface="Calibri"/>
                        </a:defRPr>
                      </a:pPr>
                      <a:r>
                        <a:t>Sensor SN01</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0.98</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0.94</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4.61</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97.37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692.00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r h="411480">
                <a:tc>
                  <a:txBody>
                    <a:bodyPr/>
                    <a:lstStyle/>
                    <a:p>
                      <a:pPr algn="ctr">
                        <a:defRPr sz="1400" b="0" i="0">
                          <a:latin typeface="Calibri"/>
                        </a:defRPr>
                      </a:pPr>
                      <a:r>
                        <a:t>Sensor SN02</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0.98</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0.49</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17.27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97.64</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693.00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r h="411480">
                <a:tc>
                  <a:txBody>
                    <a:bodyPr/>
                    <a:lstStyle/>
                    <a:p>
                      <a:pPr algn="ctr">
                        <a:defRPr sz="1400" b="0" i="0">
                          <a:latin typeface="Calibri"/>
                        </a:defRPr>
                      </a:pPr>
                      <a:r>
                        <a:t>Sensor SN03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0.96</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0.38</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16.14</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97.64</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693.00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r h="411480">
                <a:tc>
                  <a:txBody>
                    <a:bodyPr/>
                    <a:lstStyle/>
                    <a:p>
                      <a:pPr algn="ctr">
                        <a:defRPr sz="1400" b="0" i="0">
                          <a:latin typeface="Calibri"/>
                        </a:defRPr>
                      </a:pPr>
                      <a:r>
                        <a:t>Mean</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0.97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0.60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12.67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97.55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692.67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1207008" y="8083296"/>
          <a:ext cx="6400800" cy="2798064"/>
        </p:xfrm>
        <a:graphic>
          <a:graphicData uri="http://schemas.openxmlformats.org/drawingml/2006/table">
            <a:tbl>
              <a:tblPr firstRow="1">
                <a:tableStyleId>{5C22544A-7EE6-4342-B048-85BDC9FD1C3A}</a:tableStyleId>
              </a:tblPr>
              <a:tblGrid>
                <a:gridCol w="2011680"/>
                <a:gridCol w="2194560"/>
                <a:gridCol w="2194560"/>
              </a:tblGrid>
              <a:tr h="4297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gridSpan="2">
                  <a:txBody>
                    <a:bodyPr/>
                    <a:lstStyle/>
                    <a:p>
                      <a:pPr algn="ctr">
                        <a:defRPr sz="1400" b="0" i="0">
                          <a:solidFill>
                            <a:srgbClr val="000000"/>
                          </a:solidFill>
                          <a:latin typeface="Calibri"/>
                        </a:defRPr>
                      </a:pPr>
                      <a:r>
                        <a:t>Error</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8869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a:txBody>
                    <a:bodyPr/>
                    <a:lstStyle/>
                    <a:p>
                      <a:pPr algn="ctr">
                        <a:defRPr sz="1400" b="0" i="0">
                          <a:latin typeface="Calibri"/>
                        </a:defRPr>
                      </a:pPr>
                      <a:r>
                        <a:t>RMSE (ppbv)</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nRMSE (%)</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6583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a:txBody>
                    <a:bodyPr/>
                    <a:lstStyle/>
                    <a:p>
                      <a:pPr algn="ctr">
                        <a:defRPr sz="1400" b="0" i="0">
                          <a:latin typeface="Calibri"/>
                        </a:defRPr>
                      </a:pPr>
                      <a:r>
                        <a:t>1-Hour</a:t>
                      </a:r>
                    </a:p>
                    <a:p>
                      <a:pPr algn="ctr">
                        <a:defRPr sz="1200" b="0" i="0">
                          <a:latin typeface="Calibri Light"/>
                        </a:defRPr>
                      </a:pPr>
                      <a:r>
                        <a:t>Metric target</a:t>
                      </a:r>
                      <a:br/>
                      <a:r>
                        <a:t>not 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411480">
                <a:tc>
                  <a:txBody>
                    <a:bodyPr/>
                    <a:lstStyle/>
                    <a:p>
                      <a:pPr algn="ctr">
                        <a:defRPr sz="1400" b="0" i="0">
                          <a:latin typeface="Calibri"/>
                        </a:defRPr>
                      </a:pPr>
                      <a:r>
                        <a:t>Metric Target Range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 7</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 30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r h="411480">
                <a:tc>
                  <a:txBody>
                    <a:bodyPr/>
                    <a:lstStyle/>
                    <a:p>
                      <a:pPr algn="ctr">
                        <a:defRPr sz="1400" b="0" i="0">
                          <a:latin typeface="Calibri"/>
                        </a:defRPr>
                      </a:pPr>
                      <a:r>
                        <a:t>Deployment Value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7.86</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26.91</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207008" y="11612880"/>
          <a:ext cx="10789920" cy="2798064"/>
        </p:xfrm>
        <a:graphic>
          <a:graphicData uri="http://schemas.openxmlformats.org/drawingml/2006/table">
            <a:tbl>
              <a:tblPr firstRow="1">
                <a:tableStyleId>{5C22544A-7EE6-4342-B048-85BDC9FD1C3A}</a:tableStyleId>
              </a:tblPr>
              <a:tblGrid>
                <a:gridCol w="2011680"/>
                <a:gridCol w="2194560"/>
                <a:gridCol w="2194560"/>
                <a:gridCol w="2194560"/>
                <a:gridCol w="2194560"/>
              </a:tblGrid>
              <a:tr h="4297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gridSpan="2">
                  <a:txBody>
                    <a:bodyPr/>
                    <a:lstStyle/>
                    <a:p>
                      <a:pPr algn="ctr">
                        <a:defRPr sz="1400" b="0" i="0">
                          <a:solidFill>
                            <a:srgbClr val="000000"/>
                          </a:solidFill>
                          <a:latin typeface="Calibri"/>
                        </a:defRPr>
                      </a:pPr>
                      <a:r>
                        <a:t>Precision (between collocated sensors)</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gridSpan="2">
                  <a:txBody>
                    <a:bodyPr/>
                    <a:lstStyle/>
                    <a:p>
                      <a:pPr algn="ctr">
                        <a:defRPr sz="1400" b="0" i="0">
                          <a:solidFill>
                            <a:srgbClr val="000000"/>
                          </a:solidFill>
                          <a:latin typeface="Calibri"/>
                        </a:defRPr>
                      </a:pPr>
                      <a:r>
                        <a:t>Data Quality</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hMerge="1">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8869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a:txBody>
                    <a:bodyPr/>
                    <a:lstStyle/>
                    <a:p>
                      <a:pPr algn="ctr">
                        <a:defRPr sz="1400" b="0" i="0">
                          <a:latin typeface="Calibri"/>
                        </a:defRPr>
                      </a:pPr>
                      <a:r>
                        <a:t>CV</a:t>
                      </a:r>
                      <a:b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Standard Deviation</a:t>
                      </a:r>
                      <a:br/>
                      <a:r>
                        <a:t>(ppbv)</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Uptime</a:t>
                      </a:r>
                      <a:b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Number of paired</a:t>
                      </a:r>
                      <a:br/>
                      <a:r>
                        <a:t>sensor and reference</a:t>
                      </a:r>
                      <a:br/>
                      <a:r>
                        <a:t>concentration pairs</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658368">
                <a:tc>
                  <a:txBody>
                    <a:bodyPr/>
                    <a:lstStyle/>
                    <a:p>
                      <a:pPr algn="ctr">
                        <a:defRPr sz="1400" b="0" i="0">
                          <a:latin typeface="Calibri"/>
                        </a:defRPr>
                      </a:pP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noFill/>
                  </a:tcPr>
                </a:tc>
                <a:tc>
                  <a:txBody>
                    <a:bodyPr/>
                    <a:lstStyle/>
                    <a:p>
                      <a:pPr algn="ctr">
                        <a:defRPr sz="1400" b="0" i="0">
                          <a:latin typeface="Calibri"/>
                        </a:defRPr>
                      </a:pPr>
                      <a:r>
                        <a:t>1-Hour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p>
                      <a:pPr algn="ctr">
                        <a:defRPr sz="1200" b="0" i="0">
                          <a:latin typeface="Calibri Light"/>
                        </a:defRPr>
                      </a:pPr>
                      <a:r>
                        <a:t>Metric target</a:t>
                      </a:r>
                      <a:br/>
                      <a:r>
                        <a:t>met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1-Hour</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r>
              <a:tr h="411480">
                <a:tc>
                  <a:txBody>
                    <a:bodyPr/>
                    <a:lstStyle/>
                    <a:p>
                      <a:pPr algn="ctr">
                        <a:defRPr sz="1400" b="0" i="0">
                          <a:latin typeface="Calibri"/>
                        </a:defRPr>
                      </a:pPr>
                      <a:r>
                        <a:t>Metric Target Range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 30</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 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D6D8E2"/>
                    </a:solidFill>
                  </a:tcPr>
                </a:tc>
              </a:tr>
              <a:tr h="411480">
                <a:tc>
                  <a:txBody>
                    <a:bodyPr/>
                    <a:lstStyle/>
                    <a:p>
                      <a:pPr algn="ctr">
                        <a:defRPr sz="1400" b="0" i="0">
                          <a:latin typeface="Calibri"/>
                        </a:defRPr>
                      </a:pPr>
                      <a:r>
                        <a:t>Deployment Value</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solidFill>
                      <a:srgbClr val="BFD0EB"/>
                    </a:solidFill>
                  </a:tcPr>
                </a:tc>
                <a:tc>
                  <a:txBody>
                    <a:bodyPr/>
                    <a:lstStyle/>
                    <a:p>
                      <a:pPr algn="ctr">
                        <a:defRPr sz="1400" b="0" i="0">
                          <a:latin typeface="Calibri"/>
                        </a:defRPr>
                      </a:pPr>
                      <a:r>
                        <a:t>15.601</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4.683</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97.55</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c>
                  <a:txBody>
                    <a:bodyPr/>
                    <a:lstStyle/>
                    <a:p>
                      <a:pPr algn="ctr">
                        <a:defRPr sz="1400" b="0" i="0">
                          <a:latin typeface="Calibri"/>
                        </a:defRPr>
                      </a:pPr>
                      <a:r>
                        <a:t>736</a:t>
                      </a:r>
                    </a:p>
                  </a:txBody>
                  <a:tcPr marL="914" marR="914" marT="914" marB="914" anchor="ctr">
                    <a:lnL w="20000" cap="flat" mpd="sng" algn="ctr">
                      <a:solidFill>
                        <a:srgbClr val="ffffff"/>
                      </a:solidFill>
                      <a:prstDash val="solid"/>
                      <a:round/>
                      <a:headEnd type="none" w="med" len="med"/>
                      <a:tailEnd type="none" w="med" len="med"/>
                    </a:lnL>
                    <a:lnR w="20000" cap="flat" mpd="sng" algn="ctr">
                      <a:solidFill>
                        <a:srgbClr val="ffffff"/>
                      </a:solidFill>
                      <a:prstDash val="solid"/>
                      <a:round/>
                      <a:headEnd type="none" w="med" len="med"/>
                      <a:tailEnd type="none" w="med" len="med"/>
                    </a:lnR>
                    <a:lnT w="20000" cap="flat" mpd="sng" algn="ctr">
                      <a:solidFill>
                        <a:srgbClr val="ffffff"/>
                      </a:solidFill>
                      <a:prstDash val="solid"/>
                      <a:round/>
                      <a:headEnd type="none" w="med" len="med"/>
                      <a:tailEnd type="none" w="med" len="med"/>
                    </a:lnT>
                    <a:lnB w="20000" cap="flat" mpd="sng" algn="ctr">
                      <a:solidFill>
                        <a:srgbClr val="ffffff"/>
                      </a:solidFill>
                      <a:prstDash val="solid"/>
                      <a:round/>
                      <a:headEnd type="none" w="med" len="med"/>
                      <a:tailEnd type="none" w="med" len="med"/>
                    </a:lnB>
                  </a:tcPr>
                </a:tc>
              </a:tr>
            </a:tbl>
          </a:graphicData>
        </a:graphic>
      </p:graphicFrame>
      <p:sp>
        <p:nvSpPr>
          <p:cNvPr id="8" name="TextBox 7"/>
          <p:cNvSpPr txBox="1"/>
          <p:nvPr/>
        </p:nvSpPr>
        <p:spPr>
          <a:xfrm>
            <a:off x="749808" y="2569464"/>
            <a:ext cx="2889504" cy="429768"/>
          </a:xfrm>
          <a:prstGeom prst="rect">
            <a:avLst/>
          </a:prstGeom>
          <a:noFill/>
        </p:spPr>
        <p:txBody>
          <a:bodyPr wrap="none">
            <a:spAutoFit/>
          </a:bodyPr>
          <a:lstStyle/>
          <a:p>
            <a:pPr algn="l">
              <a:defRPr sz="2200" b="0" i="0">
                <a:latin typeface="Calibri Light"/>
              </a:defRPr>
            </a:pPr>
            <a:r>
              <a:t>Tabular Statistics - Group 1</a:t>
            </a:r>
          </a:p>
        </p:txBody>
      </p:sp>
      <p:sp>
        <p:nvSpPr>
          <p:cNvPr id="9" name="TextBox 8"/>
          <p:cNvSpPr txBox="1"/>
          <p:nvPr/>
        </p:nvSpPr>
        <p:spPr>
          <a:xfrm>
            <a:off x="749808" y="3017520"/>
            <a:ext cx="11713464" cy="402336"/>
          </a:xfrm>
          <a:prstGeom prst="rect">
            <a:avLst/>
          </a:prstGeom>
          <a:noFill/>
        </p:spPr>
        <p:txBody>
          <a:bodyPr wrap="none">
            <a:spAutoFit/>
          </a:bodyPr>
          <a:lstStyle/>
          <a:p>
            <a:pPr algn="l">
              <a:defRPr sz="2000" b="0" i="0">
                <a:latin typeface="Calibri Light"/>
              </a:defRPr>
            </a:pPr>
            <a:r>
              <a:t>Sensor-Reference Correlation</a:t>
            </a:r>
          </a:p>
        </p:txBody>
      </p:sp>
      <p:sp>
        <p:nvSpPr>
          <p:cNvPr id="10" name="TextBox 9"/>
          <p:cNvSpPr txBox="1"/>
          <p:nvPr/>
        </p:nvSpPr>
        <p:spPr>
          <a:xfrm>
            <a:off x="749808" y="10991088"/>
            <a:ext cx="11713464" cy="402336"/>
          </a:xfrm>
          <a:prstGeom prst="rect">
            <a:avLst/>
          </a:prstGeom>
          <a:noFill/>
        </p:spPr>
        <p:txBody>
          <a:bodyPr wrap="none">
            <a:spAutoFit/>
          </a:bodyPr>
          <a:lstStyle/>
          <a:p>
            <a:pPr algn="l">
              <a:defRPr sz="2000" b="0" i="0">
                <a:latin typeface="Calibri Light"/>
              </a:defRPr>
            </a:pPr>
            <a:r>
              <a:t>Sensor-Sensor Precision</a:t>
            </a:r>
          </a:p>
        </p:txBody>
      </p:sp>
      <p:cxnSp>
        <p:nvCxnSpPr>
          <p:cNvPr id="11" name="Connector 10"/>
          <p:cNvCxnSpPr/>
          <p:nvPr/>
        </p:nvCxnSpPr>
        <p:spPr>
          <a:xfrm>
            <a:off x="777240" y="3017520"/>
            <a:ext cx="14072615" cy="0"/>
          </a:xfrm>
          <a:prstGeom prst="line">
            <a:avLst/>
          </a:prstGeom>
          <a:ln>
            <a:solidFill>
              <a:srgbClr val="ABABAB"/>
            </a:solidFill>
          </a:ln>
        </p:spPr>
        <p:style>
          <a:lnRef idx="2">
            <a:schemeClr val="accent1"/>
          </a:lnRef>
          <a:fillRef idx="0">
            <a:schemeClr val="accent1"/>
          </a:fillRef>
          <a:effectRef idx="1">
            <a:schemeClr val="accent1"/>
          </a:effectRef>
          <a:fontRef idx="minor">
            <a:schemeClr val="tx1"/>
          </a:fontRef>
        </p:style>
      </p:cxnSp>
      <p:cxnSp>
        <p:nvCxnSpPr>
          <p:cNvPr id="12" name="Connector 11"/>
          <p:cNvCxnSpPr/>
          <p:nvPr/>
        </p:nvCxnSpPr>
        <p:spPr>
          <a:xfrm>
            <a:off x="777240" y="11393424"/>
            <a:ext cx="14072615" cy="0"/>
          </a:xfrm>
          <a:prstGeom prst="line">
            <a:avLst/>
          </a:prstGeom>
          <a:ln>
            <a:solidFill>
              <a:srgbClr val="ABABAB"/>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29f62856-1543-49d4-a736-4569d363f533" ContentTypeId="0x0101" PreviousValue="false"/>
</file>

<file path=customXml/itemProps1.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2.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customXml/itemProps3.xml><?xml version="1.0" encoding="utf-8"?>
<ds:datastoreItem xmlns:ds="http://schemas.openxmlformats.org/officeDocument/2006/customXml" ds:itemID="{1DA0D606-E9FB-46FF-A65C-4208D58FB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D969709-82DA-4F6F-85CB-B966EACA0A33}">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5748</TotalTime>
  <Words>348</Words>
  <Application>Microsoft Office PowerPoint</Application>
  <PresentationFormat>Custom</PresentationFormat>
  <Paragraphs>65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Samuel Frederick</cp:lastModifiedBy>
  <cp:revision>121</cp:revision>
  <cp:lastPrinted>2020-04-03T13:22:14Z</cp:lastPrinted>
  <dcterms:created xsi:type="dcterms:W3CDTF">2020-03-04T15:35:10Z</dcterms:created>
  <dcterms:modified xsi:type="dcterms:W3CDTF">2020-12-30T21:29:24Z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