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handoutMasterIdLst>
    <p:handoutMasterId r:id="rId9"/>
  </p:handout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3"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8E2"/>
    <a:srgbClr val="FFFFFF"/>
    <a:srgbClr val="E0E8F5"/>
    <a:srgbClr val="BFD0EB"/>
    <a:srgbClr val="ECECF0"/>
    <a:srgbClr val="D7D9E1"/>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5" autoAdjust="0"/>
    <p:restoredTop sz="94660"/>
  </p:normalViewPr>
  <p:slideViewPr>
    <p:cSldViewPr snapToGrid="0">
      <p:cViewPr>
        <p:scale>
          <a:sx n="70" d="100"/>
          <a:sy n="70" d="100"/>
        </p:scale>
        <p:origin x="1626" y="-2838"/>
      </p:cViewPr>
      <p:guideLst>
        <p:guide orient="horz" pos="6336"/>
        <p:guide pos="4896"/>
      </p:guideLst>
    </p:cSldViewPr>
  </p:slideViewPr>
  <p:notesTextViewPr>
    <p:cViewPr>
      <p:scale>
        <a:sx n="1" d="1"/>
        <a:sy n="1" d="1"/>
      </p:scale>
      <p:origin x="0" y="0"/>
    </p:cViewPr>
  </p:notesTextViewPr>
  <p:notesViewPr>
    <p:cSldViewPr snapToGrid="0">
      <p:cViewPr varScale="1">
        <p:scale>
          <a:sx n="90" d="100"/>
          <a:sy n="90" d="100"/>
        </p:scale>
        <p:origin x="4022"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16E7F5A5-37CD-4DCF-AA86-0430B846547F}"/>
    <pc:docChg chg="custSel modSld modMainMaster">
      <pc:chgData name="Frederick, Samuel" userId="090dec4f-7d84-4616-bef6-b2226d1b24c4" providerId="ADAL" clId="{16E7F5A5-37CD-4DCF-AA86-0430B846547F}" dt="2021-06-25T17:32:23.351" v="27" actId="20577"/>
      <pc:docMkLst>
        <pc:docMk/>
      </pc:docMkLst>
      <pc:sldChg chg="addSp delSp modSp mod">
        <pc:chgData name="Frederick, Samuel" userId="090dec4f-7d84-4616-bef6-b2226d1b24c4" providerId="ADAL" clId="{16E7F5A5-37CD-4DCF-AA86-0430B846547F}" dt="2021-06-25T17:32:23.351" v="27" actId="20577"/>
        <pc:sldMkLst>
          <pc:docMk/>
          <pc:sldMk cId="1609848839" sldId="256"/>
        </pc:sldMkLst>
        <pc:spChg chg="add mod">
          <ac:chgData name="Frederick, Samuel" userId="090dec4f-7d84-4616-bef6-b2226d1b24c4" providerId="ADAL" clId="{16E7F5A5-37CD-4DCF-AA86-0430B846547F}" dt="2021-06-25T17:28:15.461" v="9"/>
          <ac:spMkLst>
            <pc:docMk/>
            <pc:sldMk cId="1609848839" sldId="256"/>
            <ac:spMk id="2" creationId="{DF25D9C5-0140-43A2-9D86-F50EC8F42E3A}"/>
          </ac:spMkLst>
        </pc:spChg>
        <pc:spChg chg="del">
          <ac:chgData name="Frederick, Samuel" userId="090dec4f-7d84-4616-bef6-b2226d1b24c4" providerId="ADAL" clId="{16E7F5A5-37CD-4DCF-AA86-0430B846547F}" dt="2021-06-25T17:28:15.461" v="9"/>
          <ac:spMkLst>
            <pc:docMk/>
            <pc:sldMk cId="1609848839" sldId="256"/>
            <ac:spMk id="3" creationId="{EC43C2E1-FF84-42C2-B9B6-D45A6FDCF74E}"/>
          </ac:spMkLst>
        </pc:spChg>
        <pc:spChg chg="add mod">
          <ac:chgData name="Frederick, Samuel" userId="090dec4f-7d84-4616-bef6-b2226d1b24c4" providerId="ADAL" clId="{16E7F5A5-37CD-4DCF-AA86-0430B846547F}" dt="2021-06-25T17:28:15.461" v="9"/>
          <ac:spMkLst>
            <pc:docMk/>
            <pc:sldMk cId="1609848839" sldId="256"/>
            <ac:spMk id="4" creationId="{5FA2AB1B-0DDB-4270-9042-278DCF800F26}"/>
          </ac:spMkLst>
        </pc:spChg>
        <pc:spChg chg="add mod">
          <ac:chgData name="Frederick, Samuel" userId="090dec4f-7d84-4616-bef6-b2226d1b24c4" providerId="ADAL" clId="{16E7F5A5-37CD-4DCF-AA86-0430B846547F}" dt="2021-06-25T17:28:15.461" v="9"/>
          <ac:spMkLst>
            <pc:docMk/>
            <pc:sldMk cId="1609848839" sldId="256"/>
            <ac:spMk id="6" creationId="{D5BA74ED-89C1-407E-9747-8407E312C6D6}"/>
          </ac:spMkLst>
        </pc:spChg>
        <pc:spChg chg="del">
          <ac:chgData name="Frederick, Samuel" userId="090dec4f-7d84-4616-bef6-b2226d1b24c4" providerId="ADAL" clId="{16E7F5A5-37CD-4DCF-AA86-0430B846547F}" dt="2021-06-25T17:28:15.461" v="9"/>
          <ac:spMkLst>
            <pc:docMk/>
            <pc:sldMk cId="1609848839" sldId="256"/>
            <ac:spMk id="30" creationId="{52383DDE-3607-48CE-A7B4-400D3E2BA74C}"/>
          </ac:spMkLst>
        </pc:spChg>
        <pc:spChg chg="del">
          <ac:chgData name="Frederick, Samuel" userId="090dec4f-7d84-4616-bef6-b2226d1b24c4" providerId="ADAL" clId="{16E7F5A5-37CD-4DCF-AA86-0430B846547F}" dt="2021-06-25T17:28:15.461" v="9"/>
          <ac:spMkLst>
            <pc:docMk/>
            <pc:sldMk cId="1609848839" sldId="256"/>
            <ac:spMk id="32" creationId="{8803B0E4-94DC-49ED-B09E-4AB178653AAC}"/>
          </ac:spMkLst>
        </pc:spChg>
        <pc:graphicFrameChg chg="mod">
          <ac:chgData name="Frederick, Samuel" userId="090dec4f-7d84-4616-bef6-b2226d1b24c4" providerId="ADAL" clId="{16E7F5A5-37CD-4DCF-AA86-0430B846547F}" dt="2021-06-25T17:29:35.720" v="12"/>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16E7F5A5-37CD-4DCF-AA86-0430B846547F}" dt="2021-06-25T17:31:36.901" v="18" actId="20577"/>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16E7F5A5-37CD-4DCF-AA86-0430B846547F}" dt="2021-06-25T17:32:23.351" v="27" actId="20577"/>
          <ac:graphicFrameMkLst>
            <pc:docMk/>
            <pc:sldMk cId="1609848839" sldId="256"/>
            <ac:graphicFrameMk id="76" creationId="{CFBC78B5-ECBB-4AC5-A5A0-78434B4C50A3}"/>
          </ac:graphicFrameMkLst>
        </pc:graphicFrameChg>
      </pc:sldChg>
      <pc:sldChg chg="addSp delSp modSp">
        <pc:chgData name="Frederick, Samuel" userId="090dec4f-7d84-4616-bef6-b2226d1b24c4" providerId="ADAL" clId="{16E7F5A5-37CD-4DCF-AA86-0430B846547F}" dt="2021-06-25T17:28:34.500" v="11"/>
        <pc:sldMkLst>
          <pc:docMk/>
          <pc:sldMk cId="3695094907" sldId="260"/>
        </pc:sldMkLst>
        <pc:spChg chg="del">
          <ac:chgData name="Frederick, Samuel" userId="090dec4f-7d84-4616-bef6-b2226d1b24c4" providerId="ADAL" clId="{16E7F5A5-37CD-4DCF-AA86-0430B846547F}" dt="2021-06-25T17:28:19.994" v="10"/>
          <ac:spMkLst>
            <pc:docMk/>
            <pc:sldMk cId="3695094907" sldId="260"/>
            <ac:spMk id="2" creationId="{12BA04D6-C757-4968-BA01-F5D9DB9535A0}"/>
          </ac:spMkLst>
        </pc:spChg>
        <pc:spChg chg="mod">
          <ac:chgData name="Frederick, Samuel" userId="090dec4f-7d84-4616-bef6-b2226d1b24c4" providerId="ADAL" clId="{16E7F5A5-37CD-4DCF-AA86-0430B846547F}" dt="2021-06-25T17:28:34.500" v="11"/>
          <ac:spMkLst>
            <pc:docMk/>
            <pc:sldMk cId="3695094907" sldId="260"/>
            <ac:spMk id="3" creationId="{134F2AC9-9658-4E8C-BDC7-D0B45D979304}"/>
          </ac:spMkLst>
        </pc:spChg>
        <pc:spChg chg="add del mod">
          <ac:chgData name="Frederick, Samuel" userId="090dec4f-7d84-4616-bef6-b2226d1b24c4" providerId="ADAL" clId="{16E7F5A5-37CD-4DCF-AA86-0430B846547F}" dt="2021-06-25T17:28:34.500" v="11"/>
          <ac:spMkLst>
            <pc:docMk/>
            <pc:sldMk cId="3695094907" sldId="260"/>
            <ac:spMk id="4" creationId="{BD872500-41B1-4493-B51E-9C4455726B09}"/>
          </ac:spMkLst>
        </pc:spChg>
        <pc:spChg chg="add del mod">
          <ac:chgData name="Frederick, Samuel" userId="090dec4f-7d84-4616-bef6-b2226d1b24c4" providerId="ADAL" clId="{16E7F5A5-37CD-4DCF-AA86-0430B846547F}" dt="2021-06-25T17:28:34.500" v="11"/>
          <ac:spMkLst>
            <pc:docMk/>
            <pc:sldMk cId="3695094907" sldId="260"/>
            <ac:spMk id="9" creationId="{5D9DB8B7-AC2C-4666-ACFE-07D9C1A4959C}"/>
          </ac:spMkLst>
        </pc:spChg>
        <pc:spChg chg="add del mod">
          <ac:chgData name="Frederick, Samuel" userId="090dec4f-7d84-4616-bef6-b2226d1b24c4" providerId="ADAL" clId="{16E7F5A5-37CD-4DCF-AA86-0430B846547F}" dt="2021-06-25T17:28:34.500" v="11"/>
          <ac:spMkLst>
            <pc:docMk/>
            <pc:sldMk cId="3695094907" sldId="260"/>
            <ac:spMk id="10" creationId="{655821AA-1CEA-421C-B7D3-05D675322271}"/>
          </ac:spMkLst>
        </pc:spChg>
        <pc:spChg chg="add mod">
          <ac:chgData name="Frederick, Samuel" userId="090dec4f-7d84-4616-bef6-b2226d1b24c4" providerId="ADAL" clId="{16E7F5A5-37CD-4DCF-AA86-0430B846547F}" dt="2021-06-25T17:28:34.500" v="11"/>
          <ac:spMkLst>
            <pc:docMk/>
            <pc:sldMk cId="3695094907" sldId="260"/>
            <ac:spMk id="11" creationId="{298F8845-151A-4903-B51E-36945146BEA6}"/>
          </ac:spMkLst>
        </pc:spChg>
        <pc:spChg chg="add mod">
          <ac:chgData name="Frederick, Samuel" userId="090dec4f-7d84-4616-bef6-b2226d1b24c4" providerId="ADAL" clId="{16E7F5A5-37CD-4DCF-AA86-0430B846547F}" dt="2021-06-25T17:28:34.500" v="11"/>
          <ac:spMkLst>
            <pc:docMk/>
            <pc:sldMk cId="3695094907" sldId="260"/>
            <ac:spMk id="12" creationId="{A982DFAA-961C-4308-8521-CD2CC0B5C8EC}"/>
          </ac:spMkLst>
        </pc:spChg>
        <pc:spChg chg="del">
          <ac:chgData name="Frederick, Samuel" userId="090dec4f-7d84-4616-bef6-b2226d1b24c4" providerId="ADAL" clId="{16E7F5A5-37CD-4DCF-AA86-0430B846547F}" dt="2021-06-25T17:28:19.994" v="10"/>
          <ac:spMkLst>
            <pc:docMk/>
            <pc:sldMk cId="3695094907" sldId="260"/>
            <ac:spMk id="13" creationId="{57381A0D-B69E-4A24-B245-72BF7BC8473F}"/>
          </ac:spMkLst>
        </pc:spChg>
        <pc:spChg chg="del">
          <ac:chgData name="Frederick, Samuel" userId="090dec4f-7d84-4616-bef6-b2226d1b24c4" providerId="ADAL" clId="{16E7F5A5-37CD-4DCF-AA86-0430B846547F}" dt="2021-06-25T17:28:19.994" v="10"/>
          <ac:spMkLst>
            <pc:docMk/>
            <pc:sldMk cId="3695094907" sldId="260"/>
            <ac:spMk id="14" creationId="{82BD2AFD-C4C4-4B13-9B40-F1FA8C3DD477}"/>
          </ac:spMkLst>
        </pc:spChg>
        <pc:spChg chg="add mod">
          <ac:chgData name="Frederick, Samuel" userId="090dec4f-7d84-4616-bef6-b2226d1b24c4" providerId="ADAL" clId="{16E7F5A5-37CD-4DCF-AA86-0430B846547F}" dt="2021-06-25T17:28:34.500" v="11"/>
          <ac:spMkLst>
            <pc:docMk/>
            <pc:sldMk cId="3695094907" sldId="260"/>
            <ac:spMk id="15" creationId="{166E19D3-E968-46F8-A6B6-6F87ED2DA99E}"/>
          </ac:spMkLst>
        </pc:spChg>
      </pc:sldChg>
      <pc:sldMasterChg chg="modSldLayout">
        <pc:chgData name="Frederick, Samuel" userId="090dec4f-7d84-4616-bef6-b2226d1b24c4" providerId="ADAL" clId="{16E7F5A5-37CD-4DCF-AA86-0430B846547F}" dt="2021-06-25T17:27:48.261" v="8"/>
        <pc:sldMasterMkLst>
          <pc:docMk/>
          <pc:sldMasterMk cId="1191321755" sldId="2147483684"/>
        </pc:sldMasterMkLst>
        <pc:sldLayoutChg chg="addSp modSp mod">
          <pc:chgData name="Frederick, Samuel" userId="090dec4f-7d84-4616-bef6-b2226d1b24c4" providerId="ADAL" clId="{16E7F5A5-37CD-4DCF-AA86-0430B846547F}" dt="2021-06-25T17:27:12.899" v="6" actId="20577"/>
          <pc:sldLayoutMkLst>
            <pc:docMk/>
            <pc:sldMasterMk cId="1191321755" sldId="2147483684"/>
            <pc:sldLayoutMk cId="6746695" sldId="2147483685"/>
          </pc:sldLayoutMkLst>
          <pc:spChg chg="mod">
            <ac:chgData name="Frederick, Samuel" userId="090dec4f-7d84-4616-bef6-b2226d1b24c4" providerId="ADAL" clId="{16E7F5A5-37CD-4DCF-AA86-0430B846547F}" dt="2021-06-25T17:26:13.008" v="3" actId="14100"/>
            <ac:spMkLst>
              <pc:docMk/>
              <pc:sldMasterMk cId="1191321755" sldId="2147483684"/>
              <pc:sldLayoutMk cId="6746695" sldId="2147483685"/>
              <ac:spMk id="7" creationId="{9C129ADE-2450-4964-9002-6159F00A83DF}"/>
            </ac:spMkLst>
          </pc:spChg>
          <pc:spChg chg="add mod">
            <ac:chgData name="Frederick, Samuel" userId="090dec4f-7d84-4616-bef6-b2226d1b24c4" providerId="ADAL" clId="{16E7F5A5-37CD-4DCF-AA86-0430B846547F}" dt="2021-06-25T17:27:12.899" v="6" actId="20577"/>
            <ac:spMkLst>
              <pc:docMk/>
              <pc:sldMasterMk cId="1191321755" sldId="2147483684"/>
              <pc:sldLayoutMk cId="6746695" sldId="2147483685"/>
              <ac:spMk id="9" creationId="{B2C3F971-6563-4D48-8CDB-134B7D63D25E}"/>
            </ac:spMkLst>
          </pc:spChg>
        </pc:sldLayoutChg>
        <pc:sldLayoutChg chg="addSp delSp modSp mod">
          <pc:chgData name="Frederick, Samuel" userId="090dec4f-7d84-4616-bef6-b2226d1b24c4" providerId="ADAL" clId="{16E7F5A5-37CD-4DCF-AA86-0430B846547F}" dt="2021-06-25T17:27:48.261" v="8"/>
          <pc:sldLayoutMkLst>
            <pc:docMk/>
            <pc:sldMasterMk cId="1191321755" sldId="2147483684"/>
            <pc:sldLayoutMk cId="1708679687" sldId="2147483696"/>
          </pc:sldLayoutMkLst>
          <pc:spChg chg="del">
            <ac:chgData name="Frederick, Samuel" userId="090dec4f-7d84-4616-bef6-b2226d1b24c4" providerId="ADAL" clId="{16E7F5A5-37CD-4DCF-AA86-0430B846547F}" dt="2021-06-25T17:27:46.993" v="7" actId="478"/>
            <ac:spMkLst>
              <pc:docMk/>
              <pc:sldMasterMk cId="1191321755" sldId="2147483684"/>
              <pc:sldLayoutMk cId="1708679687" sldId="2147483696"/>
              <ac:spMk id="6" creationId="{4A98EBBE-82D6-4F96-BC74-AD84E61479EE}"/>
            </ac:spMkLst>
          </pc:spChg>
          <pc:spChg chg="add mod">
            <ac:chgData name="Frederick, Samuel" userId="090dec4f-7d84-4616-bef6-b2226d1b24c4" providerId="ADAL" clId="{16E7F5A5-37CD-4DCF-AA86-0430B846547F}" dt="2021-06-25T17:27:48.261" v="8"/>
            <ac:spMkLst>
              <pc:docMk/>
              <pc:sldMasterMk cId="1191321755" sldId="2147483684"/>
              <pc:sldLayoutMk cId="1708679687" sldId="2147483696"/>
              <ac:spMk id="11" creationId="{8B99C8BF-BF9B-481F-A038-CC1E27893E66}"/>
            </ac:spMkLst>
          </pc:spChg>
          <pc:spChg chg="add mod">
            <ac:chgData name="Frederick, Samuel" userId="090dec4f-7d84-4616-bef6-b2226d1b24c4" providerId="ADAL" clId="{16E7F5A5-37CD-4DCF-AA86-0430B846547F}" dt="2021-06-25T17:27:48.261" v="8"/>
            <ac:spMkLst>
              <pc:docMk/>
              <pc:sldMasterMk cId="1191321755" sldId="2147483684"/>
              <pc:sldLayoutMk cId="1708679687" sldId="2147483696"/>
              <ac:spMk id="12" creationId="{2EFDDF6A-7F60-4092-B2D1-F357562A77BD}"/>
            </ac:spMkLst>
          </pc:spChg>
        </pc:sldLayoutChg>
      </pc:sldMasterChg>
    </pc:docChg>
  </pc:docChgLst>
  <pc:docChgLst>
    <pc:chgData name="Frederick, Samuel" userId="090dec4f-7d84-4616-bef6-b2226d1b24c4" providerId="ADAL" clId="{4B126191-4CA9-487C-BAEC-6AD27F68715D}"/>
    <pc:docChg chg="undo custSel modSld">
      <pc:chgData name="Frederick, Samuel" userId="090dec4f-7d84-4616-bef6-b2226d1b24c4" providerId="ADAL" clId="{4B126191-4CA9-487C-BAEC-6AD27F68715D}" dt="2021-03-16T18:39:41.464" v="529" actId="20577"/>
      <pc:docMkLst>
        <pc:docMk/>
      </pc:docMkLst>
      <pc:sldChg chg="modSp mod">
        <pc:chgData name="Frederick, Samuel" userId="090dec4f-7d84-4616-bef6-b2226d1b24c4" providerId="ADAL" clId="{4B126191-4CA9-487C-BAEC-6AD27F68715D}" dt="2021-03-16T18:39:41.464" v="529" actId="20577"/>
        <pc:sldMkLst>
          <pc:docMk/>
          <pc:sldMk cId="1609848839" sldId="256"/>
        </pc:sldMkLst>
        <pc:spChg chg="mod">
          <ac:chgData name="Frederick, Samuel" userId="090dec4f-7d84-4616-bef6-b2226d1b24c4" providerId="ADAL" clId="{4B126191-4CA9-487C-BAEC-6AD27F68715D}" dt="2021-03-15T18:42:34.455" v="67" actId="20577"/>
          <ac:spMkLst>
            <pc:docMk/>
            <pc:sldMk cId="1609848839" sldId="256"/>
            <ac:spMk id="31" creationId="{C2D3D90C-F994-4CC3-8652-BCA3D4370ADC}"/>
          </ac:spMkLst>
        </pc:spChg>
        <pc:spChg chg="mod">
          <ac:chgData name="Frederick, Samuel" userId="090dec4f-7d84-4616-bef6-b2226d1b24c4" providerId="ADAL" clId="{4B126191-4CA9-487C-BAEC-6AD27F68715D}" dt="2021-03-15T18:44:19.859" v="134" actId="20577"/>
          <ac:spMkLst>
            <pc:docMk/>
            <pc:sldMk cId="1609848839" sldId="256"/>
            <ac:spMk id="59" creationId="{E04B0A2A-7186-444B-A2FD-564ED46DF573}"/>
          </ac:spMkLst>
        </pc:spChg>
        <pc:graphicFrameChg chg="modGraphic">
          <ac:chgData name="Frederick, Samuel" userId="090dec4f-7d84-4616-bef6-b2226d1b24c4" providerId="ADAL" clId="{4B126191-4CA9-487C-BAEC-6AD27F68715D}" dt="2021-03-15T18:40:20.656" v="7" actId="20577"/>
          <ac:graphicFrameMkLst>
            <pc:docMk/>
            <pc:sldMk cId="1609848839" sldId="256"/>
            <ac:graphicFrameMk id="18" creationId="{47941790-F508-45B8-841D-BA5D6A7CA69F}"/>
          </ac:graphicFrameMkLst>
        </pc:graphicFrameChg>
        <pc:graphicFrameChg chg="modGraphic">
          <ac:chgData name="Frederick, Samuel" userId="090dec4f-7d84-4616-bef6-b2226d1b24c4" providerId="ADAL" clId="{4B126191-4CA9-487C-BAEC-6AD27F68715D}" dt="2021-03-15T18:41:38.156" v="32" actId="20577"/>
          <ac:graphicFrameMkLst>
            <pc:docMk/>
            <pc:sldMk cId="1609848839" sldId="256"/>
            <ac:graphicFrameMk id="49" creationId="{8441374A-C641-48D4-B774-EC64A11FB91C}"/>
          </ac:graphicFrameMkLst>
        </pc:graphicFrameChg>
        <pc:graphicFrameChg chg="modGraphic">
          <ac:chgData name="Frederick, Samuel" userId="090dec4f-7d84-4616-bef6-b2226d1b24c4" providerId="ADAL" clId="{4B126191-4CA9-487C-BAEC-6AD27F68715D}" dt="2021-03-15T18:42:12.688" v="60" actId="20577"/>
          <ac:graphicFrameMkLst>
            <pc:docMk/>
            <pc:sldMk cId="1609848839" sldId="256"/>
            <ac:graphicFrameMk id="51" creationId="{38C03BB1-CCE2-4806-8CE1-DD9943BC99C5}"/>
          </ac:graphicFrameMkLst>
        </pc:graphicFrameChg>
        <pc:graphicFrameChg chg="modGraphic">
          <ac:chgData name="Frederick, Samuel" userId="090dec4f-7d84-4616-bef6-b2226d1b24c4" providerId="ADAL" clId="{4B126191-4CA9-487C-BAEC-6AD27F68715D}" dt="2021-03-15T18:44:03.368" v="124" actId="122"/>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4B126191-4CA9-487C-BAEC-6AD27F68715D}" dt="2021-03-16T18:39:41.464" v="529" actId="20577"/>
          <ac:graphicFrameMkLst>
            <pc:docMk/>
            <pc:sldMk cId="1609848839" sldId="256"/>
            <ac:graphicFrameMk id="76" creationId="{CFBC78B5-ECBB-4AC5-A5A0-78434B4C50A3}"/>
          </ac:graphicFrameMkLst>
        </pc:graphicFrameChg>
      </pc:sldChg>
      <pc:sldChg chg="modSp mod">
        <pc:chgData name="Frederick, Samuel" userId="090dec4f-7d84-4616-bef6-b2226d1b24c4" providerId="ADAL" clId="{4B126191-4CA9-487C-BAEC-6AD27F68715D}" dt="2021-03-15T18:50:45.743" v="489" actId="20577"/>
        <pc:sldMkLst>
          <pc:docMk/>
          <pc:sldMk cId="3695094907" sldId="260"/>
        </pc:sldMkLst>
        <pc:spChg chg="mod">
          <ac:chgData name="Frederick, Samuel" userId="090dec4f-7d84-4616-bef6-b2226d1b24c4" providerId="ADAL" clId="{4B126191-4CA9-487C-BAEC-6AD27F68715D}" dt="2021-03-15T18:50:45.743" v="489" actId="20577"/>
          <ac:spMkLst>
            <pc:docMk/>
            <pc:sldMk cId="3695094907" sldId="260"/>
            <ac:spMk id="5" creationId="{87C71407-EF7C-4BA0-806E-4181E2359064}"/>
          </ac:spMkLst>
        </pc:spChg>
        <pc:graphicFrameChg chg="mod modGraphic">
          <ac:chgData name="Frederick, Samuel" userId="090dec4f-7d84-4616-bef6-b2226d1b24c4" providerId="ADAL" clId="{4B126191-4CA9-487C-BAEC-6AD27F68715D}" dt="2021-03-15T18:49:20.511" v="415" actId="20577"/>
          <ac:graphicFrameMkLst>
            <pc:docMk/>
            <pc:sldMk cId="3695094907" sldId="260"/>
            <ac:graphicFrameMk id="8" creationId="{35CBF3A8-21BF-4348-8673-6D11DB01D959}"/>
          </ac:graphicFrameMkLst>
        </pc:graphicFrameChg>
      </pc:sldChg>
    </pc:docChg>
  </pc:docChgLst>
  <pc:docChgLst>
    <pc:chgData name="Frederick, Samuel" userId="090dec4f-7d84-4616-bef6-b2226d1b24c4" providerId="ADAL" clId="{6EB9735C-16A3-4AB5-A5E6-DA3B6B555828}"/>
    <pc:docChg chg="undo custSel modSld">
      <pc:chgData name="Frederick, Samuel" userId="090dec4f-7d84-4616-bef6-b2226d1b24c4" providerId="ADAL" clId="{6EB9735C-16A3-4AB5-A5E6-DA3B6B555828}" dt="2022-03-08T15:48:25.148" v="34" actId="20577"/>
      <pc:docMkLst>
        <pc:docMk/>
      </pc:docMkLst>
      <pc:sldChg chg="addSp delSp modSp mod">
        <pc:chgData name="Frederick, Samuel" userId="090dec4f-7d84-4616-bef6-b2226d1b24c4" providerId="ADAL" clId="{6EB9735C-16A3-4AB5-A5E6-DA3B6B555828}" dt="2022-03-08T15:48:25.148" v="34" actId="20577"/>
        <pc:sldMkLst>
          <pc:docMk/>
          <pc:sldMk cId="1609848839" sldId="256"/>
        </pc:sldMkLst>
        <pc:spChg chg="add del">
          <ac:chgData name="Frederick, Samuel" userId="090dec4f-7d84-4616-bef6-b2226d1b24c4" providerId="ADAL" clId="{6EB9735C-16A3-4AB5-A5E6-DA3B6B555828}" dt="2022-03-08T15:43:36.053" v="4" actId="22"/>
          <ac:spMkLst>
            <pc:docMk/>
            <pc:sldMk cId="1609848839" sldId="256"/>
            <ac:spMk id="32" creationId="{BD20FB1E-70F5-4365-BBBB-D71BD624831B}"/>
          </ac:spMkLst>
        </pc:spChg>
        <pc:graphicFrameChg chg="add del mod">
          <ac:chgData name="Frederick, Samuel" userId="090dec4f-7d84-4616-bef6-b2226d1b24c4" providerId="ADAL" clId="{6EB9735C-16A3-4AB5-A5E6-DA3B6B555828}" dt="2022-03-08T15:43:43.638" v="6"/>
          <ac:graphicFrameMkLst>
            <pc:docMk/>
            <pc:sldMk cId="1609848839" sldId="256"/>
            <ac:graphicFrameMk id="33" creationId="{5452DF6E-9C16-48E2-9CD6-3FE30C2D95DE}"/>
          </ac:graphicFrameMkLst>
        </pc:graphicFrameChg>
        <pc:graphicFrameChg chg="add mod modGraphic">
          <ac:chgData name="Frederick, Samuel" userId="090dec4f-7d84-4616-bef6-b2226d1b24c4" providerId="ADAL" clId="{6EB9735C-16A3-4AB5-A5E6-DA3B6B555828}" dt="2022-03-08T15:48:25.148" v="34" actId="20577"/>
          <ac:graphicFrameMkLst>
            <pc:docMk/>
            <pc:sldMk cId="1609848839" sldId="256"/>
            <ac:graphicFrameMk id="34" creationId="{D0B531C8-60C2-48F9-BB0F-5A2C4BDD52AD}"/>
          </ac:graphicFrameMkLst>
        </pc:graphicFrameChg>
        <pc:graphicFrameChg chg="add del mod modGraphic">
          <ac:chgData name="Frederick, Samuel" userId="090dec4f-7d84-4616-bef6-b2226d1b24c4" providerId="ADAL" clId="{6EB9735C-16A3-4AB5-A5E6-DA3B6B555828}" dt="2022-03-08T15:44:31.213" v="12" actId="21"/>
          <ac:graphicFrameMkLst>
            <pc:docMk/>
            <pc:sldMk cId="1609848839" sldId="256"/>
            <ac:graphicFrameMk id="49" creationId="{8441374A-C641-48D4-B774-EC64A11FB91C}"/>
          </ac:graphicFrameMkLst>
        </pc:graphicFrameChg>
      </pc:sldChg>
    </pc:docChg>
  </pc:docChgLst>
  <pc:docChgLst>
    <pc:chgData name="Frederick, Samuel" userId="090dec4f-7d84-4616-bef6-b2226d1b24c4" providerId="ADAL" clId="{89F68C54-55B7-49AF-A76F-B6940287DEDA}"/>
    <pc:docChg chg="undo custSel addSld delSld modSld sldOrd modMainMaster">
      <pc:chgData name="Frederick, Samuel" userId="090dec4f-7d84-4616-bef6-b2226d1b24c4" providerId="ADAL" clId="{89F68C54-55B7-49AF-A76F-B6940287DEDA}" dt="2020-12-30T21:27:20.234" v="590" actId="1076"/>
      <pc:docMkLst>
        <pc:docMk/>
      </pc:docMkLst>
      <pc:sldChg chg="addSp delSp modSp">
        <pc:chgData name="Frederick, Samuel" userId="090dec4f-7d84-4616-bef6-b2226d1b24c4" providerId="ADAL" clId="{89F68C54-55B7-49AF-A76F-B6940287DEDA}" dt="2020-12-30T21:27:20.234" v="590" actId="1076"/>
        <pc:sldMkLst>
          <pc:docMk/>
          <pc:sldMk cId="1609848839" sldId="256"/>
        </pc:sldMkLst>
        <pc:spChg chg="add del mod">
          <ac:chgData name="Frederick, Samuel" userId="090dec4f-7d84-4616-bef6-b2226d1b24c4" providerId="ADAL" clId="{89F68C54-55B7-49AF-A76F-B6940287DEDA}" dt="2020-12-17T15:55:06.163" v="292"/>
          <ac:spMkLst>
            <pc:docMk/>
            <pc:sldMk cId="1609848839" sldId="256"/>
            <ac:spMk id="2" creationId="{222C60C8-0A0B-49F8-9114-72281039B5C2}"/>
          </ac:spMkLst>
        </pc:spChg>
        <pc:spChg chg="add del mod">
          <ac:chgData name="Frederick, Samuel" userId="090dec4f-7d84-4616-bef6-b2226d1b24c4" providerId="ADAL" clId="{89F68C54-55B7-49AF-A76F-B6940287DEDA}" dt="2020-12-18T20:55:25.396" v="546"/>
          <ac:spMkLst>
            <pc:docMk/>
            <pc:sldMk cId="1609848839" sldId="256"/>
            <ac:spMk id="2" creationId="{64E224B1-0860-4B0D-BCE1-29F0B05A80F8}"/>
          </ac:spMkLst>
        </pc:spChg>
        <pc:spChg chg="del">
          <ac:chgData name="Frederick, Samuel" userId="090dec4f-7d84-4616-bef6-b2226d1b24c4" providerId="ADAL" clId="{89F68C54-55B7-49AF-A76F-B6940287DEDA}" dt="2020-12-17T15:15:17.402" v="67" actId="478"/>
          <ac:spMkLst>
            <pc:docMk/>
            <pc:sldMk cId="1609848839" sldId="256"/>
            <ac:spMk id="3" creationId="{39D61524-7CBC-4415-8FC4-32349453BC1C}"/>
          </ac:spMkLst>
        </pc:spChg>
        <pc:spChg chg="add mod">
          <ac:chgData name="Frederick, Samuel" userId="090dec4f-7d84-4616-bef6-b2226d1b24c4" providerId="ADAL" clId="{89F68C54-55B7-49AF-A76F-B6940287DEDA}" dt="2020-12-18T20:55:25.396" v="546"/>
          <ac:spMkLst>
            <pc:docMk/>
            <pc:sldMk cId="1609848839" sldId="256"/>
            <ac:spMk id="3" creationId="{EC43C2E1-FF84-42C2-B9B6-D45A6FDCF74E}"/>
          </ac:spMkLst>
        </pc:spChg>
        <pc:spChg chg="del">
          <ac:chgData name="Frederick, Samuel" userId="090dec4f-7d84-4616-bef6-b2226d1b24c4" providerId="ADAL" clId="{89F68C54-55B7-49AF-A76F-B6940287DEDA}" dt="2020-12-17T15:14:54.015" v="64" actId="478"/>
          <ac:spMkLst>
            <pc:docMk/>
            <pc:sldMk cId="1609848839" sldId="256"/>
            <ac:spMk id="4" creationId="{D160735D-5660-42BF-A682-D4AB43960647}"/>
          </ac:spMkLst>
        </pc:spChg>
        <pc:spChg chg="add del mod">
          <ac:chgData name="Frederick, Samuel" userId="090dec4f-7d84-4616-bef6-b2226d1b24c4" providerId="ADAL" clId="{89F68C54-55B7-49AF-A76F-B6940287DEDA}" dt="2020-12-17T16:20:13.061" v="437" actId="478"/>
          <ac:spMkLst>
            <pc:docMk/>
            <pc:sldMk cId="1609848839" sldId="256"/>
            <ac:spMk id="6" creationId="{96D0B3B1-DDA5-4736-BD1E-FD4E2DE19A54}"/>
          </ac:spMkLst>
        </pc:spChg>
        <pc:spChg chg="mod">
          <ac:chgData name="Frederick, Samuel" userId="090dec4f-7d84-4616-bef6-b2226d1b24c4" providerId="ADAL" clId="{89F68C54-55B7-49AF-A76F-B6940287DEDA}" dt="2020-12-17T13:29:55.456" v="47" actId="1076"/>
          <ac:spMkLst>
            <pc:docMk/>
            <pc:sldMk cId="1609848839" sldId="256"/>
            <ac:spMk id="12" creationId="{2DD033D2-CE90-47B0-BBE7-77BA1962547E}"/>
          </ac:spMkLst>
        </pc:spChg>
        <pc:spChg chg="add del mod">
          <ac:chgData name="Frederick, Samuel" userId="090dec4f-7d84-4616-bef6-b2226d1b24c4" providerId="ADAL" clId="{89F68C54-55B7-49AF-A76F-B6940287DEDA}" dt="2020-12-17T21:49:47.238" v="528" actId="478"/>
          <ac:spMkLst>
            <pc:docMk/>
            <pc:sldMk cId="1609848839" sldId="256"/>
            <ac:spMk id="28" creationId="{915354AC-CD88-4208-B98C-BA55F727E821}"/>
          </ac:spMkLst>
        </pc:spChg>
        <pc:spChg chg="add">
          <ac:chgData name="Frederick, Samuel" userId="090dec4f-7d84-4616-bef6-b2226d1b24c4" providerId="ADAL" clId="{89F68C54-55B7-49AF-A76F-B6940287DEDA}" dt="2020-12-21T14:56:29.172" v="564"/>
          <ac:spMkLst>
            <pc:docMk/>
            <pc:sldMk cId="1609848839" sldId="256"/>
            <ac:spMk id="30" creationId="{52383DDE-3607-48CE-A7B4-400D3E2BA74C}"/>
          </ac:spMkLst>
        </pc:spChg>
        <pc:spChg chg="add del mod">
          <ac:chgData name="Frederick, Samuel" userId="090dec4f-7d84-4616-bef6-b2226d1b24c4" providerId="ADAL" clId="{89F68C54-55B7-49AF-A76F-B6940287DEDA}" dt="2020-12-17T15:53:05.824" v="281" actId="478"/>
          <ac:spMkLst>
            <pc:docMk/>
            <pc:sldMk cId="1609848839" sldId="256"/>
            <ac:spMk id="32" creationId="{1E4F3EE5-0BF3-48B6-BFF7-F167CC2F5785}"/>
          </ac:spMkLst>
        </pc:spChg>
        <pc:spChg chg="add">
          <ac:chgData name="Frederick, Samuel" userId="090dec4f-7d84-4616-bef6-b2226d1b24c4" providerId="ADAL" clId="{89F68C54-55B7-49AF-A76F-B6940287DEDA}" dt="2020-12-21T14:56:29.172" v="564"/>
          <ac:spMkLst>
            <pc:docMk/>
            <pc:sldMk cId="1609848839" sldId="256"/>
            <ac:spMk id="32" creationId="{8803B0E4-94DC-49ED-B09E-4AB178653AAC}"/>
          </ac:spMkLst>
        </pc:spChg>
        <pc:spChg chg="add del">
          <ac:chgData name="Frederick, Samuel" userId="090dec4f-7d84-4616-bef6-b2226d1b24c4" providerId="ADAL" clId="{89F68C54-55B7-49AF-A76F-B6940287DEDA}" dt="2020-12-21T14:56:28.708" v="563" actId="478"/>
          <ac:spMkLst>
            <pc:docMk/>
            <pc:sldMk cId="1609848839" sldId="256"/>
            <ac:spMk id="34" creationId="{3A95716C-5A0B-47EE-911C-9ADDEFDD9D19}"/>
          </ac:spMkLst>
        </pc:spChg>
        <pc:spChg chg="add del mod">
          <ac:chgData name="Frederick, Samuel" userId="090dec4f-7d84-4616-bef6-b2226d1b24c4" providerId="ADAL" clId="{89F68C54-55B7-49AF-A76F-B6940287DEDA}" dt="2020-12-21T14:56:28.708" v="563" actId="478"/>
          <ac:spMkLst>
            <pc:docMk/>
            <pc:sldMk cId="1609848839" sldId="256"/>
            <ac:spMk id="35" creationId="{BFFF4C26-26A0-49CA-A429-592727FBCF5B}"/>
          </ac:spMkLst>
        </pc:spChg>
        <pc:spChg chg="del mod">
          <ac:chgData name="Frederick, Samuel" userId="090dec4f-7d84-4616-bef6-b2226d1b24c4" providerId="ADAL" clId="{89F68C54-55B7-49AF-A76F-B6940287DEDA}" dt="2020-12-17T15:15:14.829" v="66" actId="478"/>
          <ac:spMkLst>
            <pc:docMk/>
            <pc:sldMk cId="1609848839" sldId="256"/>
            <ac:spMk id="41" creationId="{A39650BC-E063-40E4-AE66-012C71A9AE0F}"/>
          </ac:spMkLst>
        </pc:spChg>
        <pc:spChg chg="del">
          <ac:chgData name="Frederick, Samuel" userId="090dec4f-7d84-4616-bef6-b2226d1b24c4" providerId="ADAL" clId="{89F68C54-55B7-49AF-A76F-B6940287DEDA}" dt="2020-12-17T15:15:10.062" v="65" actId="478"/>
          <ac:spMkLst>
            <pc:docMk/>
            <pc:sldMk cId="1609848839" sldId="256"/>
            <ac:spMk id="50" creationId="{646EF1C4-2DB2-4555-979B-490672CB6428}"/>
          </ac:spMkLst>
        </pc:spChg>
        <pc:spChg chg="mod">
          <ac:chgData name="Frederick, Samuel" userId="090dec4f-7d84-4616-bef6-b2226d1b24c4" providerId="ADAL" clId="{89F68C54-55B7-49AF-A76F-B6940287DEDA}" dt="2020-12-17T16:11:14.213" v="318" actId="13244"/>
          <ac:spMkLst>
            <pc:docMk/>
            <pc:sldMk cId="1609848839" sldId="256"/>
            <ac:spMk id="55" creationId="{E2FA6826-B2D6-4FC9-B661-98C8142A0164}"/>
          </ac:spMkLst>
        </pc:spChg>
        <pc:graphicFrameChg chg="add del mod">
          <ac:chgData name="Frederick, Samuel" userId="090dec4f-7d84-4616-bef6-b2226d1b24c4" providerId="ADAL" clId="{89F68C54-55B7-49AF-A76F-B6940287DEDA}" dt="2020-12-17T18:46:08.646" v="459" actId="478"/>
          <ac:graphicFrameMkLst>
            <pc:docMk/>
            <pc:sldMk cId="1609848839" sldId="256"/>
            <ac:graphicFrameMk id="3" creationId="{EFBC9C4F-D11F-466D-BD08-206EB73BF948}"/>
          </ac:graphicFrameMkLst>
        </pc:graphicFrameChg>
        <pc:graphicFrameChg chg="mod modGraphic">
          <ac:chgData name="Frederick, Samuel" userId="090dec4f-7d84-4616-bef6-b2226d1b24c4" providerId="ADAL" clId="{89F68C54-55B7-49AF-A76F-B6940287DEDA}" dt="2020-12-30T21:26:56.132" v="586" actId="1036"/>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89F68C54-55B7-49AF-A76F-B6940287DEDA}" dt="2020-12-30T21:27:15.058" v="589" actId="1076"/>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89F68C54-55B7-49AF-A76F-B6940287DEDA}" dt="2020-12-30T21:27:20.234" v="590" actId="1076"/>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89F68C54-55B7-49AF-A76F-B6940287DEDA}" dt="2020-12-17T13:24:19.545" v="25" actId="14100"/>
          <ac:graphicFrameMkLst>
            <pc:docMk/>
            <pc:sldMk cId="1609848839" sldId="256"/>
            <ac:graphicFrameMk id="75" creationId="{6EB4E630-8A33-412B-A3BF-8934090A792B}"/>
          </ac:graphicFrameMkLst>
        </pc:graphicFrameChg>
        <pc:graphicFrameChg chg="mod modGraphic">
          <ac:chgData name="Frederick, Samuel" userId="090dec4f-7d84-4616-bef6-b2226d1b24c4" providerId="ADAL" clId="{89F68C54-55B7-49AF-A76F-B6940287DEDA}" dt="2020-12-17T13:26:09.213" v="27" actId="14100"/>
          <ac:graphicFrameMkLst>
            <pc:docMk/>
            <pc:sldMk cId="1609848839" sldId="256"/>
            <ac:graphicFrameMk id="76" creationId="{CFBC78B5-ECBB-4AC5-A5A0-78434B4C50A3}"/>
          </ac:graphicFrameMkLst>
        </pc:graphicFrameChg>
        <pc:picChg chg="add del mod">
          <ac:chgData name="Frederick, Samuel" userId="090dec4f-7d84-4616-bef6-b2226d1b24c4" providerId="ADAL" clId="{89F68C54-55B7-49AF-A76F-B6940287DEDA}" dt="2020-12-17T15:38:27.333" v="152" actId="931"/>
          <ac:picMkLst>
            <pc:docMk/>
            <pc:sldMk cId="1609848839" sldId="256"/>
            <ac:picMk id="4" creationId="{D6A7D0EB-4DD2-479D-ABE4-8210BE6A5BBA}"/>
          </ac:picMkLst>
        </pc:picChg>
        <pc:picChg chg="add del mod">
          <ac:chgData name="Frederick, Samuel" userId="090dec4f-7d84-4616-bef6-b2226d1b24c4" providerId="ADAL" clId="{89F68C54-55B7-49AF-A76F-B6940287DEDA}" dt="2020-12-18T21:20:32.806" v="550" actId="478"/>
          <ac:picMkLst>
            <pc:docMk/>
            <pc:sldMk cId="1609848839" sldId="256"/>
            <ac:picMk id="30" creationId="{60B100A1-ACD0-42C7-B90B-4ADC5532FDF0}"/>
          </ac:picMkLst>
        </pc:picChg>
        <pc:picChg chg="del mod">
          <ac:chgData name="Frederick, Samuel" userId="090dec4f-7d84-4616-bef6-b2226d1b24c4" providerId="ADAL" clId="{89F68C54-55B7-49AF-A76F-B6940287DEDA}" dt="2020-12-17T15:15:18.862" v="69" actId="478"/>
          <ac:picMkLst>
            <pc:docMk/>
            <pc:sldMk cId="1609848839" sldId="256"/>
            <ac:picMk id="47" creationId="{0ADE4642-9AAF-4C8E-942C-AAC4492013B9}"/>
          </ac:picMkLst>
        </pc:picChg>
        <pc:cxnChg chg="add del">
          <ac:chgData name="Frederick, Samuel" userId="090dec4f-7d84-4616-bef6-b2226d1b24c4" providerId="ADAL" clId="{89F68C54-55B7-49AF-A76F-B6940287DEDA}" dt="2020-12-17T21:49:50.073" v="529" actId="478"/>
          <ac:cxnSpMkLst>
            <pc:docMk/>
            <pc:sldMk cId="1609848839" sldId="256"/>
            <ac:cxnSpMk id="33" creationId="{A77A0E7E-CE99-470E-A750-7D15B53D8744}"/>
          </ac:cxnSpMkLst>
        </pc:cxnChg>
      </pc:sldChg>
      <pc:sldChg chg="addSp delSp modSp del">
        <pc:chgData name="Frederick, Samuel" userId="090dec4f-7d84-4616-bef6-b2226d1b24c4" providerId="ADAL" clId="{89F68C54-55B7-49AF-A76F-B6940287DEDA}" dt="2020-12-17T15:53:47.825" v="285" actId="2696"/>
        <pc:sldMkLst>
          <pc:docMk/>
          <pc:sldMk cId="2545776838" sldId="257"/>
        </pc:sldMkLst>
        <pc:spChg chg="add del mod">
          <ac:chgData name="Frederick, Samuel" userId="090dec4f-7d84-4616-bef6-b2226d1b24c4" providerId="ADAL" clId="{89F68C54-55B7-49AF-A76F-B6940287DEDA}" dt="2020-12-17T15:39:10.939" v="154"/>
          <ac:spMkLst>
            <pc:docMk/>
            <pc:sldMk cId="2545776838" sldId="257"/>
            <ac:spMk id="2" creationId="{A2115E23-34B0-447F-9C4A-B89DDD51CAD1}"/>
          </ac:spMkLst>
        </pc:spChg>
        <pc:spChg chg="del">
          <ac:chgData name="Frederick, Samuel" userId="090dec4f-7d84-4616-bef6-b2226d1b24c4" providerId="ADAL" clId="{89F68C54-55B7-49AF-A76F-B6940287DEDA}" dt="2020-12-17T15:47:44.301" v="181" actId="478"/>
          <ac:spMkLst>
            <pc:docMk/>
            <pc:sldMk cId="2545776838" sldId="257"/>
            <ac:spMk id="3" creationId="{629E6F75-73C6-4688-8B25-46349C625EA7}"/>
          </ac:spMkLst>
        </pc:spChg>
        <pc:spChg chg="add del">
          <ac:chgData name="Frederick, Samuel" userId="090dec4f-7d84-4616-bef6-b2226d1b24c4" providerId="ADAL" clId="{89F68C54-55B7-49AF-A76F-B6940287DEDA}" dt="2020-12-17T15:35:17.004" v="147" actId="478"/>
          <ac:spMkLst>
            <pc:docMk/>
            <pc:sldMk cId="2545776838" sldId="257"/>
            <ac:spMk id="16" creationId="{6E72D003-462F-47A9-983E-A70D275870A2}"/>
          </ac:spMkLst>
        </pc:spChg>
        <pc:spChg chg="add del">
          <ac:chgData name="Frederick, Samuel" userId="090dec4f-7d84-4616-bef6-b2226d1b24c4" providerId="ADAL" clId="{89F68C54-55B7-49AF-A76F-B6940287DEDA}" dt="2020-12-17T15:53:13.869" v="282" actId="478"/>
          <ac:spMkLst>
            <pc:docMk/>
            <pc:sldMk cId="2545776838" sldId="257"/>
            <ac:spMk id="18" creationId="{DB361692-DEE7-435A-80B1-7C6792225A50}"/>
          </ac:spMkLst>
        </pc:spChg>
        <pc:spChg chg="add mod">
          <ac:chgData name="Frederick, Samuel" userId="090dec4f-7d84-4616-bef6-b2226d1b24c4" providerId="ADAL" clId="{89F68C54-55B7-49AF-A76F-B6940287DEDA}" dt="2020-12-17T15:35:16.708" v="146" actId="14100"/>
          <ac:spMkLst>
            <pc:docMk/>
            <pc:sldMk cId="2545776838" sldId="257"/>
            <ac:spMk id="21" creationId="{6FE09605-B19A-4BB2-9F01-0F1F7142B276}"/>
          </ac:spMkLst>
        </pc:spChg>
        <pc:spChg chg="add del">
          <ac:chgData name="Frederick, Samuel" userId="090dec4f-7d84-4616-bef6-b2226d1b24c4" providerId="ADAL" clId="{89F68C54-55B7-49AF-A76F-B6940287DEDA}" dt="2020-12-16T21:36:24.188" v="19" actId="478"/>
          <ac:spMkLst>
            <pc:docMk/>
            <pc:sldMk cId="2545776838" sldId="257"/>
            <ac:spMk id="21" creationId="{A6437E64-1AC3-4058-95CF-B26026080B91}"/>
          </ac:spMkLst>
        </pc:spChg>
        <pc:spChg chg="add del">
          <ac:chgData name="Frederick, Samuel" userId="090dec4f-7d84-4616-bef6-b2226d1b24c4" providerId="ADAL" clId="{89F68C54-55B7-49AF-A76F-B6940287DEDA}" dt="2020-12-17T15:16:59.253" v="72" actId="478"/>
          <ac:spMkLst>
            <pc:docMk/>
            <pc:sldMk cId="2545776838" sldId="257"/>
            <ac:spMk id="24" creationId="{38395F2B-3350-4E18-A72E-E5F8BCFD751C}"/>
          </ac:spMkLst>
        </pc:spChg>
        <pc:spChg chg="add">
          <ac:chgData name="Frederick, Samuel" userId="090dec4f-7d84-4616-bef6-b2226d1b24c4" providerId="ADAL" clId="{89F68C54-55B7-49AF-A76F-B6940287DEDA}" dt="2020-12-17T15:25:09.993" v="86"/>
          <ac:spMkLst>
            <pc:docMk/>
            <pc:sldMk cId="2545776838" sldId="257"/>
            <ac:spMk id="24" creationId="{A8BF37F1-E19A-4472-BBFF-A7D11D2AE557}"/>
          </ac:spMkLst>
        </pc:spChg>
        <pc:spChg chg="del">
          <ac:chgData name="Frederick, Samuel" userId="090dec4f-7d84-4616-bef6-b2226d1b24c4" providerId="ADAL" clId="{89F68C54-55B7-49AF-A76F-B6940287DEDA}" dt="2020-12-17T15:16:57.277" v="71" actId="478"/>
          <ac:spMkLst>
            <pc:docMk/>
            <pc:sldMk cId="2545776838" sldId="257"/>
            <ac:spMk id="28" creationId="{1D314D78-CE33-49D5-83AC-FF5717DCBF25}"/>
          </ac:spMkLst>
        </pc:spChg>
        <pc:spChg chg="del">
          <ac:chgData name="Frederick, Samuel" userId="090dec4f-7d84-4616-bef6-b2226d1b24c4" providerId="ADAL" clId="{89F68C54-55B7-49AF-A76F-B6940287DEDA}" dt="2020-12-17T15:17:01.097" v="73" actId="478"/>
          <ac:spMkLst>
            <pc:docMk/>
            <pc:sldMk cId="2545776838" sldId="257"/>
            <ac:spMk id="36" creationId="{783B327D-6BE1-484C-A756-764A48D795FA}"/>
          </ac:spMkLst>
        </pc:spChg>
        <pc:spChg chg="del">
          <ac:chgData name="Frederick, Samuel" userId="090dec4f-7d84-4616-bef6-b2226d1b24c4" providerId="ADAL" clId="{89F68C54-55B7-49AF-A76F-B6940287DEDA}" dt="2020-12-16T21:33:25.555" v="14" actId="478"/>
          <ac:spMkLst>
            <pc:docMk/>
            <pc:sldMk cId="2545776838" sldId="257"/>
            <ac:spMk id="39" creationId="{22042117-3B80-40F5-B4D1-CD3EBBE4CB1F}"/>
          </ac:spMkLst>
        </pc:spChg>
        <pc:spChg chg="del">
          <ac:chgData name="Frederick, Samuel" userId="090dec4f-7d84-4616-bef6-b2226d1b24c4" providerId="ADAL" clId="{89F68C54-55B7-49AF-A76F-B6940287DEDA}" dt="2020-12-17T15:16:14.226" v="70" actId="478"/>
          <ac:spMkLst>
            <pc:docMk/>
            <pc:sldMk cId="2545776838" sldId="257"/>
            <ac:spMk id="41" creationId="{C07C568A-A831-4547-96FE-A3DA07755FB0}"/>
          </ac:spMkLst>
        </pc:spChg>
        <pc:picChg chg="add del">
          <ac:chgData name="Frederick, Samuel" userId="090dec4f-7d84-4616-bef6-b2226d1b24c4" providerId="ADAL" clId="{89F68C54-55B7-49AF-A76F-B6940287DEDA}" dt="2020-12-17T15:35:17.673" v="148" actId="478"/>
          <ac:picMkLst>
            <pc:docMk/>
            <pc:sldMk cId="2545776838" sldId="257"/>
            <ac:picMk id="17" creationId="{017A361E-2188-4B1F-A04E-F3AD45CCE846}"/>
          </ac:picMkLst>
        </pc:picChg>
        <pc:picChg chg="del mod">
          <ac:chgData name="Frederick, Samuel" userId="090dec4f-7d84-4616-bef6-b2226d1b24c4" providerId="ADAL" clId="{89F68C54-55B7-49AF-A76F-B6940287DEDA}" dt="2020-12-17T15:17:02.672" v="75" actId="478"/>
          <ac:picMkLst>
            <pc:docMk/>
            <pc:sldMk cId="2545776838" sldId="257"/>
            <ac:picMk id="32" creationId="{4ECFEC31-08B5-4576-98E0-4FADA90B7393}"/>
          </ac:picMkLst>
        </pc:picChg>
        <pc:cxnChg chg="add">
          <ac:chgData name="Frederick, Samuel" userId="090dec4f-7d84-4616-bef6-b2226d1b24c4" providerId="ADAL" clId="{89F68C54-55B7-49AF-A76F-B6940287DEDA}" dt="2020-12-17T15:25:09.993" v="86"/>
          <ac:cxnSpMkLst>
            <pc:docMk/>
            <pc:sldMk cId="2545776838" sldId="257"/>
            <ac:cxnSpMk id="20" creationId="{B735BA38-F161-42D3-8CA2-55D1FEBFA21C}"/>
          </ac:cxnSpMkLst>
        </pc:cxnChg>
        <pc:cxnChg chg="del">
          <ac:chgData name="Frederick, Samuel" userId="090dec4f-7d84-4616-bef6-b2226d1b24c4" providerId="ADAL" clId="{89F68C54-55B7-49AF-A76F-B6940287DEDA}" dt="2020-12-17T15:25:08.982" v="85" actId="478"/>
          <ac:cxnSpMkLst>
            <pc:docMk/>
            <pc:sldMk cId="2545776838" sldId="257"/>
            <ac:cxnSpMk id="37" creationId="{DAE8B1F2-AECF-4261-8187-650AB8D4F3C5}"/>
          </ac:cxnSpMkLst>
        </pc:cxnChg>
      </pc:sldChg>
      <pc:sldChg chg="addSp delSp del">
        <pc:chgData name="Frederick, Samuel" userId="090dec4f-7d84-4616-bef6-b2226d1b24c4" providerId="ADAL" clId="{89F68C54-55B7-49AF-A76F-B6940287DEDA}" dt="2020-12-17T15:54:43.609" v="291" actId="2696"/>
        <pc:sldMkLst>
          <pc:docMk/>
          <pc:sldMk cId="1550599966" sldId="258"/>
        </pc:sldMkLst>
        <pc:spChg chg="add del">
          <ac:chgData name="Frederick, Samuel" userId="090dec4f-7d84-4616-bef6-b2226d1b24c4" providerId="ADAL" clId="{89F68C54-55B7-49AF-A76F-B6940287DEDA}" dt="2020-12-17T15:47:26.526" v="178" actId="478"/>
          <ac:spMkLst>
            <pc:docMk/>
            <pc:sldMk cId="1550599966" sldId="258"/>
            <ac:spMk id="8" creationId="{1C5129B4-86E0-401D-84F6-AF44887B271D}"/>
          </ac:spMkLst>
        </pc:spChg>
        <pc:spChg chg="add del">
          <ac:chgData name="Frederick, Samuel" userId="090dec4f-7d84-4616-bef6-b2226d1b24c4" providerId="ADAL" clId="{89F68C54-55B7-49AF-A76F-B6940287DEDA}" dt="2020-12-17T15:53:16.432" v="283" actId="478"/>
          <ac:spMkLst>
            <pc:docMk/>
            <pc:sldMk cId="1550599966" sldId="258"/>
            <ac:spMk id="10" creationId="{CE575008-A319-4A72-B967-5966BDF65DE7}"/>
          </ac:spMkLst>
        </pc:spChg>
        <pc:spChg chg="add">
          <ac:chgData name="Frederick, Samuel" userId="090dec4f-7d84-4616-bef6-b2226d1b24c4" providerId="ADAL" clId="{89F68C54-55B7-49AF-A76F-B6940287DEDA}" dt="2020-12-17T15:25:12.544" v="87"/>
          <ac:spMkLst>
            <pc:docMk/>
            <pc:sldMk cId="1550599966" sldId="258"/>
            <ac:spMk id="12" creationId="{44F3BB0B-7AB0-46EC-9A15-917B7AF95519}"/>
          </ac:spMkLst>
        </pc:spChg>
        <pc:spChg chg="add">
          <ac:chgData name="Frederick, Samuel" userId="090dec4f-7d84-4616-bef6-b2226d1b24c4" providerId="ADAL" clId="{89F68C54-55B7-49AF-A76F-B6940287DEDA}" dt="2020-12-17T15:25:12.544" v="87"/>
          <ac:spMkLst>
            <pc:docMk/>
            <pc:sldMk cId="1550599966" sldId="258"/>
            <ac:spMk id="13" creationId="{93BC31EA-ECD3-4989-8439-27337E726300}"/>
          </ac:spMkLst>
        </pc:spChg>
        <pc:spChg chg="add del">
          <ac:chgData name="Frederick, Samuel" userId="090dec4f-7d84-4616-bef6-b2226d1b24c4" providerId="ADAL" clId="{89F68C54-55B7-49AF-A76F-B6940287DEDA}" dt="2020-12-16T21:36:27.584" v="21" actId="478"/>
          <ac:spMkLst>
            <pc:docMk/>
            <pc:sldMk cId="1550599966" sldId="258"/>
            <ac:spMk id="14" creationId="{A3F78638-9314-44D8-8A9E-6B389A87C8E0}"/>
          </ac:spMkLst>
        </pc:spChg>
        <pc:spChg chg="add del">
          <ac:chgData name="Frederick, Samuel" userId="090dec4f-7d84-4616-bef6-b2226d1b24c4" providerId="ADAL" clId="{89F68C54-55B7-49AF-A76F-B6940287DEDA}" dt="2020-12-17T15:17:16.480" v="76" actId="478"/>
          <ac:spMkLst>
            <pc:docMk/>
            <pc:sldMk cId="1550599966" sldId="258"/>
            <ac:spMk id="15" creationId="{13484D59-0373-4682-8404-13753BC24C9C}"/>
          </ac:spMkLst>
        </pc:spChg>
        <pc:spChg chg="del">
          <ac:chgData name="Frederick, Samuel" userId="090dec4f-7d84-4616-bef6-b2226d1b24c4" providerId="ADAL" clId="{89F68C54-55B7-49AF-A76F-B6940287DEDA}" dt="2020-12-17T15:17:16.480" v="76" actId="478"/>
          <ac:spMkLst>
            <pc:docMk/>
            <pc:sldMk cId="1550599966" sldId="258"/>
            <ac:spMk id="19" creationId="{30A7178B-3F76-44B5-A094-FA93F7797F1A}"/>
          </ac:spMkLst>
        </pc:spChg>
        <pc:spChg chg="del">
          <ac:chgData name="Frederick, Samuel" userId="090dec4f-7d84-4616-bef6-b2226d1b24c4" providerId="ADAL" clId="{89F68C54-55B7-49AF-A76F-B6940287DEDA}" dt="2020-12-17T15:17:16.480" v="76" actId="478"/>
          <ac:spMkLst>
            <pc:docMk/>
            <pc:sldMk cId="1550599966" sldId="258"/>
            <ac:spMk id="22" creationId="{9683165E-9B86-40F5-ADE7-6C8B491B8145}"/>
          </ac:spMkLst>
        </pc:spChg>
        <pc:spChg chg="del">
          <ac:chgData name="Frederick, Samuel" userId="090dec4f-7d84-4616-bef6-b2226d1b24c4" providerId="ADAL" clId="{89F68C54-55B7-49AF-A76F-B6940287DEDA}" dt="2020-12-16T21:33:31.778" v="16" actId="478"/>
          <ac:spMkLst>
            <pc:docMk/>
            <pc:sldMk cId="1550599966" sldId="258"/>
            <ac:spMk id="24" creationId="{1B4BA866-9C96-42CB-AF80-97759CC430DB}"/>
          </ac:spMkLst>
        </pc:spChg>
        <pc:spChg chg="del">
          <ac:chgData name="Frederick, Samuel" userId="090dec4f-7d84-4616-bef6-b2226d1b24c4" providerId="ADAL" clId="{89F68C54-55B7-49AF-A76F-B6940287DEDA}" dt="2020-12-17T15:17:16.480" v="76" actId="478"/>
          <ac:spMkLst>
            <pc:docMk/>
            <pc:sldMk cId="1550599966" sldId="258"/>
            <ac:spMk id="25" creationId="{3F367B69-0608-4F85-AF8F-6F34295EDA01}"/>
          </ac:spMkLst>
        </pc:spChg>
        <pc:picChg chg="add del">
          <ac:chgData name="Frederick, Samuel" userId="090dec4f-7d84-4616-bef6-b2226d1b24c4" providerId="ADAL" clId="{89F68C54-55B7-49AF-A76F-B6940287DEDA}" dt="2020-12-17T15:47:27.843" v="180" actId="478"/>
          <ac:picMkLst>
            <pc:docMk/>
            <pc:sldMk cId="1550599966" sldId="258"/>
            <ac:picMk id="9" creationId="{29CF352A-696B-48B8-9C03-CA6ED28E7ECC}"/>
          </ac:picMkLst>
        </pc:picChg>
        <pc:picChg chg="del">
          <ac:chgData name="Frederick, Samuel" userId="090dec4f-7d84-4616-bef6-b2226d1b24c4" providerId="ADAL" clId="{89F68C54-55B7-49AF-A76F-B6940287DEDA}" dt="2020-12-17T15:17:16.480" v="76" actId="478"/>
          <ac:picMkLst>
            <pc:docMk/>
            <pc:sldMk cId="1550599966" sldId="258"/>
            <ac:picMk id="20" creationId="{4C2A1A99-1143-4219-80B3-83736493BACB}"/>
          </ac:picMkLst>
        </pc:picChg>
        <pc:cxnChg chg="add">
          <ac:chgData name="Frederick, Samuel" userId="090dec4f-7d84-4616-bef6-b2226d1b24c4" providerId="ADAL" clId="{89F68C54-55B7-49AF-A76F-B6940287DEDA}" dt="2020-12-17T15:25:12.544" v="87"/>
          <ac:cxnSpMkLst>
            <pc:docMk/>
            <pc:sldMk cId="1550599966" sldId="258"/>
            <ac:cxnSpMk id="11" creationId="{D52031C1-413D-4549-8534-A00E0DAB4AB6}"/>
          </ac:cxnSpMkLst>
        </pc:cxnChg>
        <pc:cxnChg chg="del">
          <ac:chgData name="Frederick, Samuel" userId="090dec4f-7d84-4616-bef6-b2226d1b24c4" providerId="ADAL" clId="{89F68C54-55B7-49AF-A76F-B6940287DEDA}" dt="2020-12-17T15:17:16.480" v="76" actId="478"/>
          <ac:cxnSpMkLst>
            <pc:docMk/>
            <pc:sldMk cId="1550599966" sldId="258"/>
            <ac:cxnSpMk id="23" creationId="{95109887-5CDE-4447-94F4-A2BB2C820FBC}"/>
          </ac:cxnSpMkLst>
        </pc:cxnChg>
      </pc:sldChg>
      <pc:sldChg chg="delSp add del">
        <pc:chgData name="Frederick, Samuel" userId="090dec4f-7d84-4616-bef6-b2226d1b24c4" providerId="ADAL" clId="{89F68C54-55B7-49AF-A76F-B6940287DEDA}" dt="2020-12-17T15:41:02.260" v="157" actId="2696"/>
        <pc:sldMkLst>
          <pc:docMk/>
          <pc:sldMk cId="2410093258" sldId="259"/>
        </pc:sldMkLst>
        <pc:spChg chg="del">
          <ac:chgData name="Frederick, Samuel" userId="090dec4f-7d84-4616-bef6-b2226d1b24c4" providerId="ADAL" clId="{89F68C54-55B7-49AF-A76F-B6940287DEDA}" dt="2020-12-17T15:40:52.925" v="156" actId="478"/>
          <ac:spMkLst>
            <pc:docMk/>
            <pc:sldMk cId="2410093258" sldId="259"/>
            <ac:spMk id="2" creationId="{D326621B-FB73-47CF-91DD-EBEE08DC5D86}"/>
          </ac:spMkLst>
        </pc:spChg>
      </pc:sldChg>
      <pc:sldChg chg="addSp delSp modSp add del">
        <pc:chgData name="Frederick, Samuel" userId="090dec4f-7d84-4616-bef6-b2226d1b24c4" providerId="ADAL" clId="{89F68C54-55B7-49AF-A76F-B6940287DEDA}" dt="2020-12-17T15:46:54.734" v="173" actId="2696"/>
        <pc:sldMkLst>
          <pc:docMk/>
          <pc:sldMk cId="3245744288" sldId="259"/>
        </pc:sldMkLst>
        <pc:spChg chg="del">
          <ac:chgData name="Frederick, Samuel" userId="090dec4f-7d84-4616-bef6-b2226d1b24c4" providerId="ADAL" clId="{89F68C54-55B7-49AF-A76F-B6940287DEDA}" dt="2020-12-17T15:43:03.008" v="169"/>
          <ac:spMkLst>
            <pc:docMk/>
            <pc:sldMk cId="3245744288" sldId="259"/>
            <ac:spMk id="2" creationId="{CEE833C7-C95F-4B18-BE4E-158110F90748}"/>
          </ac:spMkLst>
        </pc:spChg>
        <pc:spChg chg="del">
          <ac:chgData name="Frederick, Samuel" userId="090dec4f-7d84-4616-bef6-b2226d1b24c4" providerId="ADAL" clId="{89F68C54-55B7-49AF-A76F-B6940287DEDA}" dt="2020-12-17T15:43:03.008" v="169"/>
          <ac:spMkLst>
            <pc:docMk/>
            <pc:sldMk cId="3245744288" sldId="259"/>
            <ac:spMk id="4" creationId="{6E7F31CD-FC06-4A33-8AAC-992D049761A6}"/>
          </ac:spMkLst>
        </pc:spChg>
        <pc:spChg chg="add mod">
          <ac:chgData name="Frederick, Samuel" userId="090dec4f-7d84-4616-bef6-b2226d1b24c4" providerId="ADAL" clId="{89F68C54-55B7-49AF-A76F-B6940287DEDA}" dt="2020-12-17T15:43:03.008" v="169"/>
          <ac:spMkLst>
            <pc:docMk/>
            <pc:sldMk cId="3245744288" sldId="259"/>
            <ac:spMk id="5" creationId="{BDCEF8D6-43AF-472A-8B65-6C0CC8693C70}"/>
          </ac:spMkLst>
        </pc:spChg>
      </pc:sldChg>
      <pc:sldChg chg="addSp delSp modSp add del ord">
        <pc:chgData name="Frederick, Samuel" userId="090dec4f-7d84-4616-bef6-b2226d1b24c4" providerId="ADAL" clId="{89F68C54-55B7-49AF-A76F-B6940287DEDA}" dt="2020-12-30T15:44:19.367" v="577" actId="2696"/>
        <pc:sldMkLst>
          <pc:docMk/>
          <pc:sldMk cId="3989749464" sldId="259"/>
        </pc:sldMkLst>
        <pc:spChg chg="add del mod">
          <ac:chgData name="Frederick, Samuel" userId="090dec4f-7d84-4616-bef6-b2226d1b24c4" providerId="ADAL" clId="{89F68C54-55B7-49AF-A76F-B6940287DEDA}" dt="2020-12-17T16:19:40.174" v="432" actId="478"/>
          <ac:spMkLst>
            <pc:docMk/>
            <pc:sldMk cId="3989749464" sldId="259"/>
            <ac:spMk id="2" creationId="{7D1B6CDF-941A-44A6-B55B-6AF0C98144C1}"/>
          </ac:spMkLst>
        </pc:spChg>
        <pc:spChg chg="add mod">
          <ac:chgData name="Frederick, Samuel" userId="090dec4f-7d84-4616-bef6-b2226d1b24c4" providerId="ADAL" clId="{89F68C54-55B7-49AF-A76F-B6940287DEDA}" dt="2020-12-18T20:55:14.888" v="544" actId="13244"/>
          <ac:spMkLst>
            <pc:docMk/>
            <pc:sldMk cId="3989749464" sldId="259"/>
            <ac:spMk id="2" creationId="{91E78DD3-F9DE-4BC8-8D0B-9F11F62EB640}"/>
          </ac:spMkLst>
        </pc:spChg>
        <pc:spChg chg="add del mod">
          <ac:chgData name="Frederick, Samuel" userId="090dec4f-7d84-4616-bef6-b2226d1b24c4" providerId="ADAL" clId="{89F68C54-55B7-49AF-A76F-B6940287DEDA}" dt="2020-12-18T20:55:09.425" v="543"/>
          <ac:spMkLst>
            <pc:docMk/>
            <pc:sldMk cId="3989749464" sldId="259"/>
            <ac:spMk id="4" creationId="{C94C8DB5-8C4B-4514-8BD6-BEEE300D2AB8}"/>
          </ac:spMkLst>
        </pc:spChg>
        <pc:spChg chg="add">
          <ac:chgData name="Frederick, Samuel" userId="090dec4f-7d84-4616-bef6-b2226d1b24c4" providerId="ADAL" clId="{89F68C54-55B7-49AF-A76F-B6940287DEDA}" dt="2020-12-17T15:47:58.991" v="182"/>
          <ac:spMkLst>
            <pc:docMk/>
            <pc:sldMk cId="3989749464" sldId="259"/>
            <ac:spMk id="7" creationId="{21110295-55DA-4566-82EC-ACF44A2402E3}"/>
          </ac:spMkLst>
        </pc:spChg>
        <pc:spChg chg="add">
          <ac:chgData name="Frederick, Samuel" userId="090dec4f-7d84-4616-bef6-b2226d1b24c4" providerId="ADAL" clId="{89F68C54-55B7-49AF-A76F-B6940287DEDA}" dt="2020-12-17T15:47:58.991" v="182"/>
          <ac:spMkLst>
            <pc:docMk/>
            <pc:sldMk cId="3989749464" sldId="259"/>
            <ac:spMk id="8" creationId="{BF188BFC-C6AC-4022-8984-5E562351ECC3}"/>
          </ac:spMkLst>
        </pc:spChg>
        <pc:spChg chg="add">
          <ac:chgData name="Frederick, Samuel" userId="090dec4f-7d84-4616-bef6-b2226d1b24c4" providerId="ADAL" clId="{89F68C54-55B7-49AF-A76F-B6940287DEDA}" dt="2020-12-17T15:47:58.991" v="182"/>
          <ac:spMkLst>
            <pc:docMk/>
            <pc:sldMk cId="3989749464" sldId="259"/>
            <ac:spMk id="11" creationId="{2103B3C2-AE72-4F03-9003-3CB57BDDB7FC}"/>
          </ac:spMkLst>
        </pc:spChg>
        <pc:spChg chg="add">
          <ac:chgData name="Frederick, Samuel" userId="090dec4f-7d84-4616-bef6-b2226d1b24c4" providerId="ADAL" clId="{89F68C54-55B7-49AF-A76F-B6940287DEDA}" dt="2020-12-17T15:47:58.991" v="182"/>
          <ac:spMkLst>
            <pc:docMk/>
            <pc:sldMk cId="3989749464" sldId="259"/>
            <ac:spMk id="13" creationId="{E54F6849-F520-4396-9ADD-54941A4DD80D}"/>
          </ac:spMkLst>
        </pc:spChg>
        <pc:spChg chg="add">
          <ac:chgData name="Frederick, Samuel" userId="090dec4f-7d84-4616-bef6-b2226d1b24c4" providerId="ADAL" clId="{89F68C54-55B7-49AF-A76F-B6940287DEDA}" dt="2020-12-17T15:47:58.991" v="182"/>
          <ac:spMkLst>
            <pc:docMk/>
            <pc:sldMk cId="3989749464" sldId="259"/>
            <ac:spMk id="14" creationId="{6B680602-3BC1-4E5E-A6A7-AECA251CA1EC}"/>
          </ac:spMkLst>
        </pc:spChg>
        <pc:spChg chg="add mod">
          <ac:chgData name="Frederick, Samuel" userId="090dec4f-7d84-4616-bef6-b2226d1b24c4" providerId="ADAL" clId="{89F68C54-55B7-49AF-A76F-B6940287DEDA}" dt="2020-12-17T15:49:03.297" v="194" actId="14100"/>
          <ac:spMkLst>
            <pc:docMk/>
            <pc:sldMk cId="3989749464" sldId="259"/>
            <ac:spMk id="15" creationId="{4CFAFCA8-4D27-4BDE-BF4B-F097617F95DA}"/>
          </ac:spMkLst>
        </pc:spChg>
        <pc:spChg chg="add del ord">
          <ac:chgData name="Frederick, Samuel" userId="090dec4f-7d84-4616-bef6-b2226d1b24c4" providerId="ADAL" clId="{89F68C54-55B7-49AF-A76F-B6940287DEDA}" dt="2020-12-17T21:50:01.841" v="530" actId="478"/>
          <ac:spMkLst>
            <pc:docMk/>
            <pc:sldMk cId="3989749464" sldId="259"/>
            <ac:spMk id="16" creationId="{723B379F-1B7A-42F5-A190-775C3A5740FE}"/>
          </ac:spMkLst>
        </pc:spChg>
        <pc:spChg chg="add">
          <ac:chgData name="Frederick, Samuel" userId="090dec4f-7d84-4616-bef6-b2226d1b24c4" providerId="ADAL" clId="{89F68C54-55B7-49AF-A76F-B6940287DEDA}" dt="2020-12-21T14:56:22.768" v="562"/>
          <ac:spMkLst>
            <pc:docMk/>
            <pc:sldMk cId="3989749464" sldId="259"/>
            <ac:spMk id="17" creationId="{1B1553A4-D56B-48B5-A341-8713024DC269}"/>
          </ac:spMkLst>
        </pc:spChg>
        <pc:spChg chg="add del mod">
          <ac:chgData name="Frederick, Samuel" userId="090dec4f-7d84-4616-bef6-b2226d1b24c4" providerId="ADAL" clId="{89F68C54-55B7-49AF-A76F-B6940287DEDA}" dt="2020-12-17T15:52:49.544" v="279" actId="478"/>
          <ac:spMkLst>
            <pc:docMk/>
            <pc:sldMk cId="3989749464" sldId="259"/>
            <ac:spMk id="18" creationId="{038629C1-9540-4C49-968E-2F193B8F252B}"/>
          </ac:spMkLst>
        </pc:spChg>
        <pc:spChg chg="add del mod">
          <ac:chgData name="Frederick, Samuel" userId="090dec4f-7d84-4616-bef6-b2226d1b24c4" providerId="ADAL" clId="{89F68C54-55B7-49AF-A76F-B6940287DEDA}" dt="2020-12-21T14:56:22.319" v="561" actId="478"/>
          <ac:spMkLst>
            <pc:docMk/>
            <pc:sldMk cId="3989749464" sldId="259"/>
            <ac:spMk id="18" creationId="{AA3AB5D5-B64F-46E2-9056-61D31EFEAD57}"/>
          </ac:spMkLst>
        </pc:spChg>
        <pc:spChg chg="add">
          <ac:chgData name="Frederick, Samuel" userId="090dec4f-7d84-4616-bef6-b2226d1b24c4" providerId="ADAL" clId="{89F68C54-55B7-49AF-A76F-B6940287DEDA}" dt="2020-12-21T14:56:22.768" v="562"/>
          <ac:spMkLst>
            <pc:docMk/>
            <pc:sldMk cId="3989749464" sldId="259"/>
            <ac:spMk id="19" creationId="{85701BB1-D266-49BA-9881-5B47147C96AB}"/>
          </ac:spMkLst>
        </pc:spChg>
        <pc:spChg chg="add del">
          <ac:chgData name="Frederick, Samuel" userId="090dec4f-7d84-4616-bef6-b2226d1b24c4" providerId="ADAL" clId="{89F68C54-55B7-49AF-A76F-B6940287DEDA}" dt="2020-12-21T14:56:22.319" v="561" actId="478"/>
          <ac:spMkLst>
            <pc:docMk/>
            <pc:sldMk cId="3989749464" sldId="259"/>
            <ac:spMk id="20" creationId="{3961632C-D981-4DD1-97E4-2425E0CD9899}"/>
          </ac:spMkLst>
        </pc:spChg>
        <pc:spChg chg="add del">
          <ac:chgData name="Frederick, Samuel" userId="090dec4f-7d84-4616-bef6-b2226d1b24c4" providerId="ADAL" clId="{89F68C54-55B7-49AF-A76F-B6940287DEDA}" dt="2020-12-18T20:15:16.150" v="535" actId="478"/>
          <ac:spMkLst>
            <pc:docMk/>
            <pc:sldMk cId="3989749464" sldId="259"/>
            <ac:spMk id="21" creationId="{772459A7-10F8-4065-B47E-CE74D1C7F268}"/>
          </ac:spMkLst>
        </pc:spChg>
        <pc:graphicFrameChg chg="add del">
          <ac:chgData name="Frederick, Samuel" userId="090dec4f-7d84-4616-bef6-b2226d1b24c4" providerId="ADAL" clId="{89F68C54-55B7-49AF-A76F-B6940287DEDA}" dt="2020-12-17T15:50:51.014" v="206" actId="478"/>
          <ac:graphicFrameMkLst>
            <pc:docMk/>
            <pc:sldMk cId="3989749464" sldId="259"/>
            <ac:graphicFrameMk id="4" creationId="{2381F676-6D8C-49DE-88E7-70518387D2E7}"/>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5" creationId="{391EFEF1-1D03-456E-BBC6-CFE38B0FF945}"/>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6" creationId="{3A40424D-3C99-4D2C-9AD1-DF21E02A06D4}"/>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9" creationId="{01A3B4E5-DAC2-4313-8D84-185029C67B23}"/>
          </ac:graphicFrameMkLst>
        </pc:graphicFrameChg>
        <pc:picChg chg="add del mod ord">
          <ac:chgData name="Frederick, Samuel" userId="090dec4f-7d84-4616-bef6-b2226d1b24c4" providerId="ADAL" clId="{89F68C54-55B7-49AF-A76F-B6940287DEDA}" dt="2020-12-18T21:20:41.914" v="552" actId="478"/>
          <ac:picMkLst>
            <pc:docMk/>
            <pc:sldMk cId="3989749464" sldId="259"/>
            <ac:picMk id="17" creationId="{28C99D86-27BB-40DC-A8FC-58A497885236}"/>
          </ac:picMkLst>
        </pc:picChg>
        <pc:picChg chg="add del mod">
          <ac:chgData name="Frederick, Samuel" userId="090dec4f-7d84-4616-bef6-b2226d1b24c4" providerId="ADAL" clId="{89F68C54-55B7-49AF-A76F-B6940287DEDA}" dt="2020-12-17T15:51:24.989" v="209" actId="931"/>
          <ac:picMkLst>
            <pc:docMk/>
            <pc:sldMk cId="3989749464" sldId="259"/>
            <ac:picMk id="23" creationId="{6FAE0DCF-59D4-43C0-A750-4D8DF2C4D01C}"/>
          </ac:picMkLst>
        </pc:picChg>
        <pc:cxnChg chg="add">
          <ac:chgData name="Frederick, Samuel" userId="090dec4f-7d84-4616-bef6-b2226d1b24c4" providerId="ADAL" clId="{89F68C54-55B7-49AF-A76F-B6940287DEDA}" dt="2020-12-17T15:47:58.991" v="182"/>
          <ac:cxnSpMkLst>
            <pc:docMk/>
            <pc:sldMk cId="3989749464" sldId="259"/>
            <ac:cxnSpMk id="10" creationId="{51422B99-ABBB-49DA-9D62-00370DA50DBF}"/>
          </ac:cxnSpMkLst>
        </pc:cxnChg>
        <pc:cxnChg chg="add">
          <ac:chgData name="Frederick, Samuel" userId="090dec4f-7d84-4616-bef6-b2226d1b24c4" providerId="ADAL" clId="{89F68C54-55B7-49AF-A76F-B6940287DEDA}" dt="2020-12-17T15:47:58.991" v="182"/>
          <ac:cxnSpMkLst>
            <pc:docMk/>
            <pc:sldMk cId="3989749464" sldId="259"/>
            <ac:cxnSpMk id="12" creationId="{7F793300-6BC6-4459-9D33-55CB4CC99309}"/>
          </ac:cxnSpMkLst>
        </pc:cxnChg>
        <pc:cxnChg chg="add del">
          <ac:chgData name="Frederick, Samuel" userId="090dec4f-7d84-4616-bef6-b2226d1b24c4" providerId="ADAL" clId="{89F68C54-55B7-49AF-A76F-B6940287DEDA}" dt="2020-12-17T21:50:04.969" v="531" actId="478"/>
          <ac:cxnSpMkLst>
            <pc:docMk/>
            <pc:sldMk cId="3989749464" sldId="259"/>
            <ac:cxnSpMk id="19" creationId="{99654423-6A7E-4E7B-8692-F617B54FC6C5}"/>
          </ac:cxnSpMkLst>
        </pc:cxnChg>
      </pc:sldChg>
      <pc:sldChg chg="add del">
        <pc:chgData name="Frederick, Samuel" userId="090dec4f-7d84-4616-bef6-b2226d1b24c4" providerId="ADAL" clId="{89F68C54-55B7-49AF-A76F-B6940287DEDA}" dt="2020-12-17T15:46:54.725" v="172" actId="2696"/>
        <pc:sldMkLst>
          <pc:docMk/>
          <pc:sldMk cId="2925276707" sldId="260"/>
        </pc:sldMkLst>
      </pc:sldChg>
      <pc:sldChg chg="addSp delSp modSp add">
        <pc:chgData name="Frederick, Samuel" userId="090dec4f-7d84-4616-bef6-b2226d1b24c4" providerId="ADAL" clId="{89F68C54-55B7-49AF-A76F-B6940287DEDA}" dt="2020-12-21T14:56:00.224" v="559"/>
        <pc:sldMkLst>
          <pc:docMk/>
          <pc:sldMk cId="3695094907" sldId="260"/>
        </pc:sldMkLst>
        <pc:spChg chg="add mod">
          <ac:chgData name="Frederick, Samuel" userId="090dec4f-7d84-4616-bef6-b2226d1b24c4" providerId="ADAL" clId="{89F68C54-55B7-49AF-A76F-B6940287DEDA}" dt="2020-12-18T20:54:32.885" v="541" actId="13244"/>
          <ac:spMkLst>
            <pc:docMk/>
            <pc:sldMk cId="3695094907" sldId="260"/>
            <ac:spMk id="2" creationId="{12BA04D6-C757-4968-BA01-F5D9DB9535A0}"/>
          </ac:spMkLst>
        </pc:spChg>
        <pc:spChg chg="del mod">
          <ac:chgData name="Frederick, Samuel" userId="090dec4f-7d84-4616-bef6-b2226d1b24c4" providerId="ADAL" clId="{89F68C54-55B7-49AF-A76F-B6940287DEDA}" dt="2020-12-17T16:18:45.265" v="426" actId="478"/>
          <ac:spMkLst>
            <pc:docMk/>
            <pc:sldMk cId="3695094907" sldId="260"/>
            <ac:spMk id="2" creationId="{B4BFA219-568D-45E5-907A-2A03EE4E3259}"/>
          </ac:spMkLst>
        </pc:spChg>
        <pc:spChg chg="add">
          <ac:chgData name="Frederick, Samuel" userId="090dec4f-7d84-4616-bef6-b2226d1b24c4" providerId="ADAL" clId="{89F68C54-55B7-49AF-A76F-B6940287DEDA}" dt="2020-12-17T15:54:21.272" v="287"/>
          <ac:spMkLst>
            <pc:docMk/>
            <pc:sldMk cId="3695094907" sldId="260"/>
            <ac:spMk id="5" creationId="{87C71407-EF7C-4BA0-806E-4181E2359064}"/>
          </ac:spMkLst>
        </pc:spChg>
        <pc:spChg chg="add">
          <ac:chgData name="Frederick, Samuel" userId="090dec4f-7d84-4616-bef6-b2226d1b24c4" providerId="ADAL" clId="{89F68C54-55B7-49AF-A76F-B6940287DEDA}" dt="2020-12-17T15:54:21.272" v="287"/>
          <ac:spMkLst>
            <pc:docMk/>
            <pc:sldMk cId="3695094907" sldId="260"/>
            <ac:spMk id="6" creationId="{3E628B0D-3BD8-41B5-85B0-8006E4BA83A6}"/>
          </ac:spMkLst>
        </pc:spChg>
        <pc:spChg chg="add del">
          <ac:chgData name="Frederick, Samuel" userId="090dec4f-7d84-4616-bef6-b2226d1b24c4" providerId="ADAL" clId="{89F68C54-55B7-49AF-A76F-B6940287DEDA}" dt="2020-12-17T21:50:07.872" v="532" actId="478"/>
          <ac:spMkLst>
            <pc:docMk/>
            <pc:sldMk cId="3695094907" sldId="260"/>
            <ac:spMk id="9" creationId="{F19C2004-5FA3-43E9-A953-E94C939ABB07}"/>
          </ac:spMkLst>
        </pc:spChg>
        <pc:spChg chg="add del">
          <ac:chgData name="Frederick, Samuel" userId="090dec4f-7d84-4616-bef6-b2226d1b24c4" providerId="ADAL" clId="{89F68C54-55B7-49AF-A76F-B6940287DEDA}" dt="2020-12-21T14:55:51.847" v="558"/>
          <ac:spMkLst>
            <pc:docMk/>
            <pc:sldMk cId="3695094907" sldId="260"/>
            <ac:spMk id="10" creationId="{65188710-81CE-4004-9884-B77B1813C8B2}"/>
          </ac:spMkLst>
        </pc:spChg>
        <pc:spChg chg="add del">
          <ac:chgData name="Frederick, Samuel" userId="090dec4f-7d84-4616-bef6-b2226d1b24c4" providerId="ADAL" clId="{89F68C54-55B7-49AF-A76F-B6940287DEDA}" dt="2020-12-21T14:55:17.344" v="556" actId="478"/>
          <ac:spMkLst>
            <pc:docMk/>
            <pc:sldMk cId="3695094907" sldId="260"/>
            <ac:spMk id="11" creationId="{2301228A-6DD1-43C8-AE99-A8B5BA102FB6}"/>
          </ac:spMkLst>
        </pc:spChg>
        <pc:spChg chg="add del">
          <ac:chgData name="Frederick, Samuel" userId="090dec4f-7d84-4616-bef6-b2226d1b24c4" providerId="ADAL" clId="{89F68C54-55B7-49AF-A76F-B6940287DEDA}" dt="2020-12-21T14:55:17.344" v="556" actId="478"/>
          <ac:spMkLst>
            <pc:docMk/>
            <pc:sldMk cId="3695094907" sldId="260"/>
            <ac:spMk id="12" creationId="{9B19DF40-BF78-40DB-8172-72A76AD5FA3B}"/>
          </ac:spMkLst>
        </pc:spChg>
        <pc:spChg chg="add del">
          <ac:chgData name="Frederick, Samuel" userId="090dec4f-7d84-4616-bef6-b2226d1b24c4" providerId="ADAL" clId="{89F68C54-55B7-49AF-A76F-B6940287DEDA}" dt="2020-12-18T20:15:20.449" v="537" actId="478"/>
          <ac:spMkLst>
            <pc:docMk/>
            <pc:sldMk cId="3695094907" sldId="260"/>
            <ac:spMk id="13" creationId="{324DAC9C-F2B5-4E08-BDF2-C2D638A8E0E5}"/>
          </ac:spMkLst>
        </pc:spChg>
        <pc:spChg chg="add mod">
          <ac:chgData name="Frederick, Samuel" userId="090dec4f-7d84-4616-bef6-b2226d1b24c4" providerId="ADAL" clId="{89F68C54-55B7-49AF-A76F-B6940287DEDA}" dt="2020-12-21T14:55:51.847" v="558"/>
          <ac:spMkLst>
            <pc:docMk/>
            <pc:sldMk cId="3695094907" sldId="260"/>
            <ac:spMk id="13" creationId="{57381A0D-B69E-4A24-B245-72BF7BC8473F}"/>
          </ac:spMkLst>
        </pc:spChg>
        <pc:spChg chg="add">
          <ac:chgData name="Frederick, Samuel" userId="090dec4f-7d84-4616-bef6-b2226d1b24c4" providerId="ADAL" clId="{89F68C54-55B7-49AF-A76F-B6940287DEDA}" dt="2020-12-21T14:56:00.224" v="559"/>
          <ac:spMkLst>
            <pc:docMk/>
            <pc:sldMk cId="3695094907" sldId="260"/>
            <ac:spMk id="14" creationId="{82BD2AFD-C4C4-4B13-9B40-F1FA8C3DD477}"/>
          </ac:spMkLst>
        </pc:spChg>
        <pc:spChg chg="add del mod">
          <ac:chgData name="Frederick, Samuel" userId="090dec4f-7d84-4616-bef6-b2226d1b24c4" providerId="ADAL" clId="{89F68C54-55B7-49AF-A76F-B6940287DEDA}" dt="2020-12-18T20:54:25.110" v="540"/>
          <ac:spMkLst>
            <pc:docMk/>
            <pc:sldMk cId="3695094907" sldId="260"/>
            <ac:spMk id="14" creationId="{D05DD5B7-698C-4BA6-B572-D94305B04FBA}"/>
          </ac:spMkLst>
        </pc:spChg>
        <pc:graphicFrameChg chg="add del mod">
          <ac:chgData name="Frederick, Samuel" userId="090dec4f-7d84-4616-bef6-b2226d1b24c4" providerId="ADAL" clId="{89F68C54-55B7-49AF-A76F-B6940287DEDA}" dt="2020-12-17T16:18:58.023" v="428" actId="478"/>
          <ac:graphicFrameMkLst>
            <pc:docMk/>
            <pc:sldMk cId="3695094907" sldId="260"/>
            <ac:graphicFrameMk id="4" creationId="{8866961F-DEA5-4177-89EC-A5F9BCAC1753}"/>
          </ac:graphicFrameMkLst>
        </pc:graphicFrameChg>
        <pc:graphicFrameChg chg="add">
          <ac:chgData name="Frederick, Samuel" userId="090dec4f-7d84-4616-bef6-b2226d1b24c4" providerId="ADAL" clId="{89F68C54-55B7-49AF-A76F-B6940287DEDA}" dt="2020-12-17T15:54:21.272" v="287"/>
          <ac:graphicFrameMkLst>
            <pc:docMk/>
            <pc:sldMk cId="3695094907" sldId="260"/>
            <ac:graphicFrameMk id="8" creationId="{35CBF3A8-21BF-4348-8673-6D11DB01D959}"/>
          </ac:graphicFrameMkLst>
        </pc:graphicFrameChg>
        <pc:picChg chg="add del mod">
          <ac:chgData name="Frederick, Samuel" userId="090dec4f-7d84-4616-bef6-b2226d1b24c4" providerId="ADAL" clId="{89F68C54-55B7-49AF-A76F-B6940287DEDA}" dt="2020-12-18T21:20:45.577" v="554" actId="478"/>
          <ac:picMkLst>
            <pc:docMk/>
            <pc:sldMk cId="3695094907" sldId="260"/>
            <ac:picMk id="10" creationId="{FD9A31F6-84BE-4C24-A61D-83BA1BEE431A}"/>
          </ac:picMkLst>
        </pc:picChg>
        <pc:cxnChg chg="add">
          <ac:chgData name="Frederick, Samuel" userId="090dec4f-7d84-4616-bef6-b2226d1b24c4" providerId="ADAL" clId="{89F68C54-55B7-49AF-A76F-B6940287DEDA}" dt="2020-12-17T15:54:21.272" v="287"/>
          <ac:cxnSpMkLst>
            <pc:docMk/>
            <pc:sldMk cId="3695094907" sldId="260"/>
            <ac:cxnSpMk id="7" creationId="{67F5B0D9-1FC3-40BA-B697-B53ED943BD9E}"/>
          </ac:cxnSpMkLst>
        </pc:cxnChg>
        <pc:cxnChg chg="add del">
          <ac:chgData name="Frederick, Samuel" userId="090dec4f-7d84-4616-bef6-b2226d1b24c4" providerId="ADAL" clId="{89F68C54-55B7-49AF-A76F-B6940287DEDA}" dt="2020-12-17T21:50:09.444" v="533" actId="478"/>
          <ac:cxnSpMkLst>
            <pc:docMk/>
            <pc:sldMk cId="3695094907" sldId="260"/>
            <ac:cxnSpMk id="11" creationId="{5EFF5A36-7168-4598-B2F2-18E27EBDD73A}"/>
          </ac:cxnSpMkLst>
        </pc:cxnChg>
      </pc:sldChg>
      <pc:sldChg chg="add del">
        <pc:chgData name="Frederick, Samuel" userId="090dec4f-7d84-4616-bef6-b2226d1b24c4" providerId="ADAL" clId="{89F68C54-55B7-49AF-A76F-B6940287DEDA}" dt="2020-12-29T14:14:09.314" v="569" actId="2696"/>
        <pc:sldMkLst>
          <pc:docMk/>
          <pc:sldMk cId="1051319698" sldId="261"/>
        </pc:sldMkLst>
      </pc:sldChg>
      <pc:sldChg chg="add del">
        <pc:chgData name="Frederick, Samuel" userId="090dec4f-7d84-4616-bef6-b2226d1b24c4" providerId="ADAL" clId="{89F68C54-55B7-49AF-A76F-B6940287DEDA}" dt="2020-12-17T16:17:05.464" v="416" actId="2696"/>
        <pc:sldMkLst>
          <pc:docMk/>
          <pc:sldMk cId="1085471090" sldId="261"/>
        </pc:sldMkLst>
      </pc:sldChg>
      <pc:sldChg chg="add del">
        <pc:chgData name="Frederick, Samuel" userId="090dec4f-7d84-4616-bef6-b2226d1b24c4" providerId="ADAL" clId="{89F68C54-55B7-49AF-A76F-B6940287DEDA}" dt="2020-12-18T20:56:11.830" v="548" actId="2696"/>
        <pc:sldMkLst>
          <pc:docMk/>
          <pc:sldMk cId="1494023112" sldId="261"/>
        </pc:sldMkLst>
      </pc:sldChg>
      <pc:sldChg chg="addSp delSp modSp add del">
        <pc:chgData name="Frederick, Samuel" userId="090dec4f-7d84-4616-bef6-b2226d1b24c4" providerId="ADAL" clId="{89F68C54-55B7-49AF-A76F-B6940287DEDA}" dt="2020-12-17T16:19:24.825" v="431" actId="2696"/>
        <pc:sldMkLst>
          <pc:docMk/>
          <pc:sldMk cId="2301920597" sldId="261"/>
        </pc:sldMkLst>
        <pc:spChg chg="del mod">
          <ac:chgData name="Frederick, Samuel" userId="090dec4f-7d84-4616-bef6-b2226d1b24c4" providerId="ADAL" clId="{89F68C54-55B7-49AF-A76F-B6940287DEDA}" dt="2020-12-17T16:18:33.891" v="424" actId="478"/>
          <ac:spMkLst>
            <pc:docMk/>
            <pc:sldMk cId="2301920597" sldId="261"/>
            <ac:spMk id="3" creationId="{85159C18-A519-4E80-847C-621669708341}"/>
          </ac:spMkLst>
        </pc:spChg>
        <pc:spChg chg="add del">
          <ac:chgData name="Frederick, Samuel" userId="090dec4f-7d84-4616-bef6-b2226d1b24c4" providerId="ADAL" clId="{89F68C54-55B7-49AF-A76F-B6940287DEDA}" dt="2020-12-17T16:18:33.891" v="424" actId="478"/>
          <ac:spMkLst>
            <pc:docMk/>
            <pc:sldMk cId="2301920597" sldId="261"/>
            <ac:spMk id="5" creationId="{E2898D67-AEAA-4796-94D9-9A4DF4D84525}"/>
          </ac:spMkLst>
        </pc:spChg>
        <pc:spChg chg="add del">
          <ac:chgData name="Frederick, Samuel" userId="090dec4f-7d84-4616-bef6-b2226d1b24c4" providerId="ADAL" clId="{89F68C54-55B7-49AF-A76F-B6940287DEDA}" dt="2020-12-17T16:18:33.891" v="424" actId="478"/>
          <ac:spMkLst>
            <pc:docMk/>
            <pc:sldMk cId="2301920597" sldId="261"/>
            <ac:spMk id="8" creationId="{592C222E-9877-4B3A-A403-C17BE3E3A39D}"/>
          </ac:spMkLst>
        </pc:spChg>
        <pc:spChg chg="add del">
          <ac:chgData name="Frederick, Samuel" userId="090dec4f-7d84-4616-bef6-b2226d1b24c4" providerId="ADAL" clId="{89F68C54-55B7-49AF-A76F-B6940287DEDA}" dt="2020-12-17T16:18:33.891" v="424" actId="478"/>
          <ac:spMkLst>
            <pc:docMk/>
            <pc:sldMk cId="2301920597" sldId="261"/>
            <ac:spMk id="9" creationId="{46495B9F-46AB-46B1-ADDA-DB6C9AAA9AE7}"/>
          </ac:spMkLst>
        </pc:spChg>
        <pc:spChg chg="add mod">
          <ac:chgData name="Frederick, Samuel" userId="090dec4f-7d84-4616-bef6-b2226d1b24c4" providerId="ADAL" clId="{89F68C54-55B7-49AF-A76F-B6940287DEDA}" dt="2020-12-17T16:18:38.568" v="425"/>
          <ac:spMkLst>
            <pc:docMk/>
            <pc:sldMk cId="2301920597" sldId="261"/>
            <ac:spMk id="10" creationId="{695FC43F-12DE-437A-8E09-FF414359AC24}"/>
          </ac:spMkLst>
        </pc:spChg>
        <pc:graphicFrameChg chg="add del">
          <ac:chgData name="Frederick, Samuel" userId="090dec4f-7d84-4616-bef6-b2226d1b24c4" providerId="ADAL" clId="{89F68C54-55B7-49AF-A76F-B6940287DEDA}" dt="2020-12-17T16:18:33.891" v="424" actId="478"/>
          <ac:graphicFrameMkLst>
            <pc:docMk/>
            <pc:sldMk cId="2301920597" sldId="261"/>
            <ac:graphicFrameMk id="4" creationId="{4E970C43-4B95-4202-916F-C24983FCC396}"/>
          </ac:graphicFrameMkLst>
        </pc:graphicFrameChg>
        <pc:picChg chg="add del">
          <ac:chgData name="Frederick, Samuel" userId="090dec4f-7d84-4616-bef6-b2226d1b24c4" providerId="ADAL" clId="{89F68C54-55B7-49AF-A76F-B6940287DEDA}" dt="2020-12-17T16:18:33.891" v="424" actId="478"/>
          <ac:picMkLst>
            <pc:docMk/>
            <pc:sldMk cId="2301920597" sldId="261"/>
            <ac:picMk id="6" creationId="{09DE8F54-F39C-401C-9F01-0B31637FEBBC}"/>
          </ac:picMkLst>
        </pc:picChg>
        <pc:cxnChg chg="add del">
          <ac:chgData name="Frederick, Samuel" userId="090dec4f-7d84-4616-bef6-b2226d1b24c4" providerId="ADAL" clId="{89F68C54-55B7-49AF-A76F-B6940287DEDA}" dt="2020-12-17T16:18:33.891" v="424" actId="478"/>
          <ac:cxnSpMkLst>
            <pc:docMk/>
            <pc:sldMk cId="2301920597" sldId="261"/>
            <ac:cxnSpMk id="7" creationId="{C6EF6300-E175-447D-92B4-FB95A6532E33}"/>
          </ac:cxnSpMkLst>
        </pc:cxnChg>
      </pc:sldChg>
      <pc:sldChg chg="addSp delSp modSp add del">
        <pc:chgData name="Frederick, Samuel" userId="090dec4f-7d84-4616-bef6-b2226d1b24c4" providerId="ADAL" clId="{89F68C54-55B7-49AF-A76F-B6940287DEDA}" dt="2020-12-17T21:45:52.054" v="511" actId="2696"/>
        <pc:sldMkLst>
          <pc:docMk/>
          <pc:sldMk cId="2770813235" sldId="261"/>
        </pc:sldMkLst>
        <pc:spChg chg="add del">
          <ac:chgData name="Frederick, Samuel" userId="090dec4f-7d84-4616-bef6-b2226d1b24c4" providerId="ADAL" clId="{89F68C54-55B7-49AF-A76F-B6940287DEDA}" dt="2020-12-17T21:44:50.199" v="510"/>
          <ac:spMkLst>
            <pc:docMk/>
            <pc:sldMk cId="2770813235" sldId="261"/>
            <ac:spMk id="3" creationId="{75065A26-695A-4624-8F56-88DA0AAE6607}"/>
          </ac:spMkLst>
        </pc:spChg>
        <pc:spChg chg="add del mod">
          <ac:chgData name="Frederick, Samuel" userId="090dec4f-7d84-4616-bef6-b2226d1b24c4" providerId="ADAL" clId="{89F68C54-55B7-49AF-A76F-B6940287DEDA}" dt="2020-12-17T21:44:50.199" v="510"/>
          <ac:spMkLst>
            <pc:docMk/>
            <pc:sldMk cId="2770813235" sldId="261"/>
            <ac:spMk id="4" creationId="{9E697677-6557-46B1-8C4C-55DDDA4DEAEC}"/>
          </ac:spMkLst>
        </pc:spChg>
      </pc:sldChg>
      <pc:sldChg chg="addSp modSp add del">
        <pc:chgData name="Frederick, Samuel" userId="090dec4f-7d84-4616-bef6-b2226d1b24c4" providerId="ADAL" clId="{89F68C54-55B7-49AF-A76F-B6940287DEDA}" dt="2020-12-17T15:56:07.657" v="296" actId="2696"/>
        <pc:sldMkLst>
          <pc:docMk/>
          <pc:sldMk cId="3542656971" sldId="261"/>
        </pc:sldMkLst>
        <pc:spChg chg="mod">
          <ac:chgData name="Frederick, Samuel" userId="090dec4f-7d84-4616-bef6-b2226d1b24c4" providerId="ADAL" clId="{89F68C54-55B7-49AF-A76F-B6940287DEDA}" dt="2020-12-17T15:55:51.448" v="295" actId="13244"/>
          <ac:spMkLst>
            <pc:docMk/>
            <pc:sldMk cId="3542656971" sldId="261"/>
            <ac:spMk id="3" creationId="{2FDE57C0-7EE6-4C67-A1BE-392C650461E1}"/>
          </ac:spMkLst>
        </pc:spChg>
        <pc:spChg chg="add">
          <ac:chgData name="Frederick, Samuel" userId="090dec4f-7d84-4616-bef6-b2226d1b24c4" providerId="ADAL" clId="{89F68C54-55B7-49AF-A76F-B6940287DEDA}" dt="2020-12-17T15:55:33.664" v="294"/>
          <ac:spMkLst>
            <pc:docMk/>
            <pc:sldMk cId="3542656971" sldId="261"/>
            <ac:spMk id="4" creationId="{CBE5BE01-1B11-46CE-8CF9-80A4EE041EFC}"/>
          </ac:spMkLst>
        </pc:spChg>
        <pc:spChg chg="add">
          <ac:chgData name="Frederick, Samuel" userId="090dec4f-7d84-4616-bef6-b2226d1b24c4" providerId="ADAL" clId="{89F68C54-55B7-49AF-A76F-B6940287DEDA}" dt="2020-12-17T15:55:33.664" v="294"/>
          <ac:spMkLst>
            <pc:docMk/>
            <pc:sldMk cId="3542656971" sldId="261"/>
            <ac:spMk id="5" creationId="{53895AD4-0166-4E19-BFC0-77E36F4EE4CD}"/>
          </ac:spMkLst>
        </pc:spChg>
        <pc:spChg chg="add">
          <ac:chgData name="Frederick, Samuel" userId="090dec4f-7d84-4616-bef6-b2226d1b24c4" providerId="ADAL" clId="{89F68C54-55B7-49AF-A76F-B6940287DEDA}" dt="2020-12-17T15:55:33.664" v="294"/>
          <ac:spMkLst>
            <pc:docMk/>
            <pc:sldMk cId="3542656971" sldId="261"/>
            <ac:spMk id="7" creationId="{33B35ABF-425D-4297-9101-25AA055E8164}"/>
          </ac:spMkLst>
        </pc:spChg>
        <pc:spChg chg="add">
          <ac:chgData name="Frederick, Samuel" userId="090dec4f-7d84-4616-bef6-b2226d1b24c4" providerId="ADAL" clId="{89F68C54-55B7-49AF-A76F-B6940287DEDA}" dt="2020-12-17T15:55:33.664" v="294"/>
          <ac:spMkLst>
            <pc:docMk/>
            <pc:sldMk cId="3542656971" sldId="261"/>
            <ac:spMk id="8" creationId="{DDBA6AAA-1186-4874-96A2-21CBAAF52670}"/>
          </ac:spMkLst>
        </pc:spChg>
        <pc:spChg chg="add">
          <ac:chgData name="Frederick, Samuel" userId="090dec4f-7d84-4616-bef6-b2226d1b24c4" providerId="ADAL" clId="{89F68C54-55B7-49AF-A76F-B6940287DEDA}" dt="2020-12-17T15:55:33.664" v="294"/>
          <ac:spMkLst>
            <pc:docMk/>
            <pc:sldMk cId="3542656971" sldId="261"/>
            <ac:spMk id="9" creationId="{2FB25D18-829F-48C4-92A5-435A600BE838}"/>
          </ac:spMkLst>
        </pc:spChg>
        <pc:spChg chg="add">
          <ac:chgData name="Frederick, Samuel" userId="090dec4f-7d84-4616-bef6-b2226d1b24c4" providerId="ADAL" clId="{89F68C54-55B7-49AF-A76F-B6940287DEDA}" dt="2020-12-17T15:55:33.664" v="294"/>
          <ac:spMkLst>
            <pc:docMk/>
            <pc:sldMk cId="3542656971" sldId="261"/>
            <ac:spMk id="10" creationId="{2B85430D-6E22-4DA1-B82A-B6D0C9131923}"/>
          </ac:spMkLst>
        </pc:spChg>
        <pc:spChg chg="add">
          <ac:chgData name="Frederick, Samuel" userId="090dec4f-7d84-4616-bef6-b2226d1b24c4" providerId="ADAL" clId="{89F68C54-55B7-49AF-A76F-B6940287DEDA}" dt="2020-12-17T15:55:33.664" v="294"/>
          <ac:spMkLst>
            <pc:docMk/>
            <pc:sldMk cId="3542656971" sldId="261"/>
            <ac:spMk id="11" creationId="{7CBAD472-DF8F-4F11-92F5-A041902666C1}"/>
          </ac:spMkLst>
        </pc:spChg>
        <pc:spChg chg="add">
          <ac:chgData name="Frederick, Samuel" userId="090dec4f-7d84-4616-bef6-b2226d1b24c4" providerId="ADAL" clId="{89F68C54-55B7-49AF-A76F-B6940287DEDA}" dt="2020-12-17T15:55:33.664" v="294"/>
          <ac:spMkLst>
            <pc:docMk/>
            <pc:sldMk cId="3542656971" sldId="261"/>
            <ac:spMk id="12" creationId="{E35FBE57-FBC3-4823-AD73-8953AB32C2C6}"/>
          </ac:spMkLst>
        </pc:spChg>
        <pc:spChg chg="add">
          <ac:chgData name="Frederick, Samuel" userId="090dec4f-7d84-4616-bef6-b2226d1b24c4" providerId="ADAL" clId="{89F68C54-55B7-49AF-A76F-B6940287DEDA}" dt="2020-12-17T15:55:33.664" v="294"/>
          <ac:spMkLst>
            <pc:docMk/>
            <pc:sldMk cId="3542656971" sldId="261"/>
            <ac:spMk id="13" creationId="{B184D797-2339-41AA-8D07-C10FAF4E3141}"/>
          </ac:spMkLst>
        </pc:spChg>
        <pc:spChg chg="add">
          <ac:chgData name="Frederick, Samuel" userId="090dec4f-7d84-4616-bef6-b2226d1b24c4" providerId="ADAL" clId="{89F68C54-55B7-49AF-A76F-B6940287DEDA}" dt="2020-12-17T15:55:33.664" v="294"/>
          <ac:spMkLst>
            <pc:docMk/>
            <pc:sldMk cId="3542656971" sldId="261"/>
            <ac:spMk id="14" creationId="{C9029C09-8773-4FFB-BC28-E0841AF0BB14}"/>
          </ac:spMkLst>
        </pc:spChg>
        <pc:spChg chg="add">
          <ac:chgData name="Frederick, Samuel" userId="090dec4f-7d84-4616-bef6-b2226d1b24c4" providerId="ADAL" clId="{89F68C54-55B7-49AF-A76F-B6940287DEDA}" dt="2020-12-17T15:55:33.664" v="294"/>
          <ac:spMkLst>
            <pc:docMk/>
            <pc:sldMk cId="3542656971" sldId="261"/>
            <ac:spMk id="15" creationId="{66E24172-360C-45F7-822D-A006140CC0F1}"/>
          </ac:spMkLst>
        </pc:spChg>
        <pc:spChg chg="add">
          <ac:chgData name="Frederick, Samuel" userId="090dec4f-7d84-4616-bef6-b2226d1b24c4" providerId="ADAL" clId="{89F68C54-55B7-49AF-A76F-B6940287DEDA}" dt="2020-12-17T15:55:33.664" v="294"/>
          <ac:spMkLst>
            <pc:docMk/>
            <pc:sldMk cId="3542656971" sldId="261"/>
            <ac:spMk id="16" creationId="{7E0A4E45-A2A2-4E48-8770-F48B673D8FED}"/>
          </ac:spMkLst>
        </pc:spChg>
        <pc:spChg chg="add">
          <ac:chgData name="Frederick, Samuel" userId="090dec4f-7d84-4616-bef6-b2226d1b24c4" providerId="ADAL" clId="{89F68C54-55B7-49AF-A76F-B6940287DEDA}" dt="2020-12-17T15:55:33.664" v="294"/>
          <ac:spMkLst>
            <pc:docMk/>
            <pc:sldMk cId="3542656971" sldId="261"/>
            <ac:spMk id="20" creationId="{A3D20A17-3512-4C27-B0D2-495137578202}"/>
          </ac:spMkLst>
        </pc:spChg>
        <pc:spChg chg="add">
          <ac:chgData name="Frederick, Samuel" userId="090dec4f-7d84-4616-bef6-b2226d1b24c4" providerId="ADAL" clId="{89F68C54-55B7-49AF-A76F-B6940287DEDA}" dt="2020-12-17T15:55:33.664" v="294"/>
          <ac:spMkLst>
            <pc:docMk/>
            <pc:sldMk cId="3542656971" sldId="261"/>
            <ac:spMk id="22" creationId="{18760CDA-65B6-4552-A66E-6219B6E9BD7A}"/>
          </ac:spMkLst>
        </pc:spChg>
        <pc:spChg chg="add">
          <ac:chgData name="Frederick, Samuel" userId="090dec4f-7d84-4616-bef6-b2226d1b24c4" providerId="ADAL" clId="{89F68C54-55B7-49AF-A76F-B6940287DEDA}" dt="2020-12-17T15:55:33.664" v="294"/>
          <ac:spMkLst>
            <pc:docMk/>
            <pc:sldMk cId="3542656971" sldId="261"/>
            <ac:spMk id="23" creationId="{4672B5E5-2725-46A3-B8B8-E775989F94C0}"/>
          </ac:spMkLst>
        </pc:spChg>
        <pc:spChg chg="add">
          <ac:chgData name="Frederick, Samuel" userId="090dec4f-7d84-4616-bef6-b2226d1b24c4" providerId="ADAL" clId="{89F68C54-55B7-49AF-A76F-B6940287DEDA}" dt="2020-12-17T15:55:33.664" v="294"/>
          <ac:spMkLst>
            <pc:docMk/>
            <pc:sldMk cId="3542656971" sldId="261"/>
            <ac:spMk id="28" creationId="{945134BB-C88C-4FF8-A386-F33688DFA9F6}"/>
          </ac:spMkLst>
        </pc:spChg>
        <pc:spChg chg="add">
          <ac:chgData name="Frederick, Samuel" userId="090dec4f-7d84-4616-bef6-b2226d1b24c4" providerId="ADAL" clId="{89F68C54-55B7-49AF-A76F-B6940287DEDA}" dt="2020-12-17T15:55:33.664" v="294"/>
          <ac:spMkLst>
            <pc:docMk/>
            <pc:sldMk cId="3542656971" sldId="261"/>
            <ac:spMk id="31" creationId="{BE30761B-6F42-47FF-9A6B-204BC7597662}"/>
          </ac:spMkLst>
        </pc:spChg>
        <pc:spChg chg="add">
          <ac:chgData name="Frederick, Samuel" userId="090dec4f-7d84-4616-bef6-b2226d1b24c4" providerId="ADAL" clId="{89F68C54-55B7-49AF-A76F-B6940287DEDA}" dt="2020-12-17T15:55:33.664" v="294"/>
          <ac:spMkLst>
            <pc:docMk/>
            <pc:sldMk cId="3542656971" sldId="261"/>
            <ac:spMk id="32" creationId="{4185FB33-093D-4BD0-9B15-2958964CBDEE}"/>
          </ac:spMkLst>
        </pc:spChg>
        <pc:graphicFrameChg chg="add">
          <ac:chgData name="Frederick, Samuel" userId="090dec4f-7d84-4616-bef6-b2226d1b24c4" providerId="ADAL" clId="{89F68C54-55B7-49AF-A76F-B6940287DEDA}" dt="2020-12-17T15:55:33.664" v="294"/>
          <ac:graphicFrameMkLst>
            <pc:docMk/>
            <pc:sldMk cId="3542656971" sldId="261"/>
            <ac:graphicFrameMk id="6" creationId="{A2C51098-80C1-4EC0-9B34-657554DF616E}"/>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7" creationId="{71704EE9-ABC5-4295-B3A1-1A0B89BCF06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9" creationId="{DCE82A4C-552E-49B6-96FC-8CC2FA12467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5" creationId="{9463BBD8-21A2-4E16-84F7-4384A25766F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6" creationId="{E34AD36B-8E4B-4F74-A7E7-EA92CDA5403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7" creationId="{A221BCD7-76CF-4625-B88E-B90C49958923}"/>
          </ac:graphicFrameMkLst>
        </pc:graphicFrameChg>
        <pc:picChg chg="add">
          <ac:chgData name="Frederick, Samuel" userId="090dec4f-7d84-4616-bef6-b2226d1b24c4" providerId="ADAL" clId="{89F68C54-55B7-49AF-A76F-B6940287DEDA}" dt="2020-12-17T15:55:33.664" v="294"/>
          <ac:picMkLst>
            <pc:docMk/>
            <pc:sldMk cId="3542656971" sldId="261"/>
            <ac:picMk id="29" creationId="{6797C4F5-7253-4D3B-9CC4-903D22BFC635}"/>
          </ac:picMkLst>
        </pc:picChg>
        <pc:cxnChg chg="add">
          <ac:chgData name="Frederick, Samuel" userId="090dec4f-7d84-4616-bef6-b2226d1b24c4" providerId="ADAL" clId="{89F68C54-55B7-49AF-A76F-B6940287DEDA}" dt="2020-12-17T15:55:33.664" v="294"/>
          <ac:cxnSpMkLst>
            <pc:docMk/>
            <pc:sldMk cId="3542656971" sldId="261"/>
            <ac:cxnSpMk id="18" creationId="{8D73BE52-9588-4F90-8253-301080752FDA}"/>
          </ac:cxnSpMkLst>
        </pc:cxnChg>
        <pc:cxnChg chg="add">
          <ac:chgData name="Frederick, Samuel" userId="090dec4f-7d84-4616-bef6-b2226d1b24c4" providerId="ADAL" clId="{89F68C54-55B7-49AF-A76F-B6940287DEDA}" dt="2020-12-17T15:55:33.664" v="294"/>
          <ac:cxnSpMkLst>
            <pc:docMk/>
            <pc:sldMk cId="3542656971" sldId="261"/>
            <ac:cxnSpMk id="21" creationId="{FE612C06-EBAD-47FD-BE36-929CCBF9EABA}"/>
          </ac:cxnSpMkLst>
        </pc:cxnChg>
        <pc:cxnChg chg="add">
          <ac:chgData name="Frederick, Samuel" userId="090dec4f-7d84-4616-bef6-b2226d1b24c4" providerId="ADAL" clId="{89F68C54-55B7-49AF-A76F-B6940287DEDA}" dt="2020-12-17T15:55:33.664" v="294"/>
          <ac:cxnSpMkLst>
            <pc:docMk/>
            <pc:sldMk cId="3542656971" sldId="261"/>
            <ac:cxnSpMk id="24" creationId="{2F92AE66-653F-4431-BCE8-2A6F7E68AAEC}"/>
          </ac:cxnSpMkLst>
        </pc:cxnChg>
        <pc:cxnChg chg="add">
          <ac:chgData name="Frederick, Samuel" userId="090dec4f-7d84-4616-bef6-b2226d1b24c4" providerId="ADAL" clId="{89F68C54-55B7-49AF-A76F-B6940287DEDA}" dt="2020-12-17T15:55:33.664" v="294"/>
          <ac:cxnSpMkLst>
            <pc:docMk/>
            <pc:sldMk cId="3542656971" sldId="261"/>
            <ac:cxnSpMk id="30" creationId="{11BB884A-C91A-496D-ADB0-95FDF845FD76}"/>
          </ac:cxnSpMkLst>
        </pc:cxnChg>
      </pc:sldChg>
      <pc:sldMasterChg chg="addSp delSp delSldLayout modSldLayout">
        <pc:chgData name="Frederick, Samuel" userId="090dec4f-7d84-4616-bef6-b2226d1b24c4" providerId="ADAL" clId="{89F68C54-55B7-49AF-A76F-B6940287DEDA}" dt="2020-12-29T14:16:10.918" v="576" actId="478"/>
        <pc:sldMasterMkLst>
          <pc:docMk/>
          <pc:sldMasterMk cId="1191321755" sldId="2147483684"/>
        </pc:sldMasterMkLst>
        <pc:spChg chg="del">
          <ac:chgData name="Frederick, Samuel" userId="090dec4f-7d84-4616-bef6-b2226d1b24c4" providerId="ADAL" clId="{89F68C54-55B7-49AF-A76F-B6940287DEDA}" dt="2020-12-17T15:14:17.966" v="59" actId="478"/>
          <ac:spMkLst>
            <pc:docMk/>
            <pc:sldMasterMk cId="1191321755" sldId="2147483684"/>
            <ac:spMk id="2" creationId="{00000000-0000-0000-0000-000000000000}"/>
          </ac:spMkLst>
        </pc:spChg>
        <pc:spChg chg="add del">
          <ac:chgData name="Frederick, Samuel" userId="090dec4f-7d84-4616-bef6-b2226d1b24c4" providerId="ADAL" clId="{89F68C54-55B7-49AF-A76F-B6940287DEDA}" dt="2020-12-17T16:12:31.834" v="323"/>
          <ac:spMkLst>
            <pc:docMk/>
            <pc:sldMasterMk cId="1191321755" sldId="2147483684"/>
            <ac:spMk id="2" creationId="{F204C071-6BAC-470C-A98D-476EEC28AE08}"/>
          </ac:spMkLst>
        </pc:spChg>
        <pc:spChg chg="del">
          <ac:chgData name="Frederick, Samuel" userId="090dec4f-7d84-4616-bef6-b2226d1b24c4" providerId="ADAL" clId="{89F68C54-55B7-49AF-A76F-B6940287DEDA}" dt="2020-12-17T15:14:19.162" v="60" actId="478"/>
          <ac:spMkLst>
            <pc:docMk/>
            <pc:sldMasterMk cId="1191321755" sldId="2147483684"/>
            <ac:spMk id="3" creationId="{00000000-0000-0000-0000-000000000000}"/>
          </ac:spMkLst>
        </pc:spChg>
        <pc:spChg chg="del">
          <ac:chgData name="Frederick, Samuel" userId="090dec4f-7d84-4616-bef6-b2226d1b24c4" providerId="ADAL" clId="{89F68C54-55B7-49AF-A76F-B6940287DEDA}" dt="2020-12-17T15:14:20.418" v="61" actId="478"/>
          <ac:spMkLst>
            <pc:docMk/>
            <pc:sldMasterMk cId="1191321755" sldId="2147483684"/>
            <ac:spMk id="4" creationId="{00000000-0000-0000-0000-000000000000}"/>
          </ac:spMkLst>
        </pc:spChg>
        <pc:spChg chg="del">
          <ac:chgData name="Frederick, Samuel" userId="090dec4f-7d84-4616-bef6-b2226d1b24c4" providerId="ADAL" clId="{89F68C54-55B7-49AF-A76F-B6940287DEDA}" dt="2020-12-17T15:14:21.179" v="62" actId="478"/>
          <ac:spMkLst>
            <pc:docMk/>
            <pc:sldMasterMk cId="1191321755" sldId="2147483684"/>
            <ac:spMk id="5" creationId="{00000000-0000-0000-0000-000000000000}"/>
          </ac:spMkLst>
        </pc:spChg>
        <pc:spChg chg="del">
          <ac:chgData name="Frederick, Samuel" userId="090dec4f-7d84-4616-bef6-b2226d1b24c4" providerId="ADAL" clId="{89F68C54-55B7-49AF-A76F-B6940287DEDA}" dt="2020-12-17T15:14:21.765" v="63" actId="478"/>
          <ac:spMkLst>
            <pc:docMk/>
            <pc:sldMasterMk cId="1191321755" sldId="2147483684"/>
            <ac:spMk id="7" creationId="{C0426436-8F1E-4C8E-8A49-E1655BDCD9FF}"/>
          </ac:spMkLst>
        </pc:spChg>
        <pc:spChg chg="add del">
          <ac:chgData name="Frederick, Samuel" userId="090dec4f-7d84-4616-bef6-b2226d1b24c4" providerId="ADAL" clId="{89F68C54-55B7-49AF-A76F-B6940287DEDA}" dt="2020-12-17T15:24:23.076" v="82"/>
          <ac:spMkLst>
            <pc:docMk/>
            <pc:sldMasterMk cId="1191321755" sldId="2147483684"/>
            <ac:spMk id="8" creationId="{A6FC3FEC-7371-4263-A6B7-F39A876229DB}"/>
          </ac:spMkLst>
        </pc:spChg>
        <pc:spChg chg="add del">
          <ac:chgData name="Frederick, Samuel" userId="090dec4f-7d84-4616-bef6-b2226d1b24c4" providerId="ADAL" clId="{89F68C54-55B7-49AF-A76F-B6940287DEDA}" dt="2020-12-17T15:24:23.076" v="82"/>
          <ac:spMkLst>
            <pc:docMk/>
            <pc:sldMasterMk cId="1191321755" sldId="2147483684"/>
            <ac:spMk id="10" creationId="{9D31EB3C-EFE8-4B38-A8E2-7EE14939DB08}"/>
          </ac:spMkLst>
        </pc:spChg>
        <pc:spChg chg="add del">
          <ac:chgData name="Frederick, Samuel" userId="090dec4f-7d84-4616-bef6-b2226d1b24c4" providerId="ADAL" clId="{89F68C54-55B7-49AF-A76F-B6940287DEDA}" dt="2020-12-17T15:24:23.076" v="82"/>
          <ac:spMkLst>
            <pc:docMk/>
            <pc:sldMasterMk cId="1191321755" sldId="2147483684"/>
            <ac:spMk id="12" creationId="{394B9D19-EF14-489B-987A-BDBF975C362E}"/>
          </ac:spMkLst>
        </pc:spChg>
        <pc:spChg chg="add del">
          <ac:chgData name="Frederick, Samuel" userId="090dec4f-7d84-4616-bef6-b2226d1b24c4" providerId="ADAL" clId="{89F68C54-55B7-49AF-A76F-B6940287DEDA}" dt="2020-12-17T15:24:23.076" v="82"/>
          <ac:spMkLst>
            <pc:docMk/>
            <pc:sldMasterMk cId="1191321755" sldId="2147483684"/>
            <ac:spMk id="13" creationId="{4DC13C97-3DC8-465C-9088-C264D16271B7}"/>
          </ac:spMkLst>
        </pc:spChg>
        <pc:picChg chg="add del">
          <ac:chgData name="Frederick, Samuel" userId="090dec4f-7d84-4616-bef6-b2226d1b24c4" providerId="ADAL" clId="{89F68C54-55B7-49AF-A76F-B6940287DEDA}" dt="2020-12-17T15:24:23.076" v="82"/>
          <ac:picMkLst>
            <pc:docMk/>
            <pc:sldMasterMk cId="1191321755" sldId="2147483684"/>
            <ac:picMk id="9" creationId="{673BC25A-0CE6-4A89-A853-2D544BD70844}"/>
          </ac:picMkLst>
        </pc:picChg>
        <pc:picChg chg="add del">
          <ac:chgData name="Frederick, Samuel" userId="090dec4f-7d84-4616-bef6-b2226d1b24c4" providerId="ADAL" clId="{89F68C54-55B7-49AF-A76F-B6940287DEDA}" dt="2020-12-17T15:26:14.975" v="89"/>
          <ac:picMkLst>
            <pc:docMk/>
            <pc:sldMasterMk cId="1191321755" sldId="2147483684"/>
            <ac:picMk id="14" creationId="{F6A9713B-8D0C-41D1-A6C9-25B89BEDF7CA}"/>
          </ac:picMkLst>
        </pc:picChg>
        <pc:cxnChg chg="add del">
          <ac:chgData name="Frederick, Samuel" userId="090dec4f-7d84-4616-bef6-b2226d1b24c4" providerId="ADAL" clId="{89F68C54-55B7-49AF-A76F-B6940287DEDA}" dt="2020-12-17T15:24:23.076" v="82"/>
          <ac:cxnSpMkLst>
            <pc:docMk/>
            <pc:sldMasterMk cId="1191321755" sldId="2147483684"/>
            <ac:cxnSpMk id="11" creationId="{7947509A-AE75-4EB5-A278-0FE9BB670F16}"/>
          </ac:cxnSpMkLst>
        </pc:cxnChg>
        <pc:sldLayoutChg chg="addSp delSp modSp">
          <pc:chgData name="Frederick, Samuel" userId="090dec4f-7d84-4616-bef6-b2226d1b24c4" providerId="ADAL" clId="{89F68C54-55B7-49AF-A76F-B6940287DEDA}" dt="2020-12-29T14:13:40.584" v="566"/>
          <pc:sldLayoutMkLst>
            <pc:docMk/>
            <pc:sldMasterMk cId="1191321755" sldId="2147483684"/>
            <pc:sldLayoutMk cId="6746695" sldId="2147483685"/>
          </pc:sldLayoutMkLst>
          <pc:spChg chg="del">
            <ac:chgData name="Frederick, Samuel" userId="090dec4f-7d84-4616-bef6-b2226d1b24c4" providerId="ADAL" clId="{89F68C54-55B7-49AF-A76F-B6940287DEDA}" dt="2020-12-17T15:13:39.084" v="50" actId="478"/>
            <ac:spMkLst>
              <pc:docMk/>
              <pc:sldMasterMk cId="1191321755" sldId="2147483684"/>
              <pc:sldLayoutMk cId="6746695" sldId="2147483685"/>
              <ac:spMk id="2" creationId="{00000000-0000-0000-0000-000000000000}"/>
            </ac:spMkLst>
          </pc:spChg>
          <pc:spChg chg="add del">
            <ac:chgData name="Frederick, Samuel" userId="090dec4f-7d84-4616-bef6-b2226d1b24c4" providerId="ADAL" clId="{89F68C54-55B7-49AF-A76F-B6940287DEDA}" dt="2020-12-17T15:26:48.715" v="91" actId="11529"/>
            <ac:spMkLst>
              <pc:docMk/>
              <pc:sldMasterMk cId="1191321755" sldId="2147483684"/>
              <pc:sldLayoutMk cId="6746695" sldId="2147483685"/>
              <ac:spMk id="2" creationId="{9784717E-AE32-4FEF-AC05-F428E8667C00}"/>
            </ac:spMkLst>
          </pc:spChg>
          <pc:spChg chg="add del mod">
            <ac:chgData name="Frederick, Samuel" userId="090dec4f-7d84-4616-bef6-b2226d1b24c4" providerId="ADAL" clId="{89F68C54-55B7-49AF-A76F-B6940287DEDA}" dt="2020-12-17T16:08:25.730" v="300" actId="767"/>
            <ac:spMkLst>
              <pc:docMk/>
              <pc:sldMasterMk cId="1191321755" sldId="2147483684"/>
              <pc:sldLayoutMk cId="6746695" sldId="2147483685"/>
              <ac:spMk id="2" creationId="{AFD7B1DA-FBC3-4074-97C2-432B1A68A053}"/>
            </ac:spMkLst>
          </pc:spChg>
          <pc:spChg chg="del">
            <ac:chgData name="Frederick, Samuel" userId="090dec4f-7d84-4616-bef6-b2226d1b24c4" providerId="ADAL" clId="{89F68C54-55B7-49AF-A76F-B6940287DEDA}" dt="2020-12-17T15:13:40.039" v="51" actId="478"/>
            <ac:spMkLst>
              <pc:docMk/>
              <pc:sldMasterMk cId="1191321755" sldId="2147483684"/>
              <pc:sldLayoutMk cId="6746695" sldId="2147483685"/>
              <ac:spMk id="3" creationId="{00000000-0000-0000-0000-000000000000}"/>
            </ac:spMkLst>
          </pc:spChg>
          <pc:spChg chg="add del mod">
            <ac:chgData name="Frederick, Samuel" userId="090dec4f-7d84-4616-bef6-b2226d1b24c4" providerId="ADAL" clId="{89F68C54-55B7-49AF-A76F-B6940287DEDA}" dt="2020-12-17T16:10:15.938" v="315" actId="478"/>
            <ac:spMkLst>
              <pc:docMk/>
              <pc:sldMasterMk cId="1191321755" sldId="2147483684"/>
              <pc:sldLayoutMk cId="6746695" sldId="2147483685"/>
              <ac:spMk id="3" creationId="{3119C750-1570-4421-A424-6936C7286F8E}"/>
            </ac:spMkLst>
          </pc:spChg>
          <pc:spChg chg="del">
            <ac:chgData name="Frederick, Samuel" userId="090dec4f-7d84-4616-bef6-b2226d1b24c4" providerId="ADAL" clId="{89F68C54-55B7-49AF-A76F-B6940287DEDA}" dt="2020-12-17T15:13:42.403" v="52"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89F68C54-55B7-49AF-A76F-B6940287DEDA}" dt="2020-12-17T16:13:38.531" v="328" actId="962"/>
            <ac:spMkLst>
              <pc:docMk/>
              <pc:sldMasterMk cId="1191321755" sldId="2147483684"/>
              <pc:sldLayoutMk cId="6746695" sldId="2147483685"/>
              <ac:spMk id="4" creationId="{3FD28EF8-7326-4B5B-B5F2-3F3DF1EE0CAD}"/>
            </ac:spMkLst>
          </pc:spChg>
          <pc:spChg chg="del">
            <ac:chgData name="Frederick, Samuel" userId="090dec4f-7d84-4616-bef6-b2226d1b24c4" providerId="ADAL" clId="{89F68C54-55B7-49AF-A76F-B6940287DEDA}" dt="2020-12-17T15:13:44.233" v="53" actId="478"/>
            <ac:spMkLst>
              <pc:docMk/>
              <pc:sldMasterMk cId="1191321755" sldId="2147483684"/>
              <pc:sldLayoutMk cId="6746695" sldId="2147483685"/>
              <ac:spMk id="5" creationId="{00000000-0000-0000-0000-000000000000}"/>
            </ac:spMkLst>
          </pc:spChg>
          <pc:spChg chg="add del">
            <ac:chgData name="Frederick, Samuel" userId="090dec4f-7d84-4616-bef6-b2226d1b24c4" providerId="ADAL" clId="{89F68C54-55B7-49AF-A76F-B6940287DEDA}" dt="2020-12-17T21:48:47.209" v="520" actId="478"/>
            <ac:spMkLst>
              <pc:docMk/>
              <pc:sldMasterMk cId="1191321755" sldId="2147483684"/>
              <pc:sldLayoutMk cId="6746695" sldId="2147483685"/>
              <ac:spMk id="5" creationId="{C0E3719E-A415-4008-8C3A-3BFBB84B9F08}"/>
            </ac:spMkLst>
          </pc:spChg>
          <pc:spChg chg="add del mod">
            <ac:chgData name="Frederick, Samuel" userId="090dec4f-7d84-4616-bef6-b2226d1b24c4" providerId="ADAL" clId="{89F68C54-55B7-49AF-A76F-B6940287DEDA}" dt="2020-12-17T16:16:49.271" v="414" actId="478"/>
            <ac:spMkLst>
              <pc:docMk/>
              <pc:sldMasterMk cId="1191321755" sldId="2147483684"/>
              <pc:sldLayoutMk cId="6746695" sldId="2147483685"/>
              <ac:spMk id="5" creationId="{F6741D1E-F133-42A4-9B2A-91E5B9AF246E}"/>
            </ac:spMkLst>
          </pc:spChg>
          <pc:spChg chg="del">
            <ac:chgData name="Frederick, Samuel" userId="090dec4f-7d84-4616-bef6-b2226d1b24c4" providerId="ADAL" clId="{89F68C54-55B7-49AF-A76F-B6940287DEDA}" dt="2020-12-17T15:13:45.070" v="54" actId="478"/>
            <ac:spMkLst>
              <pc:docMk/>
              <pc:sldMasterMk cId="1191321755" sldId="2147483684"/>
              <pc:sldLayoutMk cId="6746695" sldId="2147483685"/>
              <ac:spMk id="6" creationId="{00000000-0000-0000-0000-000000000000}"/>
            </ac:spMkLst>
          </pc:spChg>
          <pc:spChg chg="add mod">
            <ac:chgData name="Frederick, Samuel" userId="090dec4f-7d84-4616-bef6-b2226d1b24c4" providerId="ADAL" clId="{89F68C54-55B7-49AF-A76F-B6940287DEDA}" dt="2020-12-17T21:49:06.714" v="526" actId="13244"/>
            <ac:spMkLst>
              <pc:docMk/>
              <pc:sldMasterMk cId="1191321755" sldId="2147483684"/>
              <pc:sldLayoutMk cId="6746695" sldId="2147483685"/>
              <ac:spMk id="6" creationId="{4CEAB31F-96E9-478E-B76F-992733BA077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7" creationId="{822DED2A-97E1-4602-A6FA-D83C9D7D065C}"/>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7" creationId="{9C129ADE-2450-4964-9002-6159F00A83DF}"/>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8" creationId="{FD7E6056-2EED-4702-9CAE-4FDCB8C6C0E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9" creationId="{3D7D0DD6-1DA7-44EB-BE21-7B619AEA6DCC}"/>
            </ac:spMkLst>
          </pc:spChg>
          <pc:spChg chg="add del">
            <ac:chgData name="Frederick, Samuel" userId="090dec4f-7d84-4616-bef6-b2226d1b24c4" providerId="ADAL" clId="{89F68C54-55B7-49AF-A76F-B6940287DEDA}" dt="2020-12-17T21:46:51.827" v="515" actId="478"/>
            <ac:spMkLst>
              <pc:docMk/>
              <pc:sldMasterMk cId="1191321755" sldId="2147483684"/>
              <pc:sldLayoutMk cId="6746695" sldId="2147483685"/>
              <ac:spMk id="9" creationId="{559B1CAC-06D2-448A-866B-2359525AC59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9" creationId="{BB50ED9B-6FAA-4520-8103-BF9101CCE3F3}"/>
            </ac:spMkLst>
          </pc:spChg>
          <pc:spChg chg="add del">
            <ac:chgData name="Frederick, Samuel" userId="090dec4f-7d84-4616-bef6-b2226d1b24c4" providerId="ADAL" clId="{89F68C54-55B7-49AF-A76F-B6940287DEDA}" dt="2020-12-17T21:46:49.491" v="514" actId="478"/>
            <ac:spMkLst>
              <pc:docMk/>
              <pc:sldMasterMk cId="1191321755" sldId="2147483684"/>
              <pc:sldLayoutMk cId="6746695" sldId="2147483685"/>
              <ac:spMk id="10" creationId="{13596239-D2CE-4B89-8BB8-8C8947F7A8C8}"/>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0" creationId="{C78FCE1C-51A2-4E35-BF97-E032A59D522D}"/>
            </ac:spMkLst>
          </pc:spChg>
          <pc:spChg chg="add del">
            <ac:chgData name="Frederick, Samuel" userId="090dec4f-7d84-4616-bef6-b2226d1b24c4" providerId="ADAL" clId="{89F68C54-55B7-49AF-A76F-B6940287DEDA}" dt="2020-12-17T21:46:53.772" v="516" actId="478"/>
            <ac:spMkLst>
              <pc:docMk/>
              <pc:sldMasterMk cId="1191321755" sldId="2147483684"/>
              <pc:sldLayoutMk cId="6746695" sldId="2147483685"/>
              <ac:spMk id="11" creationId="{B3970416-3D6D-49F6-A6D3-0BA5D634D140}"/>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1" creationId="{BD32FFD4-691A-4192-A9B9-2C245EF4F3AE}"/>
            </ac:spMkLst>
          </pc:spChg>
          <pc:spChg chg="add">
            <ac:chgData name="Frederick, Samuel" userId="090dec4f-7d84-4616-bef6-b2226d1b24c4" providerId="ADAL" clId="{89F68C54-55B7-49AF-A76F-B6940287DEDA}" dt="2020-12-17T21:48:50.427" v="522"/>
            <ac:spMkLst>
              <pc:docMk/>
              <pc:sldMasterMk cId="1191321755" sldId="2147483684"/>
              <pc:sldLayoutMk cId="6746695" sldId="2147483685"/>
              <ac:spMk id="12" creationId="{6E977456-2E7D-4B94-8F6B-14EA6E7F331A}"/>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2" creationId="{F9E5CBE7-C5B3-4CE7-8B15-A0B588E7C82F}"/>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3" creationId="{02FED997-9A7A-4913-8385-858623A43E5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4" creationId="{477082C9-4BD4-4EA3-B95B-D62C9E8B0730}"/>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5" creationId="{CE20B493-0B1B-435A-A6FC-9A50F4CB53F1}"/>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6" creationId="{33992653-D07E-4274-8F1F-D2E34E3A77BA}"/>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7" creationId="{39A7B1D8-C076-452D-A2EE-2B776D2DD5F4}"/>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7" creationId="{94A9BCAD-7998-4109-BD84-12514D48D9B2}"/>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8" creationId="{1B8EE8E7-842C-4358-8462-778FECBE8F62}"/>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8" creationId="{3239072B-C499-4974-8B9D-8CAB0EE0F64B}"/>
            </ac:spMkLst>
          </pc:spChg>
          <pc:picChg chg="add del">
            <ac:chgData name="Frederick, Samuel" userId="090dec4f-7d84-4616-bef6-b2226d1b24c4" providerId="ADAL" clId="{89F68C54-55B7-49AF-A76F-B6940287DEDA}" dt="2020-12-17T21:47:04.755" v="517" actId="478"/>
            <ac:picMkLst>
              <pc:docMk/>
              <pc:sldMasterMk cId="1191321755" sldId="2147483684"/>
              <pc:sldLayoutMk cId="6746695" sldId="2147483685"/>
              <ac:picMk id="7" creationId="{C938D4CA-A121-4604-8225-B36B368F54FA}"/>
            </ac:picMkLst>
          </pc:picChg>
          <pc:picChg chg="add del">
            <ac:chgData name="Frederick, Samuel" userId="090dec4f-7d84-4616-bef6-b2226d1b24c4" providerId="ADAL" clId="{89F68C54-55B7-49AF-A76F-B6940287DEDA}" dt="2020-12-17T15:22:59.534" v="77"/>
            <ac:picMkLst>
              <pc:docMk/>
              <pc:sldMasterMk cId="1191321755" sldId="2147483684"/>
              <pc:sldLayoutMk cId="6746695" sldId="2147483685"/>
              <ac:picMk id="8" creationId="{0B99DF1E-0261-4A4F-8CF6-040525C48DC8}"/>
            </ac:picMkLst>
          </pc:picChg>
          <pc:picChg chg="add del">
            <ac:chgData name="Frederick, Samuel" userId="090dec4f-7d84-4616-bef6-b2226d1b24c4" providerId="ADAL" clId="{89F68C54-55B7-49AF-A76F-B6940287DEDA}" dt="2020-12-17T15:24:56.309" v="84" actId="478"/>
            <ac:picMkLst>
              <pc:docMk/>
              <pc:sldMasterMk cId="1191321755" sldId="2147483684"/>
              <pc:sldLayoutMk cId="6746695" sldId="2147483685"/>
              <ac:picMk id="14" creationId="{506D9F7A-F6D3-44D5-A9D4-528EE33E0AB0}"/>
            </ac:picMkLst>
          </pc:picChg>
          <pc:picChg chg="add del">
            <ac:chgData name="Frederick, Samuel" userId="090dec4f-7d84-4616-bef6-b2226d1b24c4" providerId="ADAL" clId="{89F68C54-55B7-49AF-A76F-B6940287DEDA}" dt="2020-12-17T15:31:11.843" v="97" actId="478"/>
            <ac:picMkLst>
              <pc:docMk/>
              <pc:sldMasterMk cId="1191321755" sldId="2147483684"/>
              <pc:sldLayoutMk cId="6746695" sldId="2147483685"/>
              <ac:picMk id="19" creationId="{C5961030-D3D1-4E52-9137-81605AE7C4C3}"/>
            </ac:picMkLst>
          </pc:picChg>
          <pc:cxnChg chg="add del">
            <ac:chgData name="Frederick, Samuel" userId="090dec4f-7d84-4616-bef6-b2226d1b24c4" providerId="ADAL" clId="{89F68C54-55B7-49AF-A76F-B6940287DEDA}" dt="2020-12-17T21:48:49.414" v="521" actId="478"/>
            <ac:cxnSpMkLst>
              <pc:docMk/>
              <pc:sldMasterMk cId="1191321755" sldId="2147483684"/>
              <pc:sldLayoutMk cId="6746695" sldId="2147483685"/>
              <ac:cxnSpMk id="8" creationId="{1A8E3FD3-21BE-4BE1-B3E5-9955787FBAA1}"/>
            </ac:cxnSpMkLst>
          </pc:cxnChg>
          <pc:cxnChg chg="add del">
            <ac:chgData name="Frederick, Samuel" userId="090dec4f-7d84-4616-bef6-b2226d1b24c4" providerId="ADAL" clId="{89F68C54-55B7-49AF-A76F-B6940287DEDA}" dt="2020-12-17T15:22:59.534" v="77"/>
            <ac:cxnSpMkLst>
              <pc:docMk/>
              <pc:sldMasterMk cId="1191321755" sldId="2147483684"/>
              <pc:sldLayoutMk cId="6746695" sldId="2147483685"/>
              <ac:cxnSpMk id="10" creationId="{19B37F70-2F74-4903-9F2F-6051B27CE7FD}"/>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1" creationId="{7C0671C1-D4C7-4A89-8D51-5FBA07044B44}"/>
            </ac:cxnSpMkLst>
          </pc:cxnChg>
          <pc:cxnChg chg="add">
            <ac:chgData name="Frederick, Samuel" userId="090dec4f-7d84-4616-bef6-b2226d1b24c4" providerId="ADAL" clId="{89F68C54-55B7-49AF-A76F-B6940287DEDA}" dt="2020-12-17T21:48:50.427" v="522"/>
            <ac:cxnSpMkLst>
              <pc:docMk/>
              <pc:sldMasterMk cId="1191321755" sldId="2147483684"/>
              <pc:sldLayoutMk cId="6746695" sldId="2147483685"/>
              <ac:cxnSpMk id="13" creationId="{1E9DEDCC-2674-4782-A997-502FC9D56841}"/>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5" creationId="{F1477822-3D44-4FFF-85FB-0C1BA9AEA70A}"/>
            </ac:cxnSpMkLst>
          </pc:cxnChg>
          <pc:cxnChg chg="add del">
            <ac:chgData name="Frederick, Samuel" userId="090dec4f-7d84-4616-bef6-b2226d1b24c4" providerId="ADAL" clId="{89F68C54-55B7-49AF-A76F-B6940287DEDA}" dt="2020-12-17T15:24:56.309" v="84" actId="478"/>
            <ac:cxnSpMkLst>
              <pc:docMk/>
              <pc:sldMasterMk cId="1191321755" sldId="2147483684"/>
              <pc:sldLayoutMk cId="6746695" sldId="2147483685"/>
              <ac:cxnSpMk id="16" creationId="{F41AC20F-0C24-4A4B-BAAB-86DE8EAC880E}"/>
            </ac:cxnSpMkLst>
          </pc:cxnChg>
        </pc:sldLayoutChg>
        <pc:sldLayoutChg chg="addSp delSp modSp del">
          <pc:chgData name="Frederick, Samuel" userId="090dec4f-7d84-4616-bef6-b2226d1b24c4" providerId="ADAL" clId="{89F68C54-55B7-49AF-A76F-B6940287DEDA}" dt="2020-12-17T16:09:21.839" v="304" actId="2696"/>
          <pc:sldLayoutMkLst>
            <pc:docMk/>
            <pc:sldMasterMk cId="1191321755" sldId="2147483684"/>
            <pc:sldLayoutMk cId="45040622" sldId="2147483686"/>
          </pc:sldLayoutMkLst>
          <pc:spChg chg="del">
            <ac:chgData name="Frederick, Samuel" userId="090dec4f-7d84-4616-bef6-b2226d1b24c4" providerId="ADAL" clId="{89F68C54-55B7-49AF-A76F-B6940287DEDA}" dt="2020-12-17T15:34:32.127" v="129" actId="478"/>
            <ac:spMkLst>
              <pc:docMk/>
              <pc:sldMasterMk cId="1191321755" sldId="2147483684"/>
              <pc:sldLayoutMk cId="45040622" sldId="2147483686"/>
              <ac:spMk id="2" creationId="{00000000-0000-0000-0000-000000000000}"/>
            </ac:spMkLst>
          </pc:spChg>
          <pc:spChg chg="add mod">
            <ac:chgData name="Frederick, Samuel" userId="090dec4f-7d84-4616-bef6-b2226d1b24c4" providerId="ADAL" clId="{89F68C54-55B7-49AF-A76F-B6940287DEDA}" dt="2020-12-17T15:52:31.132" v="277"/>
            <ac:spMkLst>
              <pc:docMk/>
              <pc:sldMasterMk cId="1191321755" sldId="2147483684"/>
              <pc:sldLayoutMk cId="45040622" sldId="2147483686"/>
              <ac:spMk id="8" creationId="{64D2C9BA-19C2-4A69-9ED4-DD250D582135}"/>
            </ac:spMkLst>
          </pc:spChg>
        </pc:sldLayoutChg>
        <pc:sldLayoutChg chg="addSp del">
          <pc:chgData name="Frederick, Samuel" userId="090dec4f-7d84-4616-bef6-b2226d1b24c4" providerId="ADAL" clId="{89F68C54-55B7-49AF-A76F-B6940287DEDA}" dt="2020-12-17T16:09:21.848" v="305" actId="2696"/>
          <pc:sldLayoutMkLst>
            <pc:docMk/>
            <pc:sldMasterMk cId="1191321755" sldId="2147483684"/>
            <pc:sldLayoutMk cId="3219687960" sldId="2147483687"/>
          </pc:sldLayoutMkLst>
          <pc:spChg chg="add">
            <ac:chgData name="Frederick, Samuel" userId="090dec4f-7d84-4616-bef6-b2226d1b24c4" providerId="ADAL" clId="{89F68C54-55B7-49AF-A76F-B6940287DEDA}" dt="2020-12-17T15:34:35.019" v="130"/>
            <ac:spMkLst>
              <pc:docMk/>
              <pc:sldMasterMk cId="1191321755" sldId="2147483684"/>
              <pc:sldLayoutMk cId="3219687960" sldId="2147483687"/>
              <ac:spMk id="8" creationId="{79593E00-1BA2-4061-B76E-50BF23783ED1}"/>
            </ac:spMkLst>
          </pc:spChg>
        </pc:sldLayoutChg>
        <pc:sldLayoutChg chg="addSp delSp del">
          <pc:chgData name="Frederick, Samuel" userId="090dec4f-7d84-4616-bef6-b2226d1b24c4" providerId="ADAL" clId="{89F68C54-55B7-49AF-A76F-B6940287DEDA}" dt="2020-12-17T16:09:21.868" v="306" actId="2696"/>
          <pc:sldLayoutMkLst>
            <pc:docMk/>
            <pc:sldMasterMk cId="1191321755" sldId="2147483684"/>
            <pc:sldLayoutMk cId="2384152537" sldId="2147483688"/>
          </pc:sldLayoutMkLst>
          <pc:spChg chg="del">
            <ac:chgData name="Frederick, Samuel" userId="090dec4f-7d84-4616-bef6-b2226d1b24c4" providerId="ADAL" clId="{89F68C54-55B7-49AF-A76F-B6940287DEDA}" dt="2020-12-17T15:34:38.201" v="131" actId="478"/>
            <ac:spMkLst>
              <pc:docMk/>
              <pc:sldMasterMk cId="1191321755" sldId="2147483684"/>
              <pc:sldLayoutMk cId="2384152537" sldId="2147483688"/>
              <ac:spMk id="2" creationId="{00000000-0000-0000-0000-000000000000}"/>
            </ac:spMkLst>
          </pc:spChg>
          <pc:spChg chg="add">
            <ac:chgData name="Frederick, Samuel" userId="090dec4f-7d84-4616-bef6-b2226d1b24c4" providerId="ADAL" clId="{89F68C54-55B7-49AF-A76F-B6940287DEDA}" dt="2020-12-17T15:34:38.383" v="132"/>
            <ac:spMkLst>
              <pc:docMk/>
              <pc:sldMasterMk cId="1191321755" sldId="2147483684"/>
              <pc:sldLayoutMk cId="2384152537" sldId="2147483688"/>
              <ac:spMk id="9" creationId="{AFE9ED32-527F-4F8B-9492-932F97730EDC}"/>
            </ac:spMkLst>
          </pc:spChg>
        </pc:sldLayoutChg>
        <pc:sldLayoutChg chg="addSp delSp del">
          <pc:chgData name="Frederick, Samuel" userId="090dec4f-7d84-4616-bef6-b2226d1b24c4" providerId="ADAL" clId="{89F68C54-55B7-49AF-A76F-B6940287DEDA}" dt="2020-12-17T16:09:21.886" v="307" actId="2696"/>
          <pc:sldLayoutMkLst>
            <pc:docMk/>
            <pc:sldMasterMk cId="1191321755" sldId="2147483684"/>
            <pc:sldLayoutMk cId="1965584504" sldId="2147483689"/>
          </pc:sldLayoutMkLst>
          <pc:spChg chg="del">
            <ac:chgData name="Frederick, Samuel" userId="090dec4f-7d84-4616-bef6-b2226d1b24c4" providerId="ADAL" clId="{89F68C54-55B7-49AF-A76F-B6940287DEDA}" dt="2020-12-17T15:24:04.730" v="79" actId="478"/>
            <ac:spMkLst>
              <pc:docMk/>
              <pc:sldMasterMk cId="1191321755" sldId="2147483684"/>
              <pc:sldLayoutMk cId="1965584504" sldId="2147483689"/>
              <ac:spMk id="2" creationId="{00000000-0000-0000-0000-000000000000}"/>
            </ac:spMkLst>
          </pc:spChg>
          <pc:spChg chg="add">
            <ac:chgData name="Frederick, Samuel" userId="090dec4f-7d84-4616-bef6-b2226d1b24c4" providerId="ADAL" clId="{89F68C54-55B7-49AF-A76F-B6940287DEDA}" dt="2020-12-17T15:34:43.357" v="133"/>
            <ac:spMkLst>
              <pc:docMk/>
              <pc:sldMasterMk cId="1191321755" sldId="2147483684"/>
              <pc:sldLayoutMk cId="1965584504" sldId="2147483689"/>
              <ac:spMk id="11" creationId="{CEA250C5-6C28-460C-BB8D-5525025C7905}"/>
            </ac:spMkLst>
          </pc:spChg>
        </pc:sldLayoutChg>
        <pc:sldLayoutChg chg="addSp delSp del">
          <pc:chgData name="Frederick, Samuel" userId="090dec4f-7d84-4616-bef6-b2226d1b24c4" providerId="ADAL" clId="{89F68C54-55B7-49AF-A76F-B6940287DEDA}" dt="2020-12-17T16:09:21.892" v="308" actId="2696"/>
          <pc:sldLayoutMkLst>
            <pc:docMk/>
            <pc:sldMasterMk cId="1191321755" sldId="2147483684"/>
            <pc:sldLayoutMk cId="2682930201" sldId="2147483690"/>
          </pc:sldLayoutMkLst>
          <pc:spChg chg="del">
            <ac:chgData name="Frederick, Samuel" userId="090dec4f-7d84-4616-bef6-b2226d1b24c4" providerId="ADAL" clId="{89F68C54-55B7-49AF-A76F-B6940287DEDA}" dt="2020-12-17T15:34:46.673" v="134" actId="478"/>
            <ac:spMkLst>
              <pc:docMk/>
              <pc:sldMasterMk cId="1191321755" sldId="2147483684"/>
              <pc:sldLayoutMk cId="2682930201" sldId="2147483690"/>
              <ac:spMk id="2" creationId="{00000000-0000-0000-0000-000000000000}"/>
            </ac:spMkLst>
          </pc:spChg>
          <pc:spChg chg="add">
            <ac:chgData name="Frederick, Samuel" userId="090dec4f-7d84-4616-bef6-b2226d1b24c4" providerId="ADAL" clId="{89F68C54-55B7-49AF-A76F-B6940287DEDA}" dt="2020-12-17T15:34:46.866" v="135"/>
            <ac:spMkLst>
              <pc:docMk/>
              <pc:sldMasterMk cId="1191321755" sldId="2147483684"/>
              <pc:sldLayoutMk cId="2682930201" sldId="2147483690"/>
              <ac:spMk id="7" creationId="{90EC3353-9DCD-4638-BAB5-87EEDA01597A}"/>
            </ac:spMkLst>
          </pc:spChg>
        </pc:sldLayoutChg>
        <pc:sldLayoutChg chg="addSp del">
          <pc:chgData name="Frederick, Samuel" userId="090dec4f-7d84-4616-bef6-b2226d1b24c4" providerId="ADAL" clId="{89F68C54-55B7-49AF-A76F-B6940287DEDA}" dt="2020-12-17T16:09:21.898" v="309" actId="2696"/>
          <pc:sldLayoutMkLst>
            <pc:docMk/>
            <pc:sldMasterMk cId="1191321755" sldId="2147483684"/>
            <pc:sldLayoutMk cId="116370155" sldId="2147483691"/>
          </pc:sldLayoutMkLst>
          <pc:spChg chg="add">
            <ac:chgData name="Frederick, Samuel" userId="090dec4f-7d84-4616-bef6-b2226d1b24c4" providerId="ADAL" clId="{89F68C54-55B7-49AF-A76F-B6940287DEDA}" dt="2020-12-17T15:34:48.474" v="136"/>
            <ac:spMkLst>
              <pc:docMk/>
              <pc:sldMasterMk cId="1191321755" sldId="2147483684"/>
              <pc:sldLayoutMk cId="116370155" sldId="2147483691"/>
              <ac:spMk id="6" creationId="{A2B9450D-A5E6-415E-94FD-2DBE0FF8BC65}"/>
            </ac:spMkLst>
          </pc:spChg>
        </pc:sldLayoutChg>
        <pc:sldLayoutChg chg="del">
          <pc:chgData name="Frederick, Samuel" userId="090dec4f-7d84-4616-bef6-b2226d1b24c4" providerId="ADAL" clId="{89F68C54-55B7-49AF-A76F-B6940287DEDA}" dt="2020-12-17T16:09:21.908" v="310" actId="2696"/>
          <pc:sldLayoutMkLst>
            <pc:docMk/>
            <pc:sldMasterMk cId="1191321755" sldId="2147483684"/>
            <pc:sldLayoutMk cId="4034981354" sldId="2147483692"/>
          </pc:sldLayoutMkLst>
        </pc:sldLayoutChg>
        <pc:sldLayoutChg chg="del">
          <pc:chgData name="Frederick, Samuel" userId="090dec4f-7d84-4616-bef6-b2226d1b24c4" providerId="ADAL" clId="{89F68C54-55B7-49AF-A76F-B6940287DEDA}" dt="2020-12-17T16:09:21.916" v="311" actId="2696"/>
          <pc:sldLayoutMkLst>
            <pc:docMk/>
            <pc:sldMasterMk cId="1191321755" sldId="2147483684"/>
            <pc:sldLayoutMk cId="4165424825" sldId="2147483693"/>
          </pc:sldLayoutMkLst>
        </pc:sldLayoutChg>
        <pc:sldLayoutChg chg="del">
          <pc:chgData name="Frederick, Samuel" userId="090dec4f-7d84-4616-bef6-b2226d1b24c4" providerId="ADAL" clId="{89F68C54-55B7-49AF-A76F-B6940287DEDA}" dt="2020-12-17T16:09:21.924" v="312" actId="2696"/>
          <pc:sldLayoutMkLst>
            <pc:docMk/>
            <pc:sldMasterMk cId="1191321755" sldId="2147483684"/>
            <pc:sldLayoutMk cId="4166971773" sldId="2147483694"/>
          </pc:sldLayoutMkLst>
        </pc:sldLayoutChg>
        <pc:sldLayoutChg chg="del">
          <pc:chgData name="Frederick, Samuel" userId="090dec4f-7d84-4616-bef6-b2226d1b24c4" providerId="ADAL" clId="{89F68C54-55B7-49AF-A76F-B6940287DEDA}" dt="2020-12-17T16:09:21.935" v="313" actId="2696"/>
          <pc:sldLayoutMkLst>
            <pc:docMk/>
            <pc:sldMasterMk cId="1191321755" sldId="2147483684"/>
            <pc:sldLayoutMk cId="4164760696" sldId="2147483695"/>
          </pc:sldLayoutMkLst>
        </pc:sldLayoutChg>
        <pc:sldLayoutChg chg="addSp delSp modSp">
          <pc:chgData name="Frederick, Samuel" userId="090dec4f-7d84-4616-bef6-b2226d1b24c4" providerId="ADAL" clId="{89F68C54-55B7-49AF-A76F-B6940287DEDA}" dt="2020-12-29T14:16:10.918" v="576" actId="478"/>
          <pc:sldLayoutMkLst>
            <pc:docMk/>
            <pc:sldMasterMk cId="1191321755" sldId="2147483684"/>
            <pc:sldLayoutMk cId="1708679687" sldId="2147483696"/>
          </pc:sldLayoutMkLst>
          <pc:spChg chg="add del">
            <ac:chgData name="Frederick, Samuel" userId="090dec4f-7d84-4616-bef6-b2226d1b24c4" providerId="ADAL" clId="{89F68C54-55B7-49AF-A76F-B6940287DEDA}" dt="2020-12-17T16:14:08.932" v="332" actId="11529"/>
            <ac:spMkLst>
              <pc:docMk/>
              <pc:sldMasterMk cId="1191321755" sldId="2147483684"/>
              <pc:sldLayoutMk cId="1708679687" sldId="2147483696"/>
              <ac:spMk id="2" creationId="{E27C3D4C-1DD9-4BE8-BCC6-4310B0A43DE7}"/>
            </ac:spMkLst>
          </pc:spChg>
          <pc:spChg chg="add del">
            <ac:chgData name="Frederick, Samuel" userId="090dec4f-7d84-4616-bef6-b2226d1b24c4" providerId="ADAL" clId="{89F68C54-55B7-49AF-A76F-B6940287DEDA}" dt="2020-12-29T14:15:45.937" v="570" actId="11529"/>
            <ac:spMkLst>
              <pc:docMk/>
              <pc:sldMasterMk cId="1191321755" sldId="2147483684"/>
              <pc:sldLayoutMk cId="1708679687" sldId="2147483696"/>
              <ac:spMk id="2" creationId="{ECF99431-D509-40C3-A30B-1996F2D55AA8}"/>
            </ac:spMkLst>
          </pc:spChg>
          <pc:spChg chg="del mod">
            <ac:chgData name="Frederick, Samuel" userId="090dec4f-7d84-4616-bef6-b2226d1b24c4" providerId="ADAL" clId="{89F68C54-55B7-49AF-A76F-B6940287DEDA}" dt="2020-12-17T16:08:49.987" v="302" actId="478"/>
            <ac:spMkLst>
              <pc:docMk/>
              <pc:sldMasterMk cId="1191321755" sldId="2147483684"/>
              <pc:sldLayoutMk cId="1708679687" sldId="2147483696"/>
              <ac:spMk id="3" creationId="{3119C750-1570-4421-A424-6936C7286F8E}"/>
            </ac:spMkLst>
          </pc:spChg>
          <pc:spChg chg="add del mod">
            <ac:chgData name="Frederick, Samuel" userId="090dec4f-7d84-4616-bef6-b2226d1b24c4" providerId="ADAL" clId="{89F68C54-55B7-49AF-A76F-B6940287DEDA}" dt="2020-12-29T14:15:53.667" v="572" actId="478"/>
            <ac:spMkLst>
              <pc:docMk/>
              <pc:sldMasterMk cId="1191321755" sldId="2147483684"/>
              <pc:sldLayoutMk cId="1708679687" sldId="2147483696"/>
              <ac:spMk id="3" creationId="{A9CA798A-2A40-4FED-A1D9-DA4838DB6A81}"/>
            </ac:spMkLst>
          </pc:spChg>
          <pc:spChg chg="mod">
            <ac:chgData name="Frederick, Samuel" userId="090dec4f-7d84-4616-bef6-b2226d1b24c4" providerId="ADAL" clId="{89F68C54-55B7-49AF-A76F-B6940287DEDA}" dt="2020-12-17T16:13:49.598" v="330" actId="962"/>
            <ac:spMkLst>
              <pc:docMk/>
              <pc:sldMasterMk cId="1191321755" sldId="2147483684"/>
              <pc:sldLayoutMk cId="1708679687" sldId="2147483696"/>
              <ac:spMk id="4" creationId="{3FD28EF8-7326-4B5B-B5F2-3F3DF1EE0CAD}"/>
            </ac:spMkLst>
          </pc:spChg>
          <pc:spChg chg="add del">
            <ac:chgData name="Frederick, Samuel" userId="090dec4f-7d84-4616-bef6-b2226d1b24c4" providerId="ADAL" clId="{89F68C54-55B7-49AF-A76F-B6940287DEDA}" dt="2020-12-17T21:49:00.018" v="524" actId="478"/>
            <ac:spMkLst>
              <pc:docMk/>
              <pc:sldMasterMk cId="1191321755" sldId="2147483684"/>
              <pc:sldLayoutMk cId="1708679687" sldId="2147483696"/>
              <ac:spMk id="5" creationId="{3F527BB3-B51F-4144-AB4F-5BA52DDE74BE}"/>
            </ac:spMkLst>
          </pc:spChg>
          <pc:spChg chg="add del">
            <ac:chgData name="Frederick, Samuel" userId="090dec4f-7d84-4616-bef6-b2226d1b24c4" providerId="ADAL" clId="{89F68C54-55B7-49AF-A76F-B6940287DEDA}" dt="2020-12-17T16:10:23.721" v="316" actId="478"/>
            <ac:spMkLst>
              <pc:docMk/>
              <pc:sldMasterMk cId="1191321755" sldId="2147483684"/>
              <pc:sldLayoutMk cId="1708679687" sldId="2147483696"/>
              <ac:spMk id="5" creationId="{EEC528BD-A9F9-4F27-A81E-2B3210AE71E5}"/>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6" creationId="{4A98EBBE-82D6-4F96-BC74-AD84E61479EE}"/>
            </ac:spMkLst>
          </pc:spChg>
          <pc:spChg chg="add del mod">
            <ac:chgData name="Frederick, Samuel" userId="090dec4f-7d84-4616-bef6-b2226d1b24c4" providerId="ADAL" clId="{89F68C54-55B7-49AF-A76F-B6940287DEDA}" dt="2020-12-17T16:16:40.596" v="413" actId="478"/>
            <ac:spMkLst>
              <pc:docMk/>
              <pc:sldMasterMk cId="1191321755" sldId="2147483684"/>
              <pc:sldLayoutMk cId="1708679687" sldId="2147483696"/>
              <ac:spMk id="6" creationId="{4B77682E-FB41-47AF-8D47-16FBC2DED125}"/>
            </ac:spMkLst>
          </pc:spChg>
          <pc:spChg chg="add">
            <ac:chgData name="Frederick, Samuel" userId="090dec4f-7d84-4616-bef6-b2226d1b24c4" providerId="ADAL" clId="{89F68C54-55B7-49AF-A76F-B6940287DEDA}" dt="2020-12-17T21:49:02.567" v="525"/>
            <ac:spMkLst>
              <pc:docMk/>
              <pc:sldMasterMk cId="1191321755" sldId="2147483684"/>
              <pc:sldLayoutMk cId="1708679687" sldId="2147483696"/>
              <ac:spMk id="7" creationId="{A82DC548-D5B5-4E17-8A4F-9840B35140DC}"/>
            </ac:spMkLst>
          </pc:spChg>
          <pc:spChg chg="add del mod">
            <ac:chgData name="Frederick, Samuel" userId="090dec4f-7d84-4616-bef6-b2226d1b24c4" providerId="ADAL" clId="{89F68C54-55B7-49AF-A76F-B6940287DEDA}" dt="2020-12-17T16:18:15.407" v="422" actId="478"/>
            <ac:spMkLst>
              <pc:docMk/>
              <pc:sldMasterMk cId="1191321755" sldId="2147483684"/>
              <pc:sldLayoutMk cId="1708679687" sldId="2147483696"/>
              <ac:spMk id="7" creationId="{B2A6C9E3-1FDC-438D-B8CC-0E9997C85B79}"/>
            </ac:spMkLst>
          </pc:spChg>
          <pc:spChg chg="add mod">
            <ac:chgData name="Frederick, Samuel" userId="090dec4f-7d84-4616-bef6-b2226d1b24c4" providerId="ADAL" clId="{89F68C54-55B7-49AF-A76F-B6940287DEDA}" dt="2020-12-17T21:49:09.906" v="527" actId="13244"/>
            <ac:spMkLst>
              <pc:docMk/>
              <pc:sldMasterMk cId="1191321755" sldId="2147483684"/>
              <pc:sldLayoutMk cId="1708679687" sldId="2147483696"/>
              <ac:spMk id="8" creationId="{FDEC4582-AD5A-4F12-AA80-3A83C1404413}"/>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10" creationId="{BC8F9E07-5B9D-4DD1-A755-826C3623EE32}"/>
            </ac:spMkLst>
          </pc:spChg>
          <pc:spChg chg="add del">
            <ac:chgData name="Frederick, Samuel" userId="090dec4f-7d84-4616-bef6-b2226d1b24c4" providerId="ADAL" clId="{89F68C54-55B7-49AF-A76F-B6940287DEDA}" dt="2020-12-29T14:16:03.529" v="574" actId="478"/>
            <ac:spMkLst>
              <pc:docMk/>
              <pc:sldMasterMk cId="1191321755" sldId="2147483684"/>
              <pc:sldLayoutMk cId="1708679687" sldId="2147483696"/>
              <ac:spMk id="11" creationId="{61CD0BF2-F1B6-40DE-BF67-CA4F3A02ABF5}"/>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2" creationId="{70FAEB2A-8A57-4ED1-8C4E-B258A5C2774E}"/>
            </ac:spMkLst>
          </pc:spChg>
          <pc:spChg chg="add del">
            <ac:chgData name="Frederick, Samuel" userId="090dec4f-7d84-4616-bef6-b2226d1b24c4" providerId="ADAL" clId="{89F68C54-55B7-49AF-A76F-B6940287DEDA}" dt="2020-12-29T14:16:10.918" v="576" actId="478"/>
            <ac:spMkLst>
              <pc:docMk/>
              <pc:sldMasterMk cId="1191321755" sldId="2147483684"/>
              <pc:sldLayoutMk cId="1708679687" sldId="2147483696"/>
              <ac:spMk id="14" creationId="{5D5DDC4D-4CBA-451C-A0BC-92C56BD38768}"/>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6" creationId="{ED02720D-A4EF-4826-8C09-11C551940217}"/>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7" creationId="{F6DB5520-6A85-475E-B69E-926FC6071A05}"/>
            </ac:spMkLst>
          </pc:spChg>
          <pc:spChg chg="add">
            <ac:chgData name="Frederick, Samuel" userId="090dec4f-7d84-4616-bef6-b2226d1b24c4" providerId="ADAL" clId="{89F68C54-55B7-49AF-A76F-B6940287DEDA}" dt="2020-12-29T14:13:42.235" v="567"/>
            <ac:spMkLst>
              <pc:docMk/>
              <pc:sldMasterMk cId="1191321755" sldId="2147483684"/>
              <pc:sldLayoutMk cId="1708679687" sldId="2147483696"/>
              <ac:spMk id="18" creationId="{D8B39F57-BF5C-45BE-82CA-DEA8E86392DA}"/>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19" creationId="{C69CC3FC-1115-4261-866D-92BB115C32AE}"/>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0" creationId="{AB66D047-70DE-4682-98B3-52223EB47C07}"/>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2" creationId="{4A06693C-C97A-4738-96FD-4F6113231B16}"/>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3" creationId="{808E8B0A-7340-4EA3-8039-E6EC40440357}"/>
            </ac:spMkLst>
          </pc:spChg>
          <pc:cxnChg chg="add del">
            <ac:chgData name="Frederick, Samuel" userId="090dec4f-7d84-4616-bef6-b2226d1b24c4" providerId="ADAL" clId="{89F68C54-55B7-49AF-A76F-B6940287DEDA}" dt="2020-12-17T21:48:59.521" v="523" actId="478"/>
            <ac:cxnSpMkLst>
              <pc:docMk/>
              <pc:sldMasterMk cId="1191321755" sldId="2147483684"/>
              <pc:sldLayoutMk cId="1708679687" sldId="2147483696"/>
              <ac:cxnSpMk id="6" creationId="{388D7A3F-F111-4B2B-9924-2622CCD2CDDB}"/>
            </ac:cxnSpMkLst>
          </pc:cxnChg>
          <pc:cxnChg chg="add">
            <ac:chgData name="Frederick, Samuel" userId="090dec4f-7d84-4616-bef6-b2226d1b24c4" providerId="ADAL" clId="{89F68C54-55B7-49AF-A76F-B6940287DEDA}" dt="2020-12-17T21:49:02.567" v="525"/>
            <ac:cxnSpMkLst>
              <pc:docMk/>
              <pc:sldMasterMk cId="1191321755" sldId="2147483684"/>
              <pc:sldLayoutMk cId="1708679687" sldId="2147483696"/>
              <ac:cxnSpMk id="9" creationId="{EB13932D-018C-4511-99BC-D90CAF43C133}"/>
            </ac:cxnSpMkLst>
          </pc:cxnChg>
          <pc:cxnChg chg="add del">
            <ac:chgData name="Frederick, Samuel" userId="090dec4f-7d84-4616-bef6-b2226d1b24c4" providerId="ADAL" clId="{89F68C54-55B7-49AF-A76F-B6940287DEDA}" dt="2020-12-29T14:16:03.529" v="574" actId="478"/>
            <ac:cxnSpMkLst>
              <pc:docMk/>
              <pc:sldMasterMk cId="1191321755" sldId="2147483684"/>
              <pc:sldLayoutMk cId="1708679687" sldId="2147483696"/>
              <ac:cxnSpMk id="13" creationId="{D431D6A5-FF86-4279-82AE-063629250CF9}"/>
            </ac:cxnSpMkLst>
          </pc:cxnChg>
          <pc:cxnChg chg="add del">
            <ac:chgData name="Frederick, Samuel" userId="090dec4f-7d84-4616-bef6-b2226d1b24c4" providerId="ADAL" clId="{89F68C54-55B7-49AF-A76F-B6940287DEDA}" dt="2020-12-29T14:16:10.918" v="576" actId="478"/>
            <ac:cxnSpMkLst>
              <pc:docMk/>
              <pc:sldMasterMk cId="1191321755" sldId="2147483684"/>
              <pc:sldLayoutMk cId="1708679687" sldId="2147483696"/>
              <ac:cxnSpMk id="15" creationId="{C35EE81A-05C5-41AD-AFD7-351C8BBDD174}"/>
            </ac:cxnSpMkLst>
          </pc:cxnChg>
          <pc:cxnChg chg="add del mod">
            <ac:chgData name="Frederick, Samuel" userId="090dec4f-7d84-4616-bef6-b2226d1b24c4" providerId="ADAL" clId="{89F68C54-55B7-49AF-A76F-B6940287DEDA}" dt="2020-12-29T14:16:03.529" v="574" actId="478"/>
            <ac:cxnSpMkLst>
              <pc:docMk/>
              <pc:sldMasterMk cId="1191321755" sldId="2147483684"/>
              <pc:sldLayoutMk cId="1708679687" sldId="2147483696"/>
              <ac:cxnSpMk id="21" creationId="{239ACA1B-35F5-4C26-BB72-1FF52CD0E96B}"/>
            </ac:cxnSpMkLst>
          </pc:cxnChg>
        </pc:sldLayoutChg>
        <pc:sldLayoutChg chg="addSp delSp del">
          <pc:chgData name="Frederick, Samuel" userId="090dec4f-7d84-4616-bef6-b2226d1b24c4" providerId="ADAL" clId="{89F68C54-55B7-49AF-A76F-B6940287DEDA}" dt="2020-12-17T21:46:13.800" v="512" actId="2696"/>
          <pc:sldLayoutMkLst>
            <pc:docMk/>
            <pc:sldMasterMk cId="1191321755" sldId="2147483684"/>
            <pc:sldLayoutMk cId="1435110977" sldId="2147483697"/>
          </pc:sldLayoutMkLst>
          <pc:spChg chg="del">
            <ac:chgData name="Frederick, Samuel" userId="090dec4f-7d84-4616-bef6-b2226d1b24c4" providerId="ADAL" clId="{89F68C54-55B7-49AF-A76F-B6940287DEDA}" dt="2020-12-17T21:42:35.789" v="501" actId="478"/>
            <ac:spMkLst>
              <pc:docMk/>
              <pc:sldMasterMk cId="1191321755" sldId="2147483684"/>
              <pc:sldLayoutMk cId="1435110977" sldId="2147483697"/>
              <ac:spMk id="2" creationId="{3FFA4345-F9C5-4989-A4F1-E647438041CE}"/>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3" creationId="{AAEAAA6C-628B-4EE0-AC4F-9E987980AFEF}"/>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4" creationId="{C7706A2D-B8F5-4B61-9FE3-F9059793B1E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5" creationId="{F36784FD-A49D-4CCE-BFF2-0BB61E4735B7}"/>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7" creationId="{B0389FB0-01B5-4BAC-98CD-C3C06526E504}"/>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0" creationId="{AAEBA064-C1B6-4179-8B01-910B54ECEEBC}"/>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1" creationId="{453A409E-2530-4437-9126-A5E22B554338}"/>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2" creationId="{05750AF7-1C4F-4C7A-8B4E-1336885CAC8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4" creationId="{68FA0543-B9DB-44EA-B8F5-6B952446ECB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5" creationId="{043E17D2-37E5-46C2-ABFC-BF870DCE0447}"/>
            </ac:spMkLst>
          </pc:spChg>
          <pc:spChg chg="add">
            <ac:chgData name="Frederick, Samuel" userId="090dec4f-7d84-4616-bef6-b2226d1b24c4" providerId="ADAL" clId="{89F68C54-55B7-49AF-A76F-B6940287DEDA}" dt="2020-12-17T21:42:52.716" v="503"/>
            <ac:spMkLst>
              <pc:docMk/>
              <pc:sldMasterMk cId="1191321755" sldId="2147483684"/>
              <pc:sldLayoutMk cId="1435110977" sldId="2147483697"/>
              <ac:spMk id="16" creationId="{10F99DA6-F0C3-4729-AE9F-67085D5EB4E0}"/>
            </ac:spMkLst>
          </pc:spChg>
          <pc:spChg chg="add">
            <ac:chgData name="Frederick, Samuel" userId="090dec4f-7d84-4616-bef6-b2226d1b24c4" providerId="ADAL" clId="{89F68C54-55B7-49AF-A76F-B6940287DEDA}" dt="2020-12-17T21:42:58.384" v="504"/>
            <ac:spMkLst>
              <pc:docMk/>
              <pc:sldMasterMk cId="1191321755" sldId="2147483684"/>
              <pc:sldLayoutMk cId="1435110977" sldId="2147483697"/>
              <ac:spMk id="17" creationId="{63D76749-9D46-4258-BE33-068A7E54BECE}"/>
            </ac:spMkLst>
          </pc:spChg>
          <pc:picChg chg="add">
            <ac:chgData name="Frederick, Samuel" userId="090dec4f-7d84-4616-bef6-b2226d1b24c4" providerId="ADAL" clId="{89F68C54-55B7-49AF-A76F-B6940287DEDA}" dt="2020-12-17T21:42:37.856" v="502"/>
            <ac:picMkLst>
              <pc:docMk/>
              <pc:sldMasterMk cId="1191321755" sldId="2147483684"/>
              <pc:sldLayoutMk cId="1435110977" sldId="2147483697"/>
              <ac:picMk id="9" creationId="{163ECF07-A9F4-49CD-B988-F2A25E85E2ED}"/>
            </ac:picMkLst>
          </pc:pic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6" creationId="{7BEDFE47-9A50-4043-8F88-34806BAA7EE5}"/>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8" creationId="{48EB7A5C-CE38-4F2B-A593-3E5FFE565764}"/>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13" creationId="{6C159B0E-09D2-4933-92B8-AC508BCB016A}"/>
            </ac:cxnSpMkLst>
          </pc:cxnChg>
        </pc:sldLayoutChg>
      </pc:sldMasterChg>
    </pc:docChg>
  </pc:docChgLst>
  <pc:docChgLst>
    <pc:chgData name="Kumar, Menaka" userId="8972b6a7-3ec9-4ac8-b4ad-4e01d2fc2916" providerId="ADAL" clId="{EAF5AB98-A733-43E2-95E7-817BD815CC23}"/>
    <pc:docChg chg="modSld">
      <pc:chgData name="Kumar, Menaka" userId="8972b6a7-3ec9-4ac8-b4ad-4e01d2fc2916" providerId="ADAL" clId="{EAF5AB98-A733-43E2-95E7-817BD815CC23}" dt="2023-02-08T19:43:21.921" v="38" actId="20577"/>
      <pc:docMkLst>
        <pc:docMk/>
      </pc:docMkLst>
      <pc:sldChg chg="modSp mod">
        <pc:chgData name="Kumar, Menaka" userId="8972b6a7-3ec9-4ac8-b4ad-4e01d2fc2916" providerId="ADAL" clId="{EAF5AB98-A733-43E2-95E7-817BD815CC23}" dt="2023-02-08T19:43:21.921" v="38" actId="20577"/>
        <pc:sldMkLst>
          <pc:docMk/>
          <pc:sldMk cId="1609848839" sldId="256"/>
        </pc:sldMkLst>
        <pc:graphicFrameChg chg="modGraphic">
          <ac:chgData name="Kumar, Menaka" userId="8972b6a7-3ec9-4ac8-b4ad-4e01d2fc2916" providerId="ADAL" clId="{EAF5AB98-A733-43E2-95E7-817BD815CC23}" dt="2023-02-08T19:43:21.921" v="38" actId="20577"/>
          <ac:graphicFrameMkLst>
            <pc:docMk/>
            <pc:sldMk cId="1609848839" sldId="256"/>
            <ac:graphicFrameMk id="18" creationId="{47941790-F508-45B8-841D-BA5D6A7CA69F}"/>
          </ac:graphicFrameMkLst>
        </pc:graphicFrameChg>
      </pc:sldChg>
    </pc:docChg>
  </pc:docChgLst>
  <pc:docChgLst>
    <pc:chgData name="Kumar, Menaka" userId="8972b6a7-3ec9-4ac8-b4ad-4e01d2fc2916" providerId="ADAL" clId="{3A59A504-4BBF-4CE1-B725-22C02D41D3A9}"/>
    <pc:docChg chg="modSld">
      <pc:chgData name="Kumar, Menaka" userId="8972b6a7-3ec9-4ac8-b4ad-4e01d2fc2916" providerId="ADAL" clId="{3A59A504-4BBF-4CE1-B725-22C02D41D3A9}" dt="2024-05-30T18:54:23.963" v="5" actId="20577"/>
      <pc:docMkLst>
        <pc:docMk/>
      </pc:docMkLst>
      <pc:sldChg chg="modSp mod">
        <pc:chgData name="Kumar, Menaka" userId="8972b6a7-3ec9-4ac8-b4ad-4e01d2fc2916" providerId="ADAL" clId="{3A59A504-4BBF-4CE1-B725-22C02D41D3A9}" dt="2024-05-30T18:54:23.963" v="5" actId="20577"/>
        <pc:sldMkLst>
          <pc:docMk/>
          <pc:sldMk cId="1609848839" sldId="256"/>
        </pc:sldMkLst>
        <pc:graphicFrameChg chg="mod">
          <ac:chgData name="Kumar, Menaka" userId="8972b6a7-3ec9-4ac8-b4ad-4e01d2fc2916" providerId="ADAL" clId="{3A59A504-4BBF-4CE1-B725-22C02D41D3A9}" dt="2024-05-30T18:54:13.006" v="1"/>
          <ac:graphicFrameMkLst>
            <pc:docMk/>
            <pc:sldMk cId="1609848839" sldId="256"/>
            <ac:graphicFrameMk id="32" creationId="{0D1D374C-B4C8-4DAE-87EF-F02EFE4AFFB7}"/>
          </ac:graphicFrameMkLst>
        </pc:graphicFrameChg>
        <pc:graphicFrameChg chg="modGraphic">
          <ac:chgData name="Kumar, Menaka" userId="8972b6a7-3ec9-4ac8-b4ad-4e01d2fc2916" providerId="ADAL" clId="{3A59A504-4BBF-4CE1-B725-22C02D41D3A9}" dt="2024-05-30T18:54:23.963" v="5" actId="20577"/>
          <ac:graphicFrameMkLst>
            <pc:docMk/>
            <pc:sldMk cId="1609848839" sldId="256"/>
            <ac:graphicFrameMk id="75" creationId="{6EB4E630-8A33-412B-A3BF-8934090A792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C81190-45C7-467B-A33C-A0920D744D4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39855-76E2-4463-AA20-4908190B20B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86CAC7-D409-43E0-9239-3260F031D6D3}" type="datetimeFigureOut">
              <a:rPr lang="en-US" smtClean="0"/>
              <a:t>5/30/2024</a:t>
            </a:fld>
            <a:endParaRPr lang="en-US"/>
          </a:p>
        </p:txBody>
      </p:sp>
      <p:sp>
        <p:nvSpPr>
          <p:cNvPr id="4" name="Footer Placeholder 3">
            <a:extLst>
              <a:ext uri="{FF2B5EF4-FFF2-40B4-BE49-F238E27FC236}">
                <a16:creationId xmlns:a16="http://schemas.microsoft.com/office/drawing/2014/main" id="{22B68D0F-CA34-460B-9D4F-A0C2951418AA}"/>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4CE27A-1217-45C1-8A5D-0FEA82573A13}"/>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4D5C48E-9327-49FF-B8E8-FC2D8DA51174}" type="slidenum">
              <a:rPr lang="en-US" smtClean="0"/>
              <a:t>‹#›</a:t>
            </a:fld>
            <a:endParaRPr lang="en-US"/>
          </a:p>
        </p:txBody>
      </p:sp>
    </p:spTree>
    <p:extLst>
      <p:ext uri="{BB962C8B-B14F-4D97-AF65-F5344CB8AC3E}">
        <p14:creationId xmlns:p14="http://schemas.microsoft.com/office/powerpoint/2010/main" val="412061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5/30/2024</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12" name="Rectangle: Rounded Corners 11">
            <a:extLst>
              <a:ext uri="{FF2B5EF4-FFF2-40B4-BE49-F238E27FC236}">
                <a16:creationId xmlns:a16="http://schemas.microsoft.com/office/drawing/2014/main" id="{6E977456-2E7D-4B94-8F6B-14EA6E7F331A}"/>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dirty="0"/>
          </a:p>
        </p:txBody>
      </p:sp>
      <p:cxnSp>
        <p:nvCxnSpPr>
          <p:cNvPr id="13" name="Straight Connector 12">
            <a:extLst>
              <a:ext uri="{FF2B5EF4-FFF2-40B4-BE49-F238E27FC236}">
                <a16:creationId xmlns:a16="http://schemas.microsoft.com/office/drawing/2014/main" id="{1E9DEDCC-2674-4782-A997-502FC9D56841}"/>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4CEAB31F-96E9-478E-B76F-992733BA077D}"/>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7" name="Text Placeholder 4">
            <a:extLst>
              <a:ext uri="{FF2B5EF4-FFF2-40B4-BE49-F238E27FC236}">
                <a16:creationId xmlns:a16="http://schemas.microsoft.com/office/drawing/2014/main" id="{9C129ADE-2450-4964-9002-6159F00A83DF}"/>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8" name="Text Placeholder 12">
            <a:extLst>
              <a:ext uri="{FF2B5EF4-FFF2-40B4-BE49-F238E27FC236}">
                <a16:creationId xmlns:a16="http://schemas.microsoft.com/office/drawing/2014/main" id="{FD7E6056-2EED-4702-9CAE-4FDCB8C6C0ED}"/>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9" name="Rectangle: Rounded Corners 8">
            <a:extLst>
              <a:ext uri="{FF2B5EF4-FFF2-40B4-BE49-F238E27FC236}">
                <a16:creationId xmlns:a16="http://schemas.microsoft.com/office/drawing/2014/main" id="{B2C3F971-6563-4D48-8CDB-134B7D63D25E}"/>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7" name="Rectangle: Rounded Corners 6">
            <a:extLst>
              <a:ext uri="{FF2B5EF4-FFF2-40B4-BE49-F238E27FC236}">
                <a16:creationId xmlns:a16="http://schemas.microsoft.com/office/drawing/2014/main" id="{A82DC548-D5B5-4E17-8A4F-9840B35140DC}"/>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9" name="Straight Connector 8">
            <a:extLst>
              <a:ext uri="{FF2B5EF4-FFF2-40B4-BE49-F238E27FC236}">
                <a16:creationId xmlns:a16="http://schemas.microsoft.com/office/drawing/2014/main" id="{EB13932D-018C-4511-99BC-D90CAF43C133}"/>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FDEC4582-AD5A-4F12-AA80-3A83C140441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10" name="Text Placeholder 12">
            <a:extLst>
              <a:ext uri="{FF2B5EF4-FFF2-40B4-BE49-F238E27FC236}">
                <a16:creationId xmlns:a16="http://schemas.microsoft.com/office/drawing/2014/main" id="{BC8F9E07-5B9D-4DD1-A755-826C3623EE32}"/>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1" name="Text Placeholder 4">
            <a:extLst>
              <a:ext uri="{FF2B5EF4-FFF2-40B4-BE49-F238E27FC236}">
                <a16:creationId xmlns:a16="http://schemas.microsoft.com/office/drawing/2014/main" id="{8B99C8BF-BF9B-481F-A038-CC1E27893E66}"/>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2" name="Rectangle: Rounded Corners 11">
            <a:extLst>
              <a:ext uri="{FF2B5EF4-FFF2-40B4-BE49-F238E27FC236}">
                <a16:creationId xmlns:a16="http://schemas.microsoft.com/office/drawing/2014/main" id="{2EFDDF6A-7F60-4092-B2D1-F357562A77BD}"/>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1708679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9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18">
            <a:extLst>
              <a:ext uri="{FF2B5EF4-FFF2-40B4-BE49-F238E27FC236}">
                <a16:creationId xmlns:a16="http://schemas.microsoft.com/office/drawing/2014/main" id="{0D1D374C-B4C8-4DAE-87EF-F02EFE4AFFB7}"/>
              </a:ext>
            </a:extLst>
          </p:cNvPr>
          <p:cNvGraphicFramePr>
            <a:graphicFrameLocks noGrp="1"/>
          </p:cNvGraphicFramePr>
          <p:nvPr>
            <p:extLst>
              <p:ext uri="{D42A27DB-BD31-4B8C-83A1-F6EECF244321}">
                <p14:modId xmlns:p14="http://schemas.microsoft.com/office/powerpoint/2010/main" val="3411218623"/>
              </p:ext>
            </p:extLst>
          </p:nvPr>
        </p:nvGraphicFramePr>
        <p:xfrm>
          <a:off x="7655757" y="18486020"/>
          <a:ext cx="4636008" cy="1030064"/>
        </p:xfrm>
        <a:graphic>
          <a:graphicData uri="http://schemas.openxmlformats.org/drawingml/2006/table">
            <a:tbl>
              <a:tblPr firstRow="1" bandRow="1">
                <a:tableStyleId>{69CF1AB2-1976-4502-BF36-3FF5EA218861}</a:tableStyleId>
              </a:tblPr>
              <a:tblGrid>
                <a:gridCol w="3968496">
                  <a:extLst>
                    <a:ext uri="{9D8B030D-6E8A-4147-A177-3AD203B41FA5}">
                      <a16:colId xmlns:a16="http://schemas.microsoft.com/office/drawing/2014/main" val="3814208030"/>
                    </a:ext>
                  </a:extLst>
                </a:gridCol>
                <a:gridCol w="667512">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Mean 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41191" y="2566960"/>
            <a:ext cx="2016336" cy="273921"/>
          </a:xfrm>
          <a:prstGeom prst="rect">
            <a:avLst/>
          </a:prstGeom>
          <a:solidFill>
            <a:schemeClr val="bg1"/>
          </a:solidFill>
        </p:spPr>
        <p:txBody>
          <a:bodyPr wrap="square" tIns="0" bIns="0" rtlCol="0" anchor="ctr">
            <a:spAutoFit/>
          </a:bodyPr>
          <a:lstStyle/>
          <a:p>
            <a:pPr algn="ctr"/>
            <a:r>
              <a:rPr lang="en-US" sz="1780" dirty="0">
                <a:latin typeface="+mj-lt"/>
              </a:rPr>
              <a:t>Deployment Details  </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530283793"/>
              </p:ext>
            </p:extLst>
          </p:nvPr>
        </p:nvGraphicFramePr>
        <p:xfrm>
          <a:off x="726166" y="2883433"/>
          <a:ext cx="4522242" cy="4126967"/>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115568">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Contact website / email </a:t>
                      </a:r>
                      <a:r>
                        <a:rPr lang="en-US" sz="1200" b="0">
                          <a:solidFill>
                            <a:sysClr val="windowText" lastClr="000000"/>
                          </a:solidFill>
                        </a:rPr>
                        <a:t>/ phone numbe</a:t>
                      </a:r>
                      <a:r>
                        <a:rPr lang="en-US" sz="1200" b="0" dirty="0">
                          <a:solidFill>
                            <a:sysClr val="windowText" lastClr="000000"/>
                          </a:solidFill>
                        </a:rPr>
                        <a:t>r</a:t>
                      </a:r>
                      <a:r>
                        <a:rPr lang="en-US" sz="1200" b="0">
                          <a:solidFill>
                            <a:sysClr val="windowText" lastClr="000000"/>
                          </a:solidFill>
                        </a:rPr>
                        <a:t> </a:t>
                      </a:r>
                      <a:r>
                        <a:rPr lang="en-US" sz="1200" b="0" dirty="0">
                          <a:solidFill>
                            <a:sysClr val="windowText" lastClr="000000"/>
                          </a:solidFill>
                        </a:rPr>
                        <a:t>)</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804672">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and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8912">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484632">
                <a:tc>
                  <a:txBody>
                    <a:bodyPr/>
                    <a:lstStyle/>
                    <a:p>
                      <a:pPr algn="ctr"/>
                      <a:r>
                        <a:rPr lang="en-US" sz="1400" dirty="0">
                          <a:solidFill>
                            <a:sysClr val="windowText" lastClr="000000"/>
                          </a:solidFill>
                        </a:rPr>
                        <a:t>Sampling timeframe</a:t>
                      </a:r>
                      <a:endParaRPr lang="en-US" sz="1200" dirty="0">
                        <a:solidFill>
                          <a:sysClr val="windowText" lastClr="000000"/>
                        </a:solidFill>
                      </a:endParaRPr>
                    </a:p>
                    <a:p>
                      <a:pPr algn="ctr"/>
                      <a:r>
                        <a:rPr lang="en-US" sz="1200" dirty="0">
                          <a:solidFill>
                            <a:sysClr val="windowText" lastClr="000000"/>
                          </a:solidFill>
                        </a:rPr>
                        <a:t>(MM-DD-YY)</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20624">
                <a:tc>
                  <a:txBody>
                    <a:bodyPr/>
                    <a:lstStyle/>
                    <a:p>
                      <a:pPr algn="ctr"/>
                      <a:r>
                        <a:rPr lang="en-US" sz="1400" dirty="0">
                          <a:solidFill>
                            <a:sysClr val="windowText" lastClr="000000"/>
                          </a:solidFill>
                        </a:rPr>
                        <a:t>Sensor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53622602"/>
                  </a:ext>
                </a:extLst>
              </a:tr>
              <a:tr h="411455">
                <a:tc>
                  <a:txBody>
                    <a:bodyPr/>
                    <a:lstStyle/>
                    <a:p>
                      <a:pPr algn="ctr"/>
                      <a:r>
                        <a:rPr lang="en-US" sz="1400" dirty="0">
                          <a:solidFill>
                            <a:sysClr val="windowText" lastClr="000000"/>
                          </a:solidFill>
                        </a:rPr>
                        <a:t>Reference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804151536"/>
                  </a:ext>
                </a:extLst>
              </a:tr>
            </a:tbl>
          </a:graphicData>
        </a:graphic>
      </p:graphicFrame>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410304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6" name="TextBox 25">
            <a:extLst>
              <a:ext uri="{FF2B5EF4-FFF2-40B4-BE49-F238E27FC236}">
                <a16:creationId xmlns:a16="http://schemas.microsoft.com/office/drawing/2014/main" id="{2F03E01B-4CAD-483D-B74B-E353BE2971EF}"/>
              </a:ext>
            </a:extLst>
          </p:cNvPr>
          <p:cNvSpPr txBox="1"/>
          <p:nvPr/>
        </p:nvSpPr>
        <p:spPr>
          <a:xfrm>
            <a:off x="4295820" y="7172007"/>
            <a:ext cx="1847843" cy="273921"/>
          </a:xfrm>
          <a:prstGeom prst="rect">
            <a:avLst/>
          </a:prstGeom>
          <a:solidFill>
            <a:schemeClr val="bg1"/>
          </a:solidFill>
        </p:spPr>
        <p:txBody>
          <a:bodyPr wrap="square" tIns="0" bIns="0" rtlCol="0" anchor="ctr">
            <a:spAutoFit/>
          </a:bodyPr>
          <a:lstStyle/>
          <a:p>
            <a:pPr algn="ctr"/>
            <a:r>
              <a:rPr lang="en-US" sz="1780" dirty="0">
                <a:latin typeface="+mj-lt"/>
              </a:rPr>
              <a:t>Time Series Plots</a:t>
            </a:r>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638649"/>
            <a:ext cx="14618212" cy="405869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2" name="TextBox 21">
            <a:extLst>
              <a:ext uri="{FF2B5EF4-FFF2-40B4-BE49-F238E27FC236}">
                <a16:creationId xmlns:a16="http://schemas.microsoft.com/office/drawing/2014/main" id="{A4496F55-52E3-43CA-A9C6-C3504250C7E0}"/>
              </a:ext>
            </a:extLst>
          </p:cNvPr>
          <p:cNvSpPr txBox="1"/>
          <p:nvPr/>
        </p:nvSpPr>
        <p:spPr>
          <a:xfrm>
            <a:off x="6614671" y="11501688"/>
            <a:ext cx="2280285" cy="273921"/>
          </a:xfrm>
          <a:prstGeom prst="rect">
            <a:avLst/>
          </a:prstGeom>
          <a:solidFill>
            <a:schemeClr val="bg1"/>
          </a:solidFill>
        </p:spPr>
        <p:txBody>
          <a:bodyPr wrap="square" tIns="0" bIns="0" rtlCol="0" anchor="ctr">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507025" y="15927162"/>
            <a:ext cx="6707664"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3"/>
            <a:ext cx="4989428" cy="409891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31" name="TextBox 30">
            <a:extLst>
              <a:ext uri="{FF2B5EF4-FFF2-40B4-BE49-F238E27FC236}">
                <a16:creationId xmlns:a16="http://schemas.microsoft.com/office/drawing/2014/main" id="{C2D3D90C-F994-4CC3-8652-BCA3D4370ADC}"/>
              </a:ext>
            </a:extLst>
          </p:cNvPr>
          <p:cNvSpPr txBox="1"/>
          <p:nvPr/>
        </p:nvSpPr>
        <p:spPr>
          <a:xfrm>
            <a:off x="10666475" y="7175914"/>
            <a:ext cx="3835337" cy="274242"/>
          </a:xfrm>
          <a:prstGeom prst="rect">
            <a:avLst/>
          </a:prstGeom>
          <a:solidFill>
            <a:schemeClr val="bg1"/>
          </a:solidFill>
        </p:spPr>
        <p:txBody>
          <a:bodyPr wrap="square" tIns="0" bIns="0" rtlCol="0" anchor="ctr">
            <a:spAutoFit/>
          </a:bodyPr>
          <a:lstStyle/>
          <a:p>
            <a:pPr algn="ctr"/>
            <a:r>
              <a:rPr lang="en-US" sz="1782" dirty="0">
                <a:latin typeface="+mj-lt"/>
              </a:rPr>
              <a:t>Scatter Plots: Comparison to FRM/FEM</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615174" y="15786063"/>
            <a:ext cx="4491366" cy="273921"/>
          </a:xfrm>
          <a:prstGeom prst="rect">
            <a:avLst/>
          </a:prstGeom>
          <a:solidFill>
            <a:schemeClr val="bg1"/>
          </a:solidFill>
        </p:spPr>
        <p:txBody>
          <a:bodyPr wrap="square" tIns="0" bIns="0" rtlCol="0" anchor="ctr">
            <a:spAutoFit/>
          </a:bodyPr>
          <a:lstStyle/>
          <a:p>
            <a:pPr algn="ctr"/>
            <a:r>
              <a:rPr lang="en-US" sz="1780" dirty="0">
                <a:latin typeface="+mj-lt"/>
              </a:rPr>
              <a:t>Meteorological Conditions During Deployment</a:t>
            </a:r>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927162"/>
            <a:ext cx="7620983"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4" name="TextBox 23">
            <a:extLst>
              <a:ext uri="{FF2B5EF4-FFF2-40B4-BE49-F238E27FC236}">
                <a16:creationId xmlns:a16="http://schemas.microsoft.com/office/drawing/2014/main" id="{E049956A-403C-4054-B4D6-AB0C98529660}"/>
              </a:ext>
            </a:extLst>
          </p:cNvPr>
          <p:cNvSpPr txBox="1"/>
          <p:nvPr/>
        </p:nvSpPr>
        <p:spPr>
          <a:xfrm>
            <a:off x="10022725" y="15786063"/>
            <a:ext cx="2496575" cy="273921"/>
          </a:xfrm>
          <a:prstGeom prst="rect">
            <a:avLst/>
          </a:prstGeom>
          <a:solidFill>
            <a:schemeClr val="bg1"/>
          </a:solidFill>
        </p:spPr>
        <p:txBody>
          <a:bodyPr wrap="square" tIns="0" bIns="0" rtlCol="0" anchor="ctr">
            <a:spAutoFit/>
          </a:bodyPr>
          <a:lstStyle/>
          <a:p>
            <a:pPr algn="ctr"/>
            <a:r>
              <a:rPr lang="en-US" sz="1780" dirty="0">
                <a:latin typeface="+mj-lt"/>
              </a:rPr>
              <a:t>Meteorological Influence</a:t>
            </a:r>
          </a:p>
        </p:txBody>
      </p:sp>
      <p:cxnSp>
        <p:nvCxnSpPr>
          <p:cNvPr id="38" name="Straight Connector 37">
            <a:extLst>
              <a:ext uri="{FF2B5EF4-FFF2-40B4-BE49-F238E27FC236}">
                <a16:creationId xmlns:a16="http://schemas.microsoft.com/office/drawing/2014/main" id="{D0A771BB-A72F-4E4E-A319-4B4F3EC4F95A}"/>
              </a:ext>
            </a:extLst>
          </p:cNvPr>
          <p:cNvCxnSpPr>
            <a:cxnSpLocks/>
          </p:cNvCxnSpPr>
          <p:nvPr/>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1795371958"/>
              </p:ext>
            </p:extLst>
          </p:nvPr>
        </p:nvGraphicFramePr>
        <p:xfrm>
          <a:off x="10250310" y="2883433"/>
          <a:ext cx="4522242" cy="4122862"/>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6628">
                <a:tc>
                  <a:txBody>
                    <a:bodyPr/>
                    <a:lstStyle/>
                    <a:p>
                      <a:pPr algn="ctr"/>
                      <a:r>
                        <a:rPr lang="en-US" sz="1400" b="0" dirty="0">
                          <a:solidFill>
                            <a:sysClr val="windowText" lastClr="000000"/>
                          </a:solidFill>
                        </a:rPr>
                        <a:t>Manufacturer, model, designation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61461">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500607">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54278">
                <a:tc>
                  <a:txBody>
                    <a:bodyPr/>
                    <a:lstStyle/>
                    <a:p>
                      <a:pPr algn="ctr"/>
                      <a:r>
                        <a:rPr lang="en-US" sz="1400" b="0" dirty="0">
                          <a:solidFill>
                            <a:sysClr val="windowText" lastClr="000000"/>
                          </a:solidFill>
                        </a:rPr>
                        <a:t>Date of flowrate verification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41832">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5" name="TextBox 4">
            <a:extLst>
              <a:ext uri="{FF2B5EF4-FFF2-40B4-BE49-F238E27FC236}">
                <a16:creationId xmlns:a16="http://schemas.microsoft.com/office/drawing/2014/main" id="{A3E5985B-C55C-4927-8083-AEFBFAC1D3D1}"/>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cxnSp>
        <p:nvCxnSpPr>
          <p:cNvPr id="56" name="Straight Connector 55">
            <a:extLst>
              <a:ext uri="{FF2B5EF4-FFF2-40B4-BE49-F238E27FC236}">
                <a16:creationId xmlns:a16="http://schemas.microsoft.com/office/drawing/2014/main" id="{7D60F34E-5527-4422-A52E-DA38F5C0C1AB}"/>
              </a:ext>
            </a:extLst>
          </p:cNvPr>
          <p:cNvCxnSpPr>
            <a:cxnSpLocks/>
          </p:cNvCxnSpPr>
          <p:nvPr/>
        </p:nvCxnSpPr>
        <p:spPr>
          <a:xfrm flipV="1">
            <a:off x="846049" y="119833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04B0A2A-7186-444B-A2FD-564ED46DF573}"/>
              </a:ext>
            </a:extLst>
          </p:cNvPr>
          <p:cNvSpPr txBox="1"/>
          <p:nvPr/>
        </p:nvSpPr>
        <p:spPr>
          <a:xfrm>
            <a:off x="4381366" y="11723053"/>
            <a:ext cx="2775108" cy="276999"/>
          </a:xfrm>
          <a:prstGeom prst="rect">
            <a:avLst/>
          </a:prstGeom>
          <a:noFill/>
        </p:spPr>
        <p:txBody>
          <a:bodyPr wrap="square" rtlCol="0">
            <a:spAutoFit/>
          </a:bodyPr>
          <a:lstStyle/>
          <a:p>
            <a:pPr algn="ctr"/>
            <a:r>
              <a:rPr lang="en-US" sz="1200" dirty="0">
                <a:latin typeface="+mj-lt"/>
              </a:rPr>
              <a:t>Sensor-FRM/FEM Accuracy</a:t>
            </a:r>
          </a:p>
        </p:txBody>
      </p:sp>
      <p:sp>
        <p:nvSpPr>
          <p:cNvPr id="65" name="TextBox 64">
            <a:extLst>
              <a:ext uri="{FF2B5EF4-FFF2-40B4-BE49-F238E27FC236}">
                <a16:creationId xmlns:a16="http://schemas.microsoft.com/office/drawing/2014/main" id="{8F284F06-0A7A-4D3B-B1D5-1D8E39BA27B5}"/>
              </a:ext>
            </a:extLst>
          </p:cNvPr>
          <p:cNvSpPr txBox="1"/>
          <p:nvPr/>
        </p:nvSpPr>
        <p:spPr>
          <a:xfrm>
            <a:off x="11604543" y="117270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8" name="Straight Connector 67">
            <a:extLst>
              <a:ext uri="{FF2B5EF4-FFF2-40B4-BE49-F238E27FC236}">
                <a16:creationId xmlns:a16="http://schemas.microsoft.com/office/drawing/2014/main" id="{52B3C054-39FB-453B-9E31-AAACB637208B}"/>
              </a:ext>
            </a:extLst>
          </p:cNvPr>
          <p:cNvCxnSpPr>
            <a:cxnSpLocks/>
          </p:cNvCxnSpPr>
          <p:nvPr/>
        </p:nvCxnSpPr>
        <p:spPr>
          <a:xfrm>
            <a:off x="10900231" y="119833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4" name="Table 18">
            <a:extLst>
              <a:ext uri="{FF2B5EF4-FFF2-40B4-BE49-F238E27FC236}">
                <a16:creationId xmlns:a16="http://schemas.microsoft.com/office/drawing/2014/main" id="{3E6554EF-7C85-40C8-A3C0-5585C5BDE867}"/>
              </a:ext>
            </a:extLst>
          </p:cNvPr>
          <p:cNvGraphicFramePr>
            <a:graphicFrameLocks noGrp="1"/>
          </p:cNvGraphicFramePr>
          <p:nvPr>
            <p:extLst>
              <p:ext uri="{D42A27DB-BD31-4B8C-83A1-F6EECF244321}">
                <p14:modId xmlns:p14="http://schemas.microsoft.com/office/powerpoint/2010/main" val="2690256593"/>
              </p:ext>
            </p:extLst>
          </p:nvPr>
        </p:nvGraphicFramePr>
        <p:xfrm>
          <a:off x="1543751" y="18486020"/>
          <a:ext cx="4634212" cy="1030064"/>
        </p:xfrm>
        <a:graphic>
          <a:graphicData uri="http://schemas.openxmlformats.org/drawingml/2006/table">
            <a:tbl>
              <a:tblPr firstRow="1" bandRow="1">
                <a:tableStyleId>{69CF1AB2-1976-4502-BF36-3FF5EA218861}</a:tableStyleId>
              </a:tblPr>
              <a:tblGrid>
                <a:gridCol w="3965532">
                  <a:extLst>
                    <a:ext uri="{9D8B030D-6E8A-4147-A177-3AD203B41FA5}">
                      <a16:colId xmlns:a16="http://schemas.microsoft.com/office/drawing/2014/main" val="3814208030"/>
                    </a:ext>
                  </a:extLst>
                </a:gridCol>
                <a:gridCol w="66868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24-hr periods outside sensor manufacture-listed temperature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algn="l"/>
                      <a:r>
                        <a:rPr lang="en-US" sz="1100" b="0" dirty="0">
                          <a:solidFill>
                            <a:sysClr val="windowText" lastClr="000000"/>
                          </a:solidFill>
                        </a:rPr>
                        <a:t>Number of 24-hr periods outside sensor manufacture-listed relative humidity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5" name="Table 18">
            <a:extLst>
              <a:ext uri="{FF2B5EF4-FFF2-40B4-BE49-F238E27FC236}">
                <a16:creationId xmlns:a16="http://schemas.microsoft.com/office/drawing/2014/main" id="{6EB4E630-8A33-412B-A3BF-8934090A792B}"/>
              </a:ext>
            </a:extLst>
          </p:cNvPr>
          <p:cNvGraphicFramePr>
            <a:graphicFrameLocks noGrp="1"/>
          </p:cNvGraphicFramePr>
          <p:nvPr>
            <p:extLst>
              <p:ext uri="{D42A27DB-BD31-4B8C-83A1-F6EECF244321}">
                <p14:modId xmlns:p14="http://schemas.microsoft.com/office/powerpoint/2010/main" val="3374240126"/>
              </p:ext>
            </p:extLst>
          </p:nvPr>
        </p:nvGraphicFramePr>
        <p:xfrm>
          <a:off x="10235931" y="10367963"/>
          <a:ext cx="4696426" cy="947308"/>
        </p:xfrm>
        <a:graphic>
          <a:graphicData uri="http://schemas.openxmlformats.org/drawingml/2006/table">
            <a:tbl>
              <a:tblPr firstRow="1" bandRow="1">
                <a:tableStyleId>{69CF1AB2-1976-4502-BF36-3FF5EA218861}</a:tableStyleId>
              </a:tblPr>
              <a:tblGrid>
                <a:gridCol w="3124469">
                  <a:extLst>
                    <a:ext uri="{9D8B030D-6E8A-4147-A177-3AD203B41FA5}">
                      <a16:colId xmlns:a16="http://schemas.microsoft.com/office/drawing/2014/main" val="3814208030"/>
                    </a:ext>
                  </a:extLst>
                </a:gridCol>
                <a:gridCol w="1571957">
                  <a:extLst>
                    <a:ext uri="{9D8B030D-6E8A-4147-A177-3AD203B41FA5}">
                      <a16:colId xmlns:a16="http://schemas.microsoft.com/office/drawing/2014/main" val="1546040442"/>
                    </a:ext>
                  </a:extLst>
                </a:gridCol>
              </a:tblGrid>
              <a:tr h="473654">
                <a:tc>
                  <a:txBody>
                    <a:bodyPr/>
                    <a:lstStyle/>
                    <a:p>
                      <a:pPr algn="ctr"/>
                      <a:r>
                        <a:rPr lang="en-US" sz="1100" b="0" dirty="0">
                          <a:solidFill>
                            <a:sysClr val="windowText" lastClr="000000"/>
                          </a:solidFill>
                        </a:rPr>
                        <a:t>Range of FRM/FEM concentrations over duration of base test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r>
                        <a:rPr lang="en-US" sz="1100" b="0" dirty="0">
                          <a:solidFill>
                            <a:sysClr val="windowText" lastClr="000000"/>
                          </a:solidFill>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47365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in FRM/FEM monitor measurements with a goal concentration </a:t>
                      </a:r>
                      <a:r>
                        <a:rPr lang="en-US" sz="1100" b="0">
                          <a:solidFill>
                            <a:sysClr val="windowText" lastClr="000000"/>
                          </a:solidFill>
                        </a:rPr>
                        <a:t>≥ 40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endParaRPr lang="en-US" sz="11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2" name="Picture Placeholder 1">
            <a:extLst>
              <a:ext uri="{FF2B5EF4-FFF2-40B4-BE49-F238E27FC236}">
                <a16:creationId xmlns:a16="http://schemas.microsoft.com/office/drawing/2014/main" id="{DF25D9C5-0140-43A2-9D86-F50EC8F42E3A}"/>
              </a:ext>
            </a:extLst>
          </p:cNvPr>
          <p:cNvSpPr>
            <a:spLocks noGrp="1"/>
          </p:cNvSpPr>
          <p:nvPr>
            <p:ph type="pic" sz="quarter" idx="13"/>
          </p:nvPr>
        </p:nvSpPr>
        <p:spPr/>
      </p:sp>
      <p:sp>
        <p:nvSpPr>
          <p:cNvPr id="4" name="Text Placeholder 3">
            <a:extLst>
              <a:ext uri="{FF2B5EF4-FFF2-40B4-BE49-F238E27FC236}">
                <a16:creationId xmlns:a16="http://schemas.microsoft.com/office/drawing/2014/main" id="{5FA2AB1B-0DDB-4270-9042-278DCF800F26}"/>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D5BA74ED-89C1-407E-9747-8407E312C6D6}"/>
              </a:ext>
            </a:extLst>
          </p:cNvPr>
          <p:cNvSpPr>
            <a:spLocks noGrp="1"/>
          </p:cNvSpPr>
          <p:nvPr>
            <p:ph type="body" sz="quarter" idx="15"/>
          </p:nvPr>
        </p:nvSpPr>
        <p:spPr/>
        <p:txBody>
          <a:bodyPr/>
          <a:lstStyle/>
          <a:p>
            <a:endParaRPr lang="en-US"/>
          </a:p>
        </p:txBody>
      </p:sp>
      <p:graphicFrame>
        <p:nvGraphicFramePr>
          <p:cNvPr id="34" name="Table 18">
            <a:extLst>
              <a:ext uri="{FF2B5EF4-FFF2-40B4-BE49-F238E27FC236}">
                <a16:creationId xmlns:a16="http://schemas.microsoft.com/office/drawing/2014/main" id="{D0B531C8-60C2-48F9-BB0F-5A2C4BDD52AD}"/>
              </a:ext>
            </a:extLst>
          </p:cNvPr>
          <p:cNvGraphicFramePr>
            <a:graphicFrameLocks noGrp="1"/>
          </p:cNvGraphicFramePr>
          <p:nvPr>
            <p:extLst>
              <p:ext uri="{D42A27DB-BD31-4B8C-83A1-F6EECF244321}">
                <p14:modId xmlns:p14="http://schemas.microsoft.com/office/powerpoint/2010/main" val="3286520344"/>
              </p:ext>
            </p:extLst>
          </p:nvPr>
        </p:nvGraphicFramePr>
        <p:xfrm>
          <a:off x="5524957" y="2883432"/>
          <a:ext cx="4448804"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855028">
                  <a:extLst>
                    <a:ext uri="{9D8B030D-6E8A-4147-A177-3AD203B41FA5}">
                      <a16:colId xmlns:a16="http://schemas.microsoft.com/office/drawing/2014/main" val="1546040442"/>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4">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mn-lt"/>
                        </a:rPr>
                        <a:t>Brief summary of issues</a:t>
                      </a:r>
                      <a:endParaRPr lang="en-US" sz="14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4F2AC9-9658-4E8C-BDC7-D0B45D979304}"/>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11" name="Picture Placeholder 10">
            <a:extLst>
              <a:ext uri="{FF2B5EF4-FFF2-40B4-BE49-F238E27FC236}">
                <a16:creationId xmlns:a16="http://schemas.microsoft.com/office/drawing/2014/main" id="{298F8845-151A-4903-B51E-36945146BEA6}"/>
              </a:ext>
            </a:extLst>
          </p:cNvPr>
          <p:cNvSpPr>
            <a:spLocks noGrp="1"/>
          </p:cNvSpPr>
          <p:nvPr>
            <p:ph type="pic" sz="quarter" idx="13"/>
          </p:nvPr>
        </p:nvSpPr>
        <p:spPr/>
      </p:sp>
      <p:sp>
        <p:nvSpPr>
          <p:cNvPr id="12" name="Text Placeholder 11">
            <a:extLst>
              <a:ext uri="{FF2B5EF4-FFF2-40B4-BE49-F238E27FC236}">
                <a16:creationId xmlns:a16="http://schemas.microsoft.com/office/drawing/2014/main" id="{A982DFAA-961C-4308-8521-CD2CC0B5C8EC}"/>
              </a:ext>
            </a:extLst>
          </p:cNvPr>
          <p:cNvSpPr>
            <a:spLocks noGrp="1"/>
          </p:cNvSpPr>
          <p:nvPr>
            <p:ph type="body" sz="quarter" idx="14"/>
          </p:nvPr>
        </p:nvSpPr>
        <p:spPr/>
        <p:txBody>
          <a:bodyPr/>
          <a:lstStyle/>
          <a:p>
            <a:endParaRPr lang="en-US"/>
          </a:p>
        </p:txBody>
      </p:sp>
      <p:sp>
        <p:nvSpPr>
          <p:cNvPr id="15" name="Text Placeholder 14">
            <a:extLst>
              <a:ext uri="{FF2B5EF4-FFF2-40B4-BE49-F238E27FC236}">
                <a16:creationId xmlns:a16="http://schemas.microsoft.com/office/drawing/2014/main" id="{166E19D3-E968-46F8-A6B6-6F87ED2DA99E}"/>
              </a:ext>
            </a:extLst>
          </p:cNvPr>
          <p:cNvSpPr>
            <a:spLocks noGrp="1"/>
          </p:cNvSpPr>
          <p:nvPr>
            <p:ph type="body" sz="quarter" idx="15"/>
          </p:nvPr>
        </p:nvSpPr>
        <p:spPr/>
        <p:txBody>
          <a:bodyPr/>
          <a:lstStyle/>
          <a:p>
            <a:endParaRPr lang="en-US"/>
          </a:p>
        </p:txBody>
      </p:sp>
      <p:sp>
        <p:nvSpPr>
          <p:cNvPr id="5" name="TextBox 4">
            <a:extLst>
              <a:ext uri="{FF2B5EF4-FFF2-40B4-BE49-F238E27FC236}">
                <a16:creationId xmlns:a16="http://schemas.microsoft.com/office/drawing/2014/main" id="{87C71407-EF7C-4BA0-806E-4181E23590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6" name="TextBox 5">
            <a:extLst>
              <a:ext uri="{FF2B5EF4-FFF2-40B4-BE49-F238E27FC236}">
                <a16:creationId xmlns:a16="http://schemas.microsoft.com/office/drawing/2014/main" id="{3E628B0D-3BD8-41B5-85B0-8006E4BA83A6}"/>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7" name="Straight Connector 6">
            <a:extLst>
              <a:ext uri="{FF2B5EF4-FFF2-40B4-BE49-F238E27FC236}">
                <a16:creationId xmlns:a16="http://schemas.microsoft.com/office/drawing/2014/main" id="{67F5B0D9-1FC3-40BA-B697-B53ED943BD9E}"/>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5CBF3A8-21BF-4348-8673-6D11DB01D959}"/>
              </a:ext>
            </a:extLst>
          </p:cNvPr>
          <p:cNvGraphicFramePr>
            <a:graphicFrameLocks noGrp="1"/>
          </p:cNvGraphicFramePr>
          <p:nvPr>
            <p:extLst>
              <p:ext uri="{D42A27DB-BD31-4B8C-83A1-F6EECF244321}">
                <p14:modId xmlns:p14="http://schemas.microsoft.com/office/powerpoint/2010/main" val="1583766914"/>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3695094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9f62856-1543-49d4-a736-4569d363f533"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969709-82DA-4F6F-85CB-B966EACA0A33}">
  <ds:schemaRefs>
    <ds:schemaRef ds:uri="Microsoft.SharePoint.Taxonomy.ContentTypeSync"/>
  </ds:schemaRefs>
</ds:datastoreItem>
</file>

<file path=customXml/itemProps2.xml><?xml version="1.0" encoding="utf-8"?>
<ds:datastoreItem xmlns:ds="http://schemas.openxmlformats.org/officeDocument/2006/customXml" ds:itemID="{2D729AC4-7E4A-4753-A9DC-47559C341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4.xml><?xml version="1.0" encoding="utf-8"?>
<ds:datastoreItem xmlns:ds="http://schemas.openxmlformats.org/officeDocument/2006/customXml" ds:itemID="{E3A66A80-EEBD-4235-BF6F-659447EA7F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4487</TotalTime>
  <Words>413</Words>
  <Application>Microsoft Office PowerPoint</Application>
  <PresentationFormat>Custom</PresentationFormat>
  <Paragraphs>74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Kumar, Menaka</cp:lastModifiedBy>
  <cp:revision>148</cp:revision>
  <cp:lastPrinted>2020-04-03T13:22:14Z</cp:lastPrinted>
  <dcterms:created xsi:type="dcterms:W3CDTF">2020-03-04T15:35:10Z</dcterms:created>
  <dcterms:modified xsi:type="dcterms:W3CDTF">2024-05-30T18:54:36Z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