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5"/>
  </p:sldMasterIdLst>
  <p:notesMasterIdLst>
    <p:notesMasterId r:id="rId8"/>
  </p:notesMasterIdLst>
  <p:sldIdLst>
    <p:sldId id="256" r:id="rId6"/>
    <p:sldId id="260" r:id="rId7"/>
  </p:sldIdLst>
  <p:sldSz cx="15544800" cy="201168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userDrawn="1">
          <p15:clr>
            <a:srgbClr val="A4A3A4"/>
          </p15:clr>
        </p15:guide>
        <p15:guide id="2" pos="48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k, Samuel" initials="FS" lastIdx="11" clrIdx="0">
    <p:extLst>
      <p:ext uri="{19B8F6BF-5375-455C-9EA6-DF929625EA0E}">
        <p15:presenceInfo xmlns:p15="http://schemas.microsoft.com/office/powerpoint/2012/main" userId="S::Frederick.Samuel@epa.gov::090dec4f-7d84-4616-bef6-b2226d1b24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7D9E1"/>
    <a:srgbClr val="FFFFFF"/>
    <a:srgbClr val="E0E8F5"/>
    <a:srgbClr val="BFD0EB"/>
    <a:srgbClr val="D6D8E2"/>
    <a:srgbClr val="ECECF0"/>
    <a:srgbClr val="DEDEEA"/>
    <a:srgbClr val="EAEAF2"/>
    <a:srgbClr val="E5E6EF"/>
    <a:srgbClr val="E3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13" autoAdjust="0"/>
    <p:restoredTop sz="96357" autoAdjust="0"/>
  </p:normalViewPr>
  <p:slideViewPr>
    <p:cSldViewPr snapToGrid="0">
      <p:cViewPr>
        <p:scale>
          <a:sx n="33" d="100"/>
          <a:sy n="33" d="100"/>
        </p:scale>
        <p:origin x="1644" y="6"/>
      </p:cViewPr>
      <p:guideLst>
        <p:guide orient="horz" pos="6336"/>
        <p:guide pos="48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erick, Samuel" userId="090dec4f-7d84-4616-bef6-b2226d1b24c4" providerId="ADAL" clId="{6302083C-E1B3-44C3-B094-27D1E811BBB1}"/>
    <pc:docChg chg="undo custSel addSld delSld modSld modMainMaster">
      <pc:chgData name="Frederick, Samuel" userId="090dec4f-7d84-4616-bef6-b2226d1b24c4" providerId="ADAL" clId="{6302083C-E1B3-44C3-B094-27D1E811BBB1}" dt="2020-12-30T21:28:20.570" v="550"/>
      <pc:docMkLst>
        <pc:docMk/>
      </pc:docMkLst>
      <pc:sldChg chg="addSp delSp modSp">
        <pc:chgData name="Frederick, Samuel" userId="090dec4f-7d84-4616-bef6-b2226d1b24c4" providerId="ADAL" clId="{6302083C-E1B3-44C3-B094-27D1E811BBB1}" dt="2020-12-30T21:28:20.570" v="550"/>
        <pc:sldMkLst>
          <pc:docMk/>
          <pc:sldMk cId="1609848839" sldId="256"/>
        </pc:sldMkLst>
        <pc:spChg chg="add del mod">
          <ac:chgData name="Frederick, Samuel" userId="090dec4f-7d84-4616-bef6-b2226d1b24c4" providerId="ADAL" clId="{6302083C-E1B3-44C3-B094-27D1E811BBB1}" dt="2020-12-18T20:51:05.702" v="513"/>
          <ac:spMkLst>
            <pc:docMk/>
            <pc:sldMk cId="1609848839" sldId="256"/>
            <ac:spMk id="2" creationId="{5D1F078D-C77C-4A09-9AC7-5973604A0F02}"/>
          </ac:spMkLst>
        </pc:spChg>
        <pc:spChg chg="add mod">
          <ac:chgData name="Frederick, Samuel" userId="090dec4f-7d84-4616-bef6-b2226d1b24c4" providerId="ADAL" clId="{6302083C-E1B3-44C3-B094-27D1E811BBB1}" dt="2020-12-21T14:51:16.840" v="527"/>
          <ac:spMkLst>
            <pc:docMk/>
            <pc:sldMk cId="1609848839" sldId="256"/>
            <ac:spMk id="2" creationId="{D3BBE3C6-F1E4-4D42-8855-1B38098D718D}"/>
          </ac:spMkLst>
        </pc:spChg>
        <pc:spChg chg="del mod">
          <ac:chgData name="Frederick, Samuel" userId="090dec4f-7d84-4616-bef6-b2226d1b24c4" providerId="ADAL" clId="{6302083C-E1B3-44C3-B094-27D1E811BBB1}" dt="2020-12-17T16:39:43.349" v="64" actId="478"/>
          <ac:spMkLst>
            <pc:docMk/>
            <pc:sldMk cId="1609848839" sldId="256"/>
            <ac:spMk id="3" creationId="{39D61524-7CBC-4415-8FC4-32349453BC1C}"/>
          </ac:spMkLst>
        </pc:spChg>
        <pc:spChg chg="add del mod">
          <ac:chgData name="Frederick, Samuel" userId="090dec4f-7d84-4616-bef6-b2226d1b24c4" providerId="ADAL" clId="{6302083C-E1B3-44C3-B094-27D1E811BBB1}" dt="2020-12-21T14:51:16.840" v="527"/>
          <ac:spMkLst>
            <pc:docMk/>
            <pc:sldMk cId="1609848839" sldId="256"/>
            <ac:spMk id="3" creationId="{8E81CDA1-1158-4C10-99CC-EF5022613D85}"/>
          </ac:spMkLst>
        </pc:spChg>
        <pc:spChg chg="add del mod">
          <ac:chgData name="Frederick, Samuel" userId="090dec4f-7d84-4616-bef6-b2226d1b24c4" providerId="ADAL" clId="{6302083C-E1B3-44C3-B094-27D1E811BBB1}" dt="2020-12-21T14:51:53.505" v="532" actId="478"/>
          <ac:spMkLst>
            <pc:docMk/>
            <pc:sldMk cId="1609848839" sldId="256"/>
            <ac:spMk id="4" creationId="{C1F6EC70-09A5-49CF-8C1A-8D0EB117AC03}"/>
          </ac:spMkLst>
        </pc:spChg>
        <pc:spChg chg="del">
          <ac:chgData name="Frederick, Samuel" userId="090dec4f-7d84-4616-bef6-b2226d1b24c4" providerId="ADAL" clId="{6302083C-E1B3-44C3-B094-27D1E811BBB1}" dt="2020-12-17T21:54:38.547" v="86" actId="478"/>
          <ac:spMkLst>
            <pc:docMk/>
            <pc:sldMk cId="1609848839" sldId="256"/>
            <ac:spMk id="4" creationId="{D160735D-5660-42BF-A682-D4AB43960647}"/>
          </ac:spMkLst>
        </pc:spChg>
        <pc:spChg chg="add mod">
          <ac:chgData name="Frederick, Samuel" userId="090dec4f-7d84-4616-bef6-b2226d1b24c4" providerId="ADAL" clId="{6302083C-E1B3-44C3-B094-27D1E811BBB1}" dt="2020-12-21T14:51:16.840" v="527"/>
          <ac:spMkLst>
            <pc:docMk/>
            <pc:sldMk cId="1609848839" sldId="256"/>
            <ac:spMk id="5" creationId="{59B1715C-505C-471D-AC7B-8D5512F1F59D}"/>
          </ac:spMkLst>
        </pc:spChg>
        <pc:spChg chg="del">
          <ac:chgData name="Frederick, Samuel" userId="090dec4f-7d84-4616-bef6-b2226d1b24c4" providerId="ADAL" clId="{6302083C-E1B3-44C3-B094-27D1E811BBB1}" dt="2020-12-15T20:49:48.055" v="6" actId="478"/>
          <ac:spMkLst>
            <pc:docMk/>
            <pc:sldMk cId="1609848839" sldId="256"/>
            <ac:spMk id="6" creationId="{863C67E2-558C-49E5-A945-65F9240771E3}"/>
          </ac:spMkLst>
        </pc:spChg>
        <pc:spChg chg="del mod">
          <ac:chgData name="Frederick, Samuel" userId="090dec4f-7d84-4616-bef6-b2226d1b24c4" providerId="ADAL" clId="{6302083C-E1B3-44C3-B094-27D1E811BBB1}" dt="2020-12-21T14:51:56.661" v="533" actId="478"/>
          <ac:spMkLst>
            <pc:docMk/>
            <pc:sldMk cId="1609848839" sldId="256"/>
            <ac:spMk id="9" creationId="{5CC4AF42-D332-4539-BB21-CE05E119E9DD}"/>
          </ac:spMkLst>
        </pc:spChg>
        <pc:spChg chg="del">
          <ac:chgData name="Frederick, Samuel" userId="090dec4f-7d84-4616-bef6-b2226d1b24c4" providerId="ADAL" clId="{6302083C-E1B3-44C3-B094-27D1E811BBB1}" dt="2020-12-15T20:46:19.912" v="0" actId="478"/>
          <ac:spMkLst>
            <pc:docMk/>
            <pc:sldMk cId="1609848839" sldId="256"/>
            <ac:spMk id="10" creationId="{C112B367-2E3B-4AB2-9C5F-4C0CFDA9C562}"/>
          </ac:spMkLst>
        </pc:spChg>
        <pc:spChg chg="mod">
          <ac:chgData name="Frederick, Samuel" userId="090dec4f-7d84-4616-bef6-b2226d1b24c4" providerId="ADAL" clId="{6302083C-E1B3-44C3-B094-27D1E811BBB1}" dt="2020-12-17T22:02:17.048" v="286" actId="13244"/>
          <ac:spMkLst>
            <pc:docMk/>
            <pc:sldMk cId="1609848839" sldId="256"/>
            <ac:spMk id="12" creationId="{2DD033D2-CE90-47B0-BBE7-77BA1962547E}"/>
          </ac:spMkLst>
        </pc:spChg>
        <pc:spChg chg="mod">
          <ac:chgData name="Frederick, Samuel" userId="090dec4f-7d84-4616-bef6-b2226d1b24c4" providerId="ADAL" clId="{6302083C-E1B3-44C3-B094-27D1E811BBB1}" dt="2020-12-17T21:59:54.400" v="269" actId="13244"/>
          <ac:spMkLst>
            <pc:docMk/>
            <pc:sldMk cId="1609848839" sldId="256"/>
            <ac:spMk id="14" creationId="{841B138D-2BC5-4336-B673-6686DF39880C}"/>
          </ac:spMkLst>
        </pc:spChg>
        <pc:spChg chg="mod">
          <ac:chgData name="Frederick, Samuel" userId="090dec4f-7d84-4616-bef6-b2226d1b24c4" providerId="ADAL" clId="{6302083C-E1B3-44C3-B094-27D1E811BBB1}" dt="2020-12-17T22:00:00.224" v="272" actId="13244"/>
          <ac:spMkLst>
            <pc:docMk/>
            <pc:sldMk cId="1609848839" sldId="256"/>
            <ac:spMk id="21" creationId="{8E1E57A1-DDE5-48D9-A4E0-0C67EC49E5FA}"/>
          </ac:spMkLst>
        </pc:spChg>
        <pc:spChg chg="mod">
          <ac:chgData name="Frederick, Samuel" userId="090dec4f-7d84-4616-bef6-b2226d1b24c4" providerId="ADAL" clId="{6302083C-E1B3-44C3-B094-27D1E811BBB1}" dt="2020-12-17T22:01:41.375" v="280" actId="13244"/>
          <ac:spMkLst>
            <pc:docMk/>
            <pc:sldMk cId="1609848839" sldId="256"/>
            <ac:spMk id="24" creationId="{E049956A-403C-4054-B4D6-AB0C98529660}"/>
          </ac:spMkLst>
        </pc:spChg>
        <pc:spChg chg="mod">
          <ac:chgData name="Frederick, Samuel" userId="090dec4f-7d84-4616-bef6-b2226d1b24c4" providerId="ADAL" clId="{6302083C-E1B3-44C3-B094-27D1E811BBB1}" dt="2020-12-17T21:59:57.560" v="270" actId="13244"/>
          <ac:spMkLst>
            <pc:docMk/>
            <pc:sldMk cId="1609848839" sldId="256"/>
            <ac:spMk id="25" creationId="{A234D00D-71D0-4309-B304-6224D75D978A}"/>
          </ac:spMkLst>
        </pc:spChg>
        <pc:spChg chg="mod">
          <ac:chgData name="Frederick, Samuel" userId="090dec4f-7d84-4616-bef6-b2226d1b24c4" providerId="ADAL" clId="{6302083C-E1B3-44C3-B094-27D1E811BBB1}" dt="2020-12-17T22:01:46.880" v="283" actId="13244"/>
          <ac:spMkLst>
            <pc:docMk/>
            <pc:sldMk cId="1609848839" sldId="256"/>
            <ac:spMk id="26" creationId="{2F03E01B-4CAD-483D-B74B-E353BE2971EF}"/>
          </ac:spMkLst>
        </pc:spChg>
        <pc:spChg chg="mod">
          <ac:chgData name="Frederick, Samuel" userId="090dec4f-7d84-4616-bef6-b2226d1b24c4" providerId="ADAL" clId="{6302083C-E1B3-44C3-B094-27D1E811BBB1}" dt="2020-12-17T21:59:58.888" v="271" actId="13244"/>
          <ac:spMkLst>
            <pc:docMk/>
            <pc:sldMk cId="1609848839" sldId="256"/>
            <ac:spMk id="27" creationId="{CE67C89A-AB31-49F2-BB15-AE3A875D7DB6}"/>
          </ac:spMkLst>
        </pc:spChg>
        <pc:spChg chg="mod">
          <ac:chgData name="Frederick, Samuel" userId="090dec4f-7d84-4616-bef6-b2226d1b24c4" providerId="ADAL" clId="{6302083C-E1B3-44C3-B094-27D1E811BBB1}" dt="2020-12-17T22:00:01.640" v="273" actId="13244"/>
          <ac:spMkLst>
            <pc:docMk/>
            <pc:sldMk cId="1609848839" sldId="256"/>
            <ac:spMk id="29" creationId="{34CAE9A5-982F-4F06-9059-33E7F662FE84}"/>
          </ac:spMkLst>
        </pc:spChg>
        <pc:spChg chg="mod">
          <ac:chgData name="Frederick, Samuel" userId="090dec4f-7d84-4616-bef6-b2226d1b24c4" providerId="ADAL" clId="{6302083C-E1B3-44C3-B094-27D1E811BBB1}" dt="2020-12-17T22:01:45.703" v="282" actId="13244"/>
          <ac:spMkLst>
            <pc:docMk/>
            <pc:sldMk cId="1609848839" sldId="256"/>
            <ac:spMk id="31" creationId="{C2D3D90C-F994-4CC3-8652-BCA3D4370ADC}"/>
          </ac:spMkLst>
        </pc:spChg>
        <pc:spChg chg="add del">
          <ac:chgData name="Frederick, Samuel" userId="090dec4f-7d84-4616-bef6-b2226d1b24c4" providerId="ADAL" clId="{6302083C-E1B3-44C3-B094-27D1E811BBB1}" dt="2020-12-16T21:37:07.553" v="13" actId="478"/>
          <ac:spMkLst>
            <pc:docMk/>
            <pc:sldMk cId="1609848839" sldId="256"/>
            <ac:spMk id="32" creationId="{BFA8DC3A-3538-4525-8958-C8AD43C145AB}"/>
          </ac:spMkLst>
        </pc:spChg>
        <pc:spChg chg="add del mod">
          <ac:chgData name="Frederick, Samuel" userId="090dec4f-7d84-4616-bef6-b2226d1b24c4" providerId="ADAL" clId="{6302083C-E1B3-44C3-B094-27D1E811BBB1}" dt="2020-12-21T14:51:50.160" v="530" actId="478"/>
          <ac:spMkLst>
            <pc:docMk/>
            <pc:sldMk cId="1609848839" sldId="256"/>
            <ac:spMk id="33" creationId="{1C7FB67B-2132-4D8B-945B-2223EA5BEE67}"/>
          </ac:spMkLst>
        </pc:spChg>
        <pc:spChg chg="del">
          <ac:chgData name="Frederick, Samuel" userId="090dec4f-7d84-4616-bef6-b2226d1b24c4" providerId="ADAL" clId="{6302083C-E1B3-44C3-B094-27D1E811BBB1}" dt="2020-12-15T20:46:22.520" v="1" actId="478"/>
          <ac:spMkLst>
            <pc:docMk/>
            <pc:sldMk cId="1609848839" sldId="256"/>
            <ac:spMk id="33" creationId="{300F2EEA-C06C-4248-831E-A52FE55960E1}"/>
          </ac:spMkLst>
        </pc:spChg>
        <pc:spChg chg="del">
          <ac:chgData name="Frederick, Samuel" userId="090dec4f-7d84-4616-bef6-b2226d1b24c4" providerId="ADAL" clId="{6302083C-E1B3-44C3-B094-27D1E811BBB1}" dt="2020-12-16T21:33:18.999" v="7" actId="478"/>
          <ac:spMkLst>
            <pc:docMk/>
            <pc:sldMk cId="1609848839" sldId="256"/>
            <ac:spMk id="41" creationId="{A39650BC-E063-40E4-AE66-012C71A9AE0F}"/>
          </ac:spMkLst>
        </pc:spChg>
        <pc:spChg chg="mod">
          <ac:chgData name="Frederick, Samuel" userId="090dec4f-7d84-4616-bef6-b2226d1b24c4" providerId="ADAL" clId="{6302083C-E1B3-44C3-B094-27D1E811BBB1}" dt="2020-12-17T22:01:43.103" v="281" actId="13244"/>
          <ac:spMkLst>
            <pc:docMk/>
            <pc:sldMk cId="1609848839" sldId="256"/>
            <ac:spMk id="52" creationId="{C9375A12-4150-4C9A-A5FF-3226CB9B6B71}"/>
          </ac:spMkLst>
        </pc:spChg>
        <pc:spChg chg="mod">
          <ac:chgData name="Frederick, Samuel" userId="090dec4f-7d84-4616-bef6-b2226d1b24c4" providerId="ADAL" clId="{6302083C-E1B3-44C3-B094-27D1E811BBB1}" dt="2020-12-17T22:00:11.079" v="274" actId="13244"/>
          <ac:spMkLst>
            <pc:docMk/>
            <pc:sldMk cId="1609848839" sldId="256"/>
            <ac:spMk id="53" creationId="{622A0B86-65C2-40DC-8B1A-FB599092380B}"/>
          </ac:spMkLst>
        </pc:spChg>
        <pc:spChg chg="mod">
          <ac:chgData name="Frederick, Samuel" userId="090dec4f-7d84-4616-bef6-b2226d1b24c4" providerId="ADAL" clId="{6302083C-E1B3-44C3-B094-27D1E811BBB1}" dt="2020-12-17T22:02:04.975" v="285" actId="13244"/>
          <ac:spMkLst>
            <pc:docMk/>
            <pc:sldMk cId="1609848839" sldId="256"/>
            <ac:spMk id="55" creationId="{E2FA6826-B2D6-4FC9-B661-98C8142A0164}"/>
          </ac:spMkLst>
        </pc:spChg>
        <pc:spChg chg="del">
          <ac:chgData name="Frederick, Samuel" userId="090dec4f-7d84-4616-bef6-b2226d1b24c4" providerId="ADAL" clId="{6302083C-E1B3-44C3-B094-27D1E811BBB1}" dt="2020-12-15T20:49:48.055" v="6" actId="478"/>
          <ac:spMkLst>
            <pc:docMk/>
            <pc:sldMk cId="1609848839" sldId="256"/>
            <ac:spMk id="61" creationId="{0A057C7D-FB5F-40DD-BC75-26A6B07721FF}"/>
          </ac:spMkLst>
        </pc:spChg>
        <pc:spChg chg="del">
          <ac:chgData name="Frederick, Samuel" userId="090dec4f-7d84-4616-bef6-b2226d1b24c4" providerId="ADAL" clId="{6302083C-E1B3-44C3-B094-27D1E811BBB1}" dt="2020-12-15T20:49:48.055" v="6" actId="478"/>
          <ac:spMkLst>
            <pc:docMk/>
            <pc:sldMk cId="1609848839" sldId="256"/>
            <ac:spMk id="62" creationId="{1B1571C1-C571-4E19-AC3B-E55813C6EE20}"/>
          </ac:spMkLst>
        </pc:spChg>
        <pc:spChg chg="del">
          <ac:chgData name="Frederick, Samuel" userId="090dec4f-7d84-4616-bef6-b2226d1b24c4" providerId="ADAL" clId="{6302083C-E1B3-44C3-B094-27D1E811BBB1}" dt="2020-12-15T20:49:29.804" v="3" actId="478"/>
          <ac:spMkLst>
            <pc:docMk/>
            <pc:sldMk cId="1609848839" sldId="256"/>
            <ac:spMk id="63" creationId="{08FA0745-883C-48CB-ACFD-F19AE56CFA9A}"/>
          </ac:spMkLst>
        </pc:spChg>
        <pc:graphicFrameChg chg="mod modGraphic">
          <ac:chgData name="Frederick, Samuel" userId="090dec4f-7d84-4616-bef6-b2226d1b24c4" providerId="ADAL" clId="{6302083C-E1B3-44C3-B094-27D1E811BBB1}" dt="2020-12-30T21:28:10.123" v="548"/>
          <ac:graphicFrameMkLst>
            <pc:docMk/>
            <pc:sldMk cId="1609848839" sldId="256"/>
            <ac:graphicFrameMk id="18" creationId="{47941790-F508-45B8-841D-BA5D6A7CA69F}"/>
          </ac:graphicFrameMkLst>
        </pc:graphicFrameChg>
        <pc:graphicFrameChg chg="add mod modGraphic">
          <ac:chgData name="Frederick, Samuel" userId="090dec4f-7d84-4616-bef6-b2226d1b24c4" providerId="ADAL" clId="{6302083C-E1B3-44C3-B094-27D1E811BBB1}" dt="2020-12-30T21:28:14.554" v="549"/>
          <ac:graphicFrameMkLst>
            <pc:docMk/>
            <pc:sldMk cId="1609848839" sldId="256"/>
            <ac:graphicFrameMk id="30" creationId="{21A58A00-867E-4586-9E12-B610E1FDCE28}"/>
          </ac:graphicFrameMkLst>
        </pc:graphicFrameChg>
        <pc:graphicFrameChg chg="mod">
          <ac:chgData name="Frederick, Samuel" userId="090dec4f-7d84-4616-bef6-b2226d1b24c4" providerId="ADAL" clId="{6302083C-E1B3-44C3-B094-27D1E811BBB1}" dt="2020-12-17T22:00:59.681" v="276" actId="13244"/>
          <ac:graphicFrameMkLst>
            <pc:docMk/>
            <pc:sldMk cId="1609848839" sldId="256"/>
            <ac:graphicFrameMk id="45" creationId="{CF285BA3-2F77-44D6-A90D-FA09A3ABA0E1}"/>
          </ac:graphicFrameMkLst>
        </pc:graphicFrameChg>
        <pc:graphicFrameChg chg="mod">
          <ac:chgData name="Frederick, Samuel" userId="090dec4f-7d84-4616-bef6-b2226d1b24c4" providerId="ADAL" clId="{6302083C-E1B3-44C3-B094-27D1E811BBB1}" dt="2020-12-17T22:00:59.681" v="276" actId="13244"/>
          <ac:graphicFrameMkLst>
            <pc:docMk/>
            <pc:sldMk cId="1609848839" sldId="256"/>
            <ac:graphicFrameMk id="48" creationId="{AEF6C188-35F2-47DE-9D82-969D34B1EECF}"/>
          </ac:graphicFrameMkLst>
        </pc:graphicFrameChg>
        <pc:graphicFrameChg chg="del mod modGraphic">
          <ac:chgData name="Frederick, Samuel" userId="090dec4f-7d84-4616-bef6-b2226d1b24c4" providerId="ADAL" clId="{6302083C-E1B3-44C3-B094-27D1E811BBB1}" dt="2020-12-18T12:53:29.822" v="293" actId="478"/>
          <ac:graphicFrameMkLst>
            <pc:docMk/>
            <pc:sldMk cId="1609848839" sldId="256"/>
            <ac:graphicFrameMk id="49" creationId="{8441374A-C641-48D4-B774-EC64A11FB91C}"/>
          </ac:graphicFrameMkLst>
        </pc:graphicFrameChg>
        <pc:graphicFrameChg chg="mod modGraphic">
          <ac:chgData name="Frederick, Samuel" userId="090dec4f-7d84-4616-bef6-b2226d1b24c4" providerId="ADAL" clId="{6302083C-E1B3-44C3-B094-27D1E811BBB1}" dt="2020-12-30T21:28:20.570" v="550"/>
          <ac:graphicFrameMkLst>
            <pc:docMk/>
            <pc:sldMk cId="1609848839" sldId="256"/>
            <ac:graphicFrameMk id="51" creationId="{38C03BB1-CCE2-4806-8CE1-DD9943BC99C5}"/>
          </ac:graphicFrameMkLst>
        </pc:graphicFrameChg>
        <pc:graphicFrameChg chg="mod">
          <ac:chgData name="Frederick, Samuel" userId="090dec4f-7d84-4616-bef6-b2226d1b24c4" providerId="ADAL" clId="{6302083C-E1B3-44C3-B094-27D1E811BBB1}" dt="2020-12-17T22:01:59.455" v="284" actId="13244"/>
          <ac:graphicFrameMkLst>
            <pc:docMk/>
            <pc:sldMk cId="1609848839" sldId="256"/>
            <ac:graphicFrameMk id="56" creationId="{957E01A2-5E7D-419F-9E4A-7EC900B83EF7}"/>
          </ac:graphicFrameMkLst>
        </pc:graphicFrameChg>
        <pc:picChg chg="add del mod">
          <ac:chgData name="Frederick, Samuel" userId="090dec4f-7d84-4616-bef6-b2226d1b24c4" providerId="ADAL" clId="{6302083C-E1B3-44C3-B094-27D1E811BBB1}" dt="2020-12-18T21:19:34.804" v="518" actId="478"/>
          <ac:picMkLst>
            <pc:docMk/>
            <pc:sldMk cId="1609848839" sldId="256"/>
            <ac:picMk id="47" creationId="{0ADE4642-9AAF-4C8E-942C-AAC4492013B9}"/>
          </ac:picMkLst>
        </pc:picChg>
        <pc:cxnChg chg="del">
          <ac:chgData name="Frederick, Samuel" userId="090dec4f-7d84-4616-bef6-b2226d1b24c4" providerId="ADAL" clId="{6302083C-E1B3-44C3-B094-27D1E811BBB1}" dt="2020-12-17T21:54:39.476" v="87" actId="478"/>
          <ac:cxnSpMkLst>
            <pc:docMk/>
            <pc:sldMk cId="1609848839" sldId="256"/>
            <ac:cxnSpMk id="38" creationId="{D0A771BB-A72F-4E4E-A319-4B4F3EC4F95A}"/>
          </ac:cxnSpMkLst>
        </pc:cxnChg>
        <pc:cxnChg chg="mod">
          <ac:chgData name="Frederick, Samuel" userId="090dec4f-7d84-4616-bef6-b2226d1b24c4" providerId="ADAL" clId="{6302083C-E1B3-44C3-B094-27D1E811BBB1}" dt="2020-12-17T22:01:26.631" v="279" actId="13244"/>
          <ac:cxnSpMkLst>
            <pc:docMk/>
            <pc:sldMk cId="1609848839" sldId="256"/>
            <ac:cxnSpMk id="60" creationId="{B52461F5-B47C-49F4-9F70-8CD34A117E48}"/>
          </ac:cxnSpMkLst>
        </pc:cxnChg>
      </pc:sldChg>
      <pc:sldChg chg="addSp delSp del">
        <pc:chgData name="Frederick, Samuel" userId="090dec4f-7d84-4616-bef6-b2226d1b24c4" providerId="ADAL" clId="{6302083C-E1B3-44C3-B094-27D1E811BBB1}" dt="2020-12-17T16:38:20.377" v="55" actId="2696"/>
        <pc:sldMkLst>
          <pc:docMk/>
          <pc:sldMk cId="2545776838" sldId="257"/>
        </pc:sldMkLst>
        <pc:spChg chg="del">
          <ac:chgData name="Frederick, Samuel" userId="090dec4f-7d84-4616-bef6-b2226d1b24c4" providerId="ADAL" clId="{6302083C-E1B3-44C3-B094-27D1E811BBB1}" dt="2020-12-16T21:33:37.739" v="9" actId="478"/>
          <ac:spMkLst>
            <pc:docMk/>
            <pc:sldMk cId="2545776838" sldId="257"/>
            <ac:spMk id="24" creationId="{13B9F56D-F0EB-4390-981A-0D5856A4EC23}"/>
          </ac:spMkLst>
        </pc:spChg>
        <pc:spChg chg="add">
          <ac:chgData name="Frederick, Samuel" userId="090dec4f-7d84-4616-bef6-b2226d1b24c4" providerId="ADAL" clId="{6302083C-E1B3-44C3-B094-27D1E811BBB1}" dt="2020-12-16T21:37:11.738" v="16"/>
          <ac:spMkLst>
            <pc:docMk/>
            <pc:sldMk cId="2545776838" sldId="257"/>
            <ac:spMk id="24" creationId="{A97B765F-6464-447E-9AE9-360ED2C671BE}"/>
          </ac:spMkLst>
        </pc:spChg>
        <pc:spChg chg="add del">
          <ac:chgData name="Frederick, Samuel" userId="090dec4f-7d84-4616-bef6-b2226d1b24c4" providerId="ADAL" clId="{6302083C-E1B3-44C3-B094-27D1E811BBB1}" dt="2020-12-16T21:37:11.562" v="15" actId="478"/>
          <ac:spMkLst>
            <pc:docMk/>
            <pc:sldMk cId="2545776838" sldId="257"/>
            <ac:spMk id="28" creationId="{505ED867-702F-4C98-BAFA-A2EFCF4F2113}"/>
          </ac:spMkLst>
        </pc:spChg>
        <pc:spChg chg="add del">
          <ac:chgData name="Frederick, Samuel" userId="090dec4f-7d84-4616-bef6-b2226d1b24c4" providerId="ADAL" clId="{6302083C-E1B3-44C3-B094-27D1E811BBB1}" dt="2020-12-17T16:32:57.469" v="29"/>
          <ac:spMkLst>
            <pc:docMk/>
            <pc:sldMk cId="2545776838" sldId="257"/>
            <ac:spMk id="28" creationId="{6240CB14-435E-4406-B25F-FEF408B24D67}"/>
          </ac:spMkLst>
        </pc:spChg>
      </pc:sldChg>
      <pc:sldChg chg="addSp delSp del">
        <pc:chgData name="Frederick, Samuel" userId="090dec4f-7d84-4616-bef6-b2226d1b24c4" providerId="ADAL" clId="{6302083C-E1B3-44C3-B094-27D1E811BBB1}" dt="2020-12-17T16:38:20.457" v="56" actId="2696"/>
        <pc:sldMkLst>
          <pc:docMk/>
          <pc:sldMk cId="1550599966" sldId="258"/>
        </pc:sldMkLst>
        <pc:spChg chg="add">
          <ac:chgData name="Frederick, Samuel" userId="090dec4f-7d84-4616-bef6-b2226d1b24c4" providerId="ADAL" clId="{6302083C-E1B3-44C3-B094-27D1E811BBB1}" dt="2020-12-16T21:37:15.609" v="18"/>
          <ac:spMkLst>
            <pc:docMk/>
            <pc:sldMk cId="1550599966" sldId="258"/>
            <ac:spMk id="16" creationId="{3B367A49-00C8-4358-AD87-8C3E90F3C360}"/>
          </ac:spMkLst>
        </pc:spChg>
        <pc:spChg chg="del">
          <ac:chgData name="Frederick, Samuel" userId="090dec4f-7d84-4616-bef6-b2226d1b24c4" providerId="ADAL" clId="{6302083C-E1B3-44C3-B094-27D1E811BBB1}" dt="2020-12-16T21:33:41.853" v="11" actId="478"/>
          <ac:spMkLst>
            <pc:docMk/>
            <pc:sldMk cId="1550599966" sldId="258"/>
            <ac:spMk id="16" creationId="{D26BBA62-E4F3-41DC-9296-B12A7D9282E2}"/>
          </ac:spMkLst>
        </pc:spChg>
        <pc:spChg chg="add del">
          <ac:chgData name="Frederick, Samuel" userId="090dec4f-7d84-4616-bef6-b2226d1b24c4" providerId="ADAL" clId="{6302083C-E1B3-44C3-B094-27D1E811BBB1}" dt="2020-12-16T21:37:15.466" v="17" actId="478"/>
          <ac:spMkLst>
            <pc:docMk/>
            <pc:sldMk cId="1550599966" sldId="258"/>
            <ac:spMk id="17" creationId="{7ADD2980-C2DC-4802-BC4E-33D5AB2C8B48}"/>
          </ac:spMkLst>
        </pc:spChg>
      </pc:sldChg>
      <pc:sldChg chg="addSp delSp modSp add del">
        <pc:chgData name="Frederick, Samuel" userId="090dec4f-7d84-4616-bef6-b2226d1b24c4" providerId="ADAL" clId="{6302083C-E1B3-44C3-B094-27D1E811BBB1}" dt="2020-12-30T15:46:14.716" v="544" actId="2696"/>
        <pc:sldMkLst>
          <pc:docMk/>
          <pc:sldMk cId="1006762845" sldId="259"/>
        </pc:sldMkLst>
        <pc:spChg chg="del mod">
          <ac:chgData name="Frederick, Samuel" userId="090dec4f-7d84-4616-bef6-b2226d1b24c4" providerId="ADAL" clId="{6302083C-E1B3-44C3-B094-27D1E811BBB1}" dt="2020-12-18T20:50:56.117" v="511"/>
          <ac:spMkLst>
            <pc:docMk/>
            <pc:sldMk cId="1006762845" sldId="259"/>
            <ac:spMk id="3" creationId="{1FC861DF-BF2C-44C8-B8BA-040CAA657575}"/>
          </ac:spMkLst>
        </pc:spChg>
        <pc:spChg chg="add mod">
          <ac:chgData name="Frederick, Samuel" userId="090dec4f-7d84-4616-bef6-b2226d1b24c4" providerId="ADAL" clId="{6302083C-E1B3-44C3-B094-27D1E811BBB1}" dt="2020-12-21T14:52:16.325" v="536"/>
          <ac:spMkLst>
            <pc:docMk/>
            <pc:sldMk cId="1006762845" sldId="259"/>
            <ac:spMk id="3" creationId="{2231F4FF-5B84-4427-8943-B8E0F4E05C7F}"/>
          </ac:spMkLst>
        </pc:spChg>
        <pc:spChg chg="add del mod">
          <ac:chgData name="Frederick, Samuel" userId="090dec4f-7d84-4616-bef6-b2226d1b24c4" providerId="ADAL" clId="{6302083C-E1B3-44C3-B094-27D1E811BBB1}" dt="2020-12-21T14:52:16.325" v="536"/>
          <ac:spMkLst>
            <pc:docMk/>
            <pc:sldMk cId="1006762845" sldId="259"/>
            <ac:spMk id="4" creationId="{A841E58F-F819-4F7A-A919-1E6435F578DE}"/>
          </ac:spMkLst>
        </pc:spChg>
        <pc:spChg chg="add">
          <ac:chgData name="Frederick, Samuel" userId="090dec4f-7d84-4616-bef6-b2226d1b24c4" providerId="ADAL" clId="{6302083C-E1B3-44C3-B094-27D1E811BBB1}" dt="2020-12-17T16:37:51.114" v="51"/>
          <ac:spMkLst>
            <pc:docMk/>
            <pc:sldMk cId="1006762845" sldId="259"/>
            <ac:spMk id="7" creationId="{48046046-175A-4D25-800B-E01645F46063}"/>
          </ac:spMkLst>
        </pc:spChg>
        <pc:spChg chg="add">
          <ac:chgData name="Frederick, Samuel" userId="090dec4f-7d84-4616-bef6-b2226d1b24c4" providerId="ADAL" clId="{6302083C-E1B3-44C3-B094-27D1E811BBB1}" dt="2020-12-17T16:37:51.114" v="51"/>
          <ac:spMkLst>
            <pc:docMk/>
            <pc:sldMk cId="1006762845" sldId="259"/>
            <ac:spMk id="8" creationId="{BF7F5AD1-53E2-459A-9EF2-C93F0865C06D}"/>
          </ac:spMkLst>
        </pc:spChg>
        <pc:spChg chg="add">
          <ac:chgData name="Frederick, Samuel" userId="090dec4f-7d84-4616-bef6-b2226d1b24c4" providerId="ADAL" clId="{6302083C-E1B3-44C3-B094-27D1E811BBB1}" dt="2020-12-17T16:37:51.114" v="51"/>
          <ac:spMkLst>
            <pc:docMk/>
            <pc:sldMk cId="1006762845" sldId="259"/>
            <ac:spMk id="9" creationId="{ED02FD6F-0B2D-499A-BBC2-306DE456AD78}"/>
          </ac:spMkLst>
        </pc:spChg>
        <pc:spChg chg="add mod">
          <ac:chgData name="Frederick, Samuel" userId="090dec4f-7d84-4616-bef6-b2226d1b24c4" providerId="ADAL" clId="{6302083C-E1B3-44C3-B094-27D1E811BBB1}" dt="2020-12-21T14:52:29.154" v="537" actId="13244"/>
          <ac:spMkLst>
            <pc:docMk/>
            <pc:sldMk cId="1006762845" sldId="259"/>
            <ac:spMk id="12" creationId="{F85735E8-7F6C-4B2C-9732-9A1EEC4F6C57}"/>
          </ac:spMkLst>
        </pc:spChg>
        <pc:spChg chg="add mod">
          <ac:chgData name="Frederick, Samuel" userId="090dec4f-7d84-4616-bef6-b2226d1b24c4" providerId="ADAL" clId="{6302083C-E1B3-44C3-B094-27D1E811BBB1}" dt="2020-12-21T14:52:29.154" v="537" actId="13244"/>
          <ac:spMkLst>
            <pc:docMk/>
            <pc:sldMk cId="1006762845" sldId="259"/>
            <ac:spMk id="13" creationId="{ED34B337-1A27-4582-86EC-2BAB3AC1438A}"/>
          </ac:spMkLst>
        </pc:spChg>
        <pc:spChg chg="add del mod">
          <ac:chgData name="Frederick, Samuel" userId="090dec4f-7d84-4616-bef6-b2226d1b24c4" providerId="ADAL" clId="{6302083C-E1B3-44C3-B094-27D1E811BBB1}" dt="2020-12-17T21:54:26.652" v="83" actId="478"/>
          <ac:spMkLst>
            <pc:docMk/>
            <pc:sldMk cId="1006762845" sldId="259"/>
            <ac:spMk id="14" creationId="{9B9F9D6D-6844-455B-B994-4E544FFF2E60}"/>
          </ac:spMkLst>
        </pc:spChg>
        <pc:spChg chg="add">
          <ac:chgData name="Frederick, Samuel" userId="090dec4f-7d84-4616-bef6-b2226d1b24c4" providerId="ADAL" clId="{6302083C-E1B3-44C3-B094-27D1E811BBB1}" dt="2020-12-17T16:37:51.114" v="51"/>
          <ac:spMkLst>
            <pc:docMk/>
            <pc:sldMk cId="1006762845" sldId="259"/>
            <ac:spMk id="16" creationId="{26AE7C73-8BB3-4DE8-89C9-7DD27E80AC52}"/>
          </ac:spMkLst>
        </pc:spChg>
        <pc:spChg chg="add del mod">
          <ac:chgData name="Frederick, Samuel" userId="090dec4f-7d84-4616-bef6-b2226d1b24c4" providerId="ADAL" clId="{6302083C-E1B3-44C3-B094-27D1E811BBB1}" dt="2020-12-17T16:39:28.345" v="62" actId="478"/>
          <ac:spMkLst>
            <pc:docMk/>
            <pc:sldMk cId="1006762845" sldId="259"/>
            <ac:spMk id="19" creationId="{99F46152-C186-41C1-9F95-B584180A06F4}"/>
          </ac:spMkLst>
        </pc:spChg>
        <pc:spChg chg="add del">
          <ac:chgData name="Frederick, Samuel" userId="090dec4f-7d84-4616-bef6-b2226d1b24c4" providerId="ADAL" clId="{6302083C-E1B3-44C3-B094-27D1E811BBB1}" dt="2020-12-21T14:52:11.481" v="534" actId="478"/>
          <ac:spMkLst>
            <pc:docMk/>
            <pc:sldMk cId="1006762845" sldId="259"/>
            <ac:spMk id="19" creationId="{D26569A5-14A6-46D8-8083-9A6890D1E97D}"/>
          </ac:spMkLst>
        </pc:spChg>
        <pc:spChg chg="add">
          <ac:chgData name="Frederick, Samuel" userId="090dec4f-7d84-4616-bef6-b2226d1b24c4" providerId="ADAL" clId="{6302083C-E1B3-44C3-B094-27D1E811BBB1}" dt="2020-12-17T16:37:51.114" v="51"/>
          <ac:spMkLst>
            <pc:docMk/>
            <pc:sldMk cId="1006762845" sldId="259"/>
            <ac:spMk id="20" creationId="{76E49B76-1912-4C12-93BF-0B83D57BED63}"/>
          </ac:spMkLst>
        </pc:spChg>
        <pc:spChg chg="add del">
          <ac:chgData name="Frederick, Samuel" userId="090dec4f-7d84-4616-bef6-b2226d1b24c4" providerId="ADAL" clId="{6302083C-E1B3-44C3-B094-27D1E811BBB1}" dt="2020-12-18T20:15:53.867" v="298" actId="478"/>
          <ac:spMkLst>
            <pc:docMk/>
            <pc:sldMk cId="1006762845" sldId="259"/>
            <ac:spMk id="21" creationId="{67C2DFB7-D2FF-4EDF-AEF7-8B49AC38CFEF}"/>
          </ac:spMkLst>
        </pc:spChg>
        <pc:spChg chg="add del">
          <ac:chgData name="Frederick, Samuel" userId="090dec4f-7d84-4616-bef6-b2226d1b24c4" providerId="ADAL" clId="{6302083C-E1B3-44C3-B094-27D1E811BBB1}" dt="2020-12-21T14:52:12.861" v="535" actId="478"/>
          <ac:spMkLst>
            <pc:docMk/>
            <pc:sldMk cId="1006762845" sldId="259"/>
            <ac:spMk id="22" creationId="{92F2DBBF-910E-4C10-BD96-A9EF3B8E8F9F}"/>
          </ac:spMkLst>
        </pc:spChg>
        <pc:graphicFrameChg chg="add del">
          <ac:chgData name="Frederick, Samuel" userId="090dec4f-7d84-4616-bef6-b2226d1b24c4" providerId="ADAL" clId="{6302083C-E1B3-44C3-B094-27D1E811BBB1}" dt="2020-12-17T21:55:30.382" v="88" actId="478"/>
          <ac:graphicFrameMkLst>
            <pc:docMk/>
            <pc:sldMk cId="1006762845" sldId="259"/>
            <ac:graphicFrameMk id="4" creationId="{D70BFDF6-5EDA-4C5D-AC51-5A3DB31C82AE}"/>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5" creationId="{E6CA8662-39A0-42C0-ADC0-3C7F2819DB79}"/>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6" creationId="{C43B3F95-7686-4DDD-8AE8-635755474164}"/>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10" creationId="{1531D083-25E4-4B7F-B24F-7F2D14DAD9CA}"/>
          </ac:graphicFrameMkLst>
        </pc:graphicFrameChg>
        <pc:picChg chg="add del">
          <ac:chgData name="Frederick, Samuel" userId="090dec4f-7d84-4616-bef6-b2226d1b24c4" providerId="ADAL" clId="{6302083C-E1B3-44C3-B094-27D1E811BBB1}" dt="2020-12-17T21:58:22.404" v="263" actId="478"/>
          <ac:picMkLst>
            <pc:docMk/>
            <pc:sldMk cId="1006762845" sldId="259"/>
            <ac:picMk id="12" creationId="{703AAA3C-7797-44D6-AC1A-31B20517D5AB}"/>
          </ac:picMkLst>
        </pc:picChg>
        <pc:picChg chg="add del">
          <ac:chgData name="Frederick, Samuel" userId="090dec4f-7d84-4616-bef6-b2226d1b24c4" providerId="ADAL" clId="{6302083C-E1B3-44C3-B094-27D1E811BBB1}" dt="2020-12-17T21:58:19.044" v="262" actId="478"/>
          <ac:picMkLst>
            <pc:docMk/>
            <pc:sldMk cId="1006762845" sldId="259"/>
            <ac:picMk id="13" creationId="{6AB2A50A-CD30-4B04-9CB9-55934EB4999C}"/>
          </ac:picMkLst>
        </pc:picChg>
        <pc:picChg chg="add del mod">
          <ac:chgData name="Frederick, Samuel" userId="090dec4f-7d84-4616-bef6-b2226d1b24c4" providerId="ADAL" clId="{6302083C-E1B3-44C3-B094-27D1E811BBB1}" dt="2020-12-18T21:19:52.437" v="520" actId="478"/>
          <ac:picMkLst>
            <pc:docMk/>
            <pc:sldMk cId="1006762845" sldId="259"/>
            <ac:picMk id="18" creationId="{163D99FA-25FA-4415-B6C0-15319150A25A}"/>
          </ac:picMkLst>
        </pc:picChg>
        <pc:cxnChg chg="add">
          <ac:chgData name="Frederick, Samuel" userId="090dec4f-7d84-4616-bef6-b2226d1b24c4" providerId="ADAL" clId="{6302083C-E1B3-44C3-B094-27D1E811BBB1}" dt="2020-12-17T16:37:51.114" v="51"/>
          <ac:cxnSpMkLst>
            <pc:docMk/>
            <pc:sldMk cId="1006762845" sldId="259"/>
            <ac:cxnSpMk id="11" creationId="{6D663760-3FA4-48F7-A2B6-6B776B06CDA5}"/>
          </ac:cxnSpMkLst>
        </pc:cxnChg>
        <pc:cxnChg chg="add del">
          <ac:chgData name="Frederick, Samuel" userId="090dec4f-7d84-4616-bef6-b2226d1b24c4" providerId="ADAL" clId="{6302083C-E1B3-44C3-B094-27D1E811BBB1}" dt="2020-12-17T21:54:30.146" v="84" actId="478"/>
          <ac:cxnSpMkLst>
            <pc:docMk/>
            <pc:sldMk cId="1006762845" sldId="259"/>
            <ac:cxnSpMk id="15" creationId="{516619EF-7601-4875-B037-0EE6B7E85CD2}"/>
          </ac:cxnSpMkLst>
        </pc:cxnChg>
        <pc:cxnChg chg="add">
          <ac:chgData name="Frederick, Samuel" userId="090dec4f-7d84-4616-bef6-b2226d1b24c4" providerId="ADAL" clId="{6302083C-E1B3-44C3-B094-27D1E811BBB1}" dt="2020-12-17T16:37:51.114" v="51"/>
          <ac:cxnSpMkLst>
            <pc:docMk/>
            <pc:sldMk cId="1006762845" sldId="259"/>
            <ac:cxnSpMk id="17" creationId="{6D379418-EDDC-4B0D-A954-6D6CB06E8DD3}"/>
          </ac:cxnSpMkLst>
        </pc:cxnChg>
      </pc:sldChg>
      <pc:sldChg chg="add del">
        <pc:chgData name="Frederick, Samuel" userId="090dec4f-7d84-4616-bef6-b2226d1b24c4" providerId="ADAL" clId="{6302083C-E1B3-44C3-B094-27D1E811BBB1}" dt="2020-12-17T16:37:23.634" v="48" actId="2696"/>
        <pc:sldMkLst>
          <pc:docMk/>
          <pc:sldMk cId="1428151828" sldId="259"/>
        </pc:sldMkLst>
      </pc:sldChg>
      <pc:sldChg chg="addSp delSp modSp add">
        <pc:chgData name="Frederick, Samuel" userId="090dec4f-7d84-4616-bef6-b2226d1b24c4" providerId="ADAL" clId="{6302083C-E1B3-44C3-B094-27D1E811BBB1}" dt="2020-12-21T14:52:52.317" v="540"/>
        <pc:sldMkLst>
          <pc:docMk/>
          <pc:sldMk cId="677627962" sldId="260"/>
        </pc:sldMkLst>
        <pc:spChg chg="add mod">
          <ac:chgData name="Frederick, Samuel" userId="090dec4f-7d84-4616-bef6-b2226d1b24c4" providerId="ADAL" clId="{6302083C-E1B3-44C3-B094-27D1E811BBB1}" dt="2020-12-21T14:52:52.317" v="540"/>
          <ac:spMkLst>
            <pc:docMk/>
            <pc:sldMk cId="677627962" sldId="260"/>
            <ac:spMk id="3" creationId="{4BE0F3C0-76E9-4BB6-BD59-BD00B774211E}"/>
          </ac:spMkLst>
        </pc:spChg>
        <pc:spChg chg="del mod">
          <ac:chgData name="Frederick, Samuel" userId="090dec4f-7d84-4616-bef6-b2226d1b24c4" providerId="ADAL" clId="{6302083C-E1B3-44C3-B094-27D1E811BBB1}" dt="2020-12-18T20:50:29.805" v="509"/>
          <ac:spMkLst>
            <pc:docMk/>
            <pc:sldMk cId="677627962" sldId="260"/>
            <ac:spMk id="3" creationId="{CDED8FD5-B07D-4EFB-ACCD-BD3B8CEBFF9A}"/>
          </ac:spMkLst>
        </pc:spChg>
        <pc:spChg chg="add del mod">
          <ac:chgData name="Frederick, Samuel" userId="090dec4f-7d84-4616-bef6-b2226d1b24c4" providerId="ADAL" clId="{6302083C-E1B3-44C3-B094-27D1E811BBB1}" dt="2020-12-21T14:52:52.317" v="540"/>
          <ac:spMkLst>
            <pc:docMk/>
            <pc:sldMk cId="677627962" sldId="260"/>
            <ac:spMk id="4" creationId="{CF177C11-1E06-418A-8FEB-887DA7D8FB0A}"/>
          </ac:spMkLst>
        </pc:spChg>
        <pc:spChg chg="add mod">
          <ac:chgData name="Frederick, Samuel" userId="090dec4f-7d84-4616-bef6-b2226d1b24c4" providerId="ADAL" clId="{6302083C-E1B3-44C3-B094-27D1E811BBB1}" dt="2020-12-17T22:03:14.591" v="292" actId="13244"/>
          <ac:spMkLst>
            <pc:docMk/>
            <pc:sldMk cId="677627962" sldId="260"/>
            <ac:spMk id="5" creationId="{CA368A03-BB5B-4890-85C6-EC0F1DF40864}"/>
          </ac:spMkLst>
        </pc:spChg>
        <pc:spChg chg="add mod">
          <ac:chgData name="Frederick, Samuel" userId="090dec4f-7d84-4616-bef6-b2226d1b24c4" providerId="ADAL" clId="{6302083C-E1B3-44C3-B094-27D1E811BBB1}" dt="2020-12-21T14:52:52.317" v="540"/>
          <ac:spMkLst>
            <pc:docMk/>
            <pc:sldMk cId="677627962" sldId="260"/>
            <ac:spMk id="6" creationId="{1FAC7418-B39F-48F7-A3F0-03D3E3D9F453}"/>
          </ac:spMkLst>
        </pc:spChg>
        <pc:spChg chg="add mod">
          <ac:chgData name="Frederick, Samuel" userId="090dec4f-7d84-4616-bef6-b2226d1b24c4" providerId="ADAL" clId="{6302083C-E1B3-44C3-B094-27D1E811BBB1}" dt="2020-12-21T14:52:52.317" v="540"/>
          <ac:spMkLst>
            <pc:docMk/>
            <pc:sldMk cId="677627962" sldId="260"/>
            <ac:spMk id="7" creationId="{368CB50A-0C49-471D-870B-C34E5F12DC10}"/>
          </ac:spMkLst>
        </pc:spChg>
        <pc:spChg chg="add del">
          <ac:chgData name="Frederick, Samuel" userId="090dec4f-7d84-4616-bef6-b2226d1b24c4" providerId="ADAL" clId="{6302083C-E1B3-44C3-B094-27D1E811BBB1}" dt="2020-12-17T21:54:35.795" v="85" actId="478"/>
          <ac:spMkLst>
            <pc:docMk/>
            <pc:sldMk cId="677627962" sldId="260"/>
            <ac:spMk id="8" creationId="{BA186C02-DB53-4CA7-A14F-13E46633920C}"/>
          </ac:spMkLst>
        </pc:spChg>
        <pc:spChg chg="add del mod">
          <ac:chgData name="Frederick, Samuel" userId="090dec4f-7d84-4616-bef6-b2226d1b24c4" providerId="ADAL" clId="{6302083C-E1B3-44C3-B094-27D1E811BBB1}" dt="2020-12-17T16:39:10.806" v="60" actId="478"/>
          <ac:spMkLst>
            <pc:docMk/>
            <pc:sldMk cId="677627962" sldId="260"/>
            <ac:spMk id="11" creationId="{81F6E2F2-951A-4C8E-B2EA-148005330988}"/>
          </ac:spMkLst>
        </pc:spChg>
        <pc:spChg chg="add del">
          <ac:chgData name="Frederick, Samuel" userId="090dec4f-7d84-4616-bef6-b2226d1b24c4" providerId="ADAL" clId="{6302083C-E1B3-44C3-B094-27D1E811BBB1}" dt="2020-12-21T14:52:47.445" v="539" actId="478"/>
          <ac:spMkLst>
            <pc:docMk/>
            <pc:sldMk cId="677627962" sldId="260"/>
            <ac:spMk id="11" creationId="{E74BE054-E1FE-467A-92B2-997F35851607}"/>
          </ac:spMkLst>
        </pc:spChg>
        <pc:spChg chg="add mod">
          <ac:chgData name="Frederick, Samuel" userId="090dec4f-7d84-4616-bef6-b2226d1b24c4" providerId="ADAL" clId="{6302083C-E1B3-44C3-B094-27D1E811BBB1}" dt="2020-12-17T22:03:14.591" v="292" actId="13244"/>
          <ac:spMkLst>
            <pc:docMk/>
            <pc:sldMk cId="677627962" sldId="260"/>
            <ac:spMk id="13" creationId="{9783E1DF-0543-42B1-8E48-C0FAB8A1F37F}"/>
          </ac:spMkLst>
        </pc:spChg>
        <pc:spChg chg="add del">
          <ac:chgData name="Frederick, Samuel" userId="090dec4f-7d84-4616-bef6-b2226d1b24c4" providerId="ADAL" clId="{6302083C-E1B3-44C3-B094-27D1E811BBB1}" dt="2020-12-18T20:15:57.910" v="300" actId="478"/>
          <ac:spMkLst>
            <pc:docMk/>
            <pc:sldMk cId="677627962" sldId="260"/>
            <ac:spMk id="15" creationId="{165B4741-415D-48FE-A5F2-F5FD7944C246}"/>
          </ac:spMkLst>
        </pc:spChg>
        <pc:spChg chg="add del">
          <ac:chgData name="Frederick, Samuel" userId="090dec4f-7d84-4616-bef6-b2226d1b24c4" providerId="ADAL" clId="{6302083C-E1B3-44C3-B094-27D1E811BBB1}" dt="2020-12-21T14:52:45.713" v="538" actId="478"/>
          <ac:spMkLst>
            <pc:docMk/>
            <pc:sldMk cId="677627962" sldId="260"/>
            <ac:spMk id="16" creationId="{B5189C70-8112-4830-8586-EC792D21B647}"/>
          </ac:spMkLst>
        </pc:spChg>
        <pc:graphicFrameChg chg="add del">
          <ac:chgData name="Frederick, Samuel" userId="090dec4f-7d84-4616-bef6-b2226d1b24c4" providerId="ADAL" clId="{6302083C-E1B3-44C3-B094-27D1E811BBB1}" dt="2020-12-17T21:56:03.824" v="95" actId="478"/>
          <ac:graphicFrameMkLst>
            <pc:docMk/>
            <pc:sldMk cId="677627962" sldId="260"/>
            <ac:graphicFrameMk id="4" creationId="{84FCDBFF-6380-4867-B29B-62C41F18723C}"/>
          </ac:graphicFrameMkLst>
        </pc:graphicFrameChg>
        <pc:graphicFrameChg chg="add mod">
          <ac:chgData name="Frederick, Samuel" userId="090dec4f-7d84-4616-bef6-b2226d1b24c4" providerId="ADAL" clId="{6302083C-E1B3-44C3-B094-27D1E811BBB1}" dt="2020-12-17T22:02:50.576" v="289" actId="13244"/>
          <ac:graphicFrameMkLst>
            <pc:docMk/>
            <pc:sldMk cId="677627962" sldId="260"/>
            <ac:graphicFrameMk id="12" creationId="{D41C8C22-744A-414D-A6F3-9BDC3E39EEDF}"/>
          </ac:graphicFrameMkLst>
        </pc:graphicFrameChg>
        <pc:picChg chg="add del mod">
          <ac:chgData name="Frederick, Samuel" userId="090dec4f-7d84-4616-bef6-b2226d1b24c4" providerId="ADAL" clId="{6302083C-E1B3-44C3-B094-27D1E811BBB1}" dt="2020-12-17T21:57:07.847" v="261" actId="478"/>
          <ac:picMkLst>
            <pc:docMk/>
            <pc:sldMk cId="677627962" sldId="260"/>
            <ac:picMk id="6" creationId="{28BE198F-DCBF-4B37-9821-15DEF6F151C8}"/>
          </ac:picMkLst>
        </pc:picChg>
        <pc:picChg chg="add del mod">
          <ac:chgData name="Frederick, Samuel" userId="090dec4f-7d84-4616-bef6-b2226d1b24c4" providerId="ADAL" clId="{6302083C-E1B3-44C3-B094-27D1E811BBB1}" dt="2020-12-17T21:56:49.563" v="200" actId="478"/>
          <ac:picMkLst>
            <pc:docMk/>
            <pc:sldMk cId="677627962" sldId="260"/>
            <ac:picMk id="7" creationId="{11DDDABE-95A0-40EC-90D9-30A2BBEE3C6F}"/>
          </ac:picMkLst>
        </pc:picChg>
        <pc:picChg chg="add del mod">
          <ac:chgData name="Frederick, Samuel" userId="090dec4f-7d84-4616-bef6-b2226d1b24c4" providerId="ADAL" clId="{6302083C-E1B3-44C3-B094-27D1E811BBB1}" dt="2020-12-18T21:19:58.699" v="522" actId="478"/>
          <ac:picMkLst>
            <pc:docMk/>
            <pc:sldMk cId="677627962" sldId="260"/>
            <ac:picMk id="10" creationId="{37819B61-CA61-4823-9596-B3B2E1908FC6}"/>
          </ac:picMkLst>
        </pc:picChg>
        <pc:cxnChg chg="add del">
          <ac:chgData name="Frederick, Samuel" userId="090dec4f-7d84-4616-bef6-b2226d1b24c4" providerId="ADAL" clId="{6302083C-E1B3-44C3-B094-27D1E811BBB1}" dt="2020-12-17T21:54:35.795" v="85" actId="478"/>
          <ac:cxnSpMkLst>
            <pc:docMk/>
            <pc:sldMk cId="677627962" sldId="260"/>
            <ac:cxnSpMk id="9" creationId="{A9C099A2-0671-4756-ADC7-B79C792E79BD}"/>
          </ac:cxnSpMkLst>
        </pc:cxnChg>
        <pc:cxnChg chg="add mod">
          <ac:chgData name="Frederick, Samuel" userId="090dec4f-7d84-4616-bef6-b2226d1b24c4" providerId="ADAL" clId="{6302083C-E1B3-44C3-B094-27D1E811BBB1}" dt="2020-12-17T22:03:09.031" v="291" actId="13244"/>
          <ac:cxnSpMkLst>
            <pc:docMk/>
            <pc:sldMk cId="677627962" sldId="260"/>
            <ac:cxnSpMk id="14" creationId="{EFF94CB7-8F9A-4B66-8A04-9646E38B70F2}"/>
          </ac:cxnSpMkLst>
        </pc:cxnChg>
      </pc:sldChg>
      <pc:sldChg chg="add del">
        <pc:chgData name="Frederick, Samuel" userId="090dec4f-7d84-4616-bef6-b2226d1b24c4" providerId="ADAL" clId="{6302083C-E1B3-44C3-B094-27D1E811BBB1}" dt="2020-12-21T14:49:46.229" v="524" actId="2696"/>
        <pc:sldMkLst>
          <pc:docMk/>
          <pc:sldMk cId="265265895" sldId="261"/>
        </pc:sldMkLst>
      </pc:sldChg>
      <pc:sldChg chg="add del">
        <pc:chgData name="Frederick, Samuel" userId="090dec4f-7d84-4616-bef6-b2226d1b24c4" providerId="ADAL" clId="{6302083C-E1B3-44C3-B094-27D1E811BBB1}" dt="2020-12-18T20:54:14.125" v="516" actId="2696"/>
        <pc:sldMkLst>
          <pc:docMk/>
          <pc:sldMk cId="2103859676" sldId="261"/>
        </pc:sldMkLst>
      </pc:sldChg>
      <pc:sldChg chg="add del">
        <pc:chgData name="Frederick, Samuel" userId="090dec4f-7d84-4616-bef6-b2226d1b24c4" providerId="ADAL" clId="{6302083C-E1B3-44C3-B094-27D1E811BBB1}" dt="2020-12-21T14:53:50.548" v="543" actId="2696"/>
        <pc:sldMkLst>
          <pc:docMk/>
          <pc:sldMk cId="3184837285" sldId="261"/>
        </pc:sldMkLst>
      </pc:sldChg>
      <pc:sldMasterChg chg="delSp delSldLayout modSldLayout">
        <pc:chgData name="Frederick, Samuel" userId="090dec4f-7d84-4616-bef6-b2226d1b24c4" providerId="ADAL" clId="{6302083C-E1B3-44C3-B094-27D1E811BBB1}" dt="2020-12-21T14:50:46.593" v="526"/>
        <pc:sldMasterMkLst>
          <pc:docMk/>
          <pc:sldMasterMk cId="1191321755" sldId="2147483684"/>
        </pc:sldMasterMkLst>
        <pc:spChg chg="del">
          <ac:chgData name="Frederick, Samuel" userId="090dec4f-7d84-4616-bef6-b2226d1b24c4" providerId="ADAL" clId="{6302083C-E1B3-44C3-B094-27D1E811BBB1}" dt="2020-12-17T16:34:08.239" v="33" actId="478"/>
          <ac:spMkLst>
            <pc:docMk/>
            <pc:sldMasterMk cId="1191321755" sldId="2147483684"/>
            <ac:spMk id="2"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3"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4"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5"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7" creationId="{C0426436-8F1E-4C8E-8A49-E1655BDCD9FF}"/>
          </ac:spMkLst>
        </pc:spChg>
        <pc:sldLayoutChg chg="addSp delSp modSp">
          <pc:chgData name="Frederick, Samuel" userId="090dec4f-7d84-4616-bef6-b2226d1b24c4" providerId="ADAL" clId="{6302083C-E1B3-44C3-B094-27D1E811BBB1}" dt="2020-12-21T14:50:46.593" v="526"/>
          <pc:sldLayoutMkLst>
            <pc:docMk/>
            <pc:sldMasterMk cId="1191321755" sldId="2147483684"/>
            <pc:sldLayoutMk cId="6746695" sldId="2147483685"/>
          </pc:sldLayoutMkLst>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2"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3"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4" creationId="{00000000-0000-0000-0000-000000000000}"/>
            </ac:spMkLst>
          </pc:spChg>
          <pc:spChg chg="add mod">
            <ac:chgData name="Frederick, Samuel" userId="090dec4f-7d84-4616-bef6-b2226d1b24c4" providerId="ADAL" clId="{6302083C-E1B3-44C3-B094-27D1E811BBB1}" dt="2020-12-17T21:53:46.254" v="77" actId="1035"/>
            <ac:spMkLst>
              <pc:docMk/>
              <pc:sldMasterMk cId="1191321755" sldId="2147483684"/>
              <pc:sldLayoutMk cId="6746695" sldId="2147483685"/>
              <ac:spMk id="4" creationId="{F2BCB02A-7DF2-47B2-B805-8A8666C28D65}"/>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5"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6" creationId="{00000000-0000-0000-0000-000000000000}"/>
            </ac:spMkLst>
          </pc:spChg>
          <pc:spChg chg="add">
            <ac:chgData name="Frederick, Samuel" userId="090dec4f-7d84-4616-bef6-b2226d1b24c4" providerId="ADAL" clId="{6302083C-E1B3-44C3-B094-27D1E811BBB1}" dt="2020-12-21T14:50:09.732" v="525"/>
            <ac:spMkLst>
              <pc:docMk/>
              <pc:sldMasterMk cId="1191321755" sldId="2147483684"/>
              <pc:sldLayoutMk cId="6746695" sldId="2147483685"/>
              <ac:spMk id="6" creationId="{96D92122-0B64-4ED7-B8E5-7B0DB8FF39F8}"/>
            </ac:spMkLst>
          </pc:spChg>
          <pc:spChg chg="add">
            <ac:chgData name="Frederick, Samuel" userId="090dec4f-7d84-4616-bef6-b2226d1b24c4" providerId="ADAL" clId="{6302083C-E1B3-44C3-B094-27D1E811BBB1}" dt="2020-12-17T16:34:30.503" v="44"/>
            <ac:spMkLst>
              <pc:docMk/>
              <pc:sldMasterMk cId="1191321755" sldId="2147483684"/>
              <pc:sldLayoutMk cId="6746695" sldId="2147483685"/>
              <ac:spMk id="7" creationId="{45C54F50-D6DA-43E4-8D95-A202290CBB37}"/>
            </ac:spMkLst>
          </pc:spChg>
          <pc:spChg chg="add mod">
            <ac:chgData name="Frederick, Samuel" userId="090dec4f-7d84-4616-bef6-b2226d1b24c4" providerId="ADAL" clId="{6302083C-E1B3-44C3-B094-27D1E811BBB1}" dt="2020-12-17T21:53:18.359" v="70" actId="1076"/>
            <ac:spMkLst>
              <pc:docMk/>
              <pc:sldMasterMk cId="1191321755" sldId="2147483684"/>
              <pc:sldLayoutMk cId="6746695" sldId="2147483685"/>
              <ac:spMk id="8" creationId="{DA9EA698-A740-40D2-8518-C7BA96C22E3C}"/>
            </ac:spMkLst>
          </pc:spChg>
          <pc:spChg chg="add">
            <ac:chgData name="Frederick, Samuel" userId="090dec4f-7d84-4616-bef6-b2226d1b24c4" providerId="ADAL" clId="{6302083C-E1B3-44C3-B094-27D1E811BBB1}" dt="2020-12-21T14:50:46.593" v="526"/>
            <ac:spMkLst>
              <pc:docMk/>
              <pc:sldMasterMk cId="1191321755" sldId="2147483684"/>
              <pc:sldLayoutMk cId="6746695" sldId="2147483685"/>
              <ac:spMk id="9" creationId="{7BC6E539-5244-48A9-9F4E-73EEB03CD7D7}"/>
            </ac:spMkLst>
          </pc:spChg>
          <pc:cxnChg chg="add mod">
            <ac:chgData name="Frederick, Samuel" userId="090dec4f-7d84-4616-bef6-b2226d1b24c4" providerId="ADAL" clId="{6302083C-E1B3-44C3-B094-27D1E811BBB1}" dt="2020-12-17T21:53:33.941" v="75" actId="1036"/>
            <ac:cxnSpMkLst>
              <pc:docMk/>
              <pc:sldMasterMk cId="1191321755" sldId="2147483684"/>
              <pc:sldLayoutMk cId="6746695" sldId="2147483685"/>
              <ac:cxnSpMk id="5" creationId="{2627BCBF-BF84-4D32-995E-4EC95D030352}"/>
            </ac:cxnSpMkLst>
          </pc:cxnChg>
        </pc:sldLayoutChg>
        <pc:sldLayoutChg chg="addSp delSp modSp">
          <pc:chgData name="Frederick, Samuel" userId="090dec4f-7d84-4616-bef6-b2226d1b24c4" providerId="ADAL" clId="{6302083C-E1B3-44C3-B094-27D1E811BBB1}" dt="2020-12-18T20:48:27.746" v="507" actId="1076"/>
          <pc:sldLayoutMkLst>
            <pc:docMk/>
            <pc:sldMasterMk cId="1191321755" sldId="2147483684"/>
            <pc:sldLayoutMk cId="45040622" sldId="2147483686"/>
          </pc:sldLayoutMkLst>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2" creationId="{00000000-0000-0000-0000-000000000000}"/>
            </ac:spMkLst>
          </pc:spChg>
          <pc:spChg chg="add del">
            <ac:chgData name="Frederick, Samuel" userId="090dec4f-7d84-4616-bef6-b2226d1b24c4" providerId="ADAL" clId="{6302083C-E1B3-44C3-B094-27D1E811BBB1}" dt="2020-12-18T20:37:49.713" v="303" actId="11529"/>
            <ac:spMkLst>
              <pc:docMk/>
              <pc:sldMasterMk cId="1191321755" sldId="2147483684"/>
              <pc:sldLayoutMk cId="45040622" sldId="2147483686"/>
              <ac:spMk id="2" creationId="{F8BE9AFE-E4F0-41D1-802C-15F67CBF1DD9}"/>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3" creationId="{00000000-0000-0000-0000-000000000000}"/>
            </ac:spMkLst>
          </pc:spChg>
          <pc:spChg chg="add del mod">
            <ac:chgData name="Frederick, Samuel" userId="090dec4f-7d84-4616-bef6-b2226d1b24c4" providerId="ADAL" clId="{6302083C-E1B3-44C3-B094-27D1E811BBB1}" dt="2020-12-18T20:42:03.789" v="434" actId="478"/>
            <ac:spMkLst>
              <pc:docMk/>
              <pc:sldMasterMk cId="1191321755" sldId="2147483684"/>
              <pc:sldLayoutMk cId="45040622" sldId="2147483686"/>
              <ac:spMk id="3" creationId="{053C40FF-9F17-405F-90DD-FC7CDFBD3BD5}"/>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4" creationId="{00000000-0000-0000-0000-000000000000}"/>
            </ac:spMkLst>
          </pc:spChg>
          <pc:spChg chg="add del">
            <ac:chgData name="Frederick, Samuel" userId="090dec4f-7d84-4616-bef6-b2226d1b24c4" providerId="ADAL" clId="{6302083C-E1B3-44C3-B094-27D1E811BBB1}" dt="2020-12-17T21:53:59.505" v="78" actId="478"/>
            <ac:spMkLst>
              <pc:docMk/>
              <pc:sldMasterMk cId="1191321755" sldId="2147483684"/>
              <pc:sldLayoutMk cId="45040622" sldId="2147483686"/>
              <ac:spMk id="4" creationId="{1B1CBDB8-7BAF-41F7-9176-CE0D1270469C}"/>
            </ac:spMkLst>
          </pc:spChg>
          <pc:spChg chg="add del">
            <ac:chgData name="Frederick, Samuel" userId="090dec4f-7d84-4616-bef6-b2226d1b24c4" providerId="ADAL" clId="{6302083C-E1B3-44C3-B094-27D1E811BBB1}" dt="2020-12-18T20:42:40.631" v="435" actId="11529"/>
            <ac:spMkLst>
              <pc:docMk/>
              <pc:sldMasterMk cId="1191321755" sldId="2147483684"/>
              <pc:sldLayoutMk cId="45040622" sldId="2147483686"/>
              <ac:spMk id="4" creationId="{1E57A621-73AA-464C-8499-25DD266340CE}"/>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5" creationId="{00000000-0000-0000-0000-000000000000}"/>
            </ac:spMkLst>
          </pc:spChg>
          <pc:spChg chg="add mod">
            <ac:chgData name="Frederick, Samuel" userId="090dec4f-7d84-4616-bef6-b2226d1b24c4" providerId="ADAL" clId="{6302083C-E1B3-44C3-B094-27D1E811BBB1}" dt="2020-12-18T20:46:40.714" v="494" actId="1076"/>
            <ac:spMkLst>
              <pc:docMk/>
              <pc:sldMasterMk cId="1191321755" sldId="2147483684"/>
              <pc:sldLayoutMk cId="45040622" sldId="2147483686"/>
              <ac:spMk id="5" creationId="{89D820F8-FAAC-4D4B-A90B-C8060CD41F76}"/>
            </ac:spMkLst>
          </pc:spChg>
          <pc:spChg chg="add">
            <ac:chgData name="Frederick, Samuel" userId="090dec4f-7d84-4616-bef6-b2226d1b24c4" providerId="ADAL" clId="{6302083C-E1B3-44C3-B094-27D1E811BBB1}" dt="2020-12-17T21:53:59.864" v="79"/>
            <ac:spMkLst>
              <pc:docMk/>
              <pc:sldMasterMk cId="1191321755" sldId="2147483684"/>
              <pc:sldLayoutMk cId="45040622" sldId="2147483686"/>
              <ac:spMk id="6" creationId="{CA25036B-7C51-4825-91B9-468962A824F2}"/>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7" creationId="{C753BCC9-7926-4F7C-B146-C5FFA5573FB7}"/>
            </ac:spMkLst>
          </pc:spChg>
          <pc:spChg chg="add">
            <ac:chgData name="Frederick, Samuel" userId="090dec4f-7d84-4616-bef6-b2226d1b24c4" providerId="ADAL" clId="{6302083C-E1B3-44C3-B094-27D1E811BBB1}" dt="2020-12-17T16:34:32.433" v="45"/>
            <ac:spMkLst>
              <pc:docMk/>
              <pc:sldMasterMk cId="1191321755" sldId="2147483684"/>
              <pc:sldLayoutMk cId="45040622" sldId="2147483686"/>
              <ac:spMk id="8" creationId="{FC42525F-6FDB-40A3-B488-85D4503375D8}"/>
            </ac:spMkLst>
          </pc:spChg>
          <pc:spChg chg="add mod">
            <ac:chgData name="Frederick, Samuel" userId="090dec4f-7d84-4616-bef6-b2226d1b24c4" providerId="ADAL" clId="{6302083C-E1B3-44C3-B094-27D1E811BBB1}" dt="2020-12-17T21:54:02.401" v="80" actId="13244"/>
            <ac:spMkLst>
              <pc:docMk/>
              <pc:sldMasterMk cId="1191321755" sldId="2147483684"/>
              <pc:sldLayoutMk cId="45040622" sldId="2147483686"/>
              <ac:spMk id="9" creationId="{3A99AED5-9BA1-4B2D-A59E-629EB409D4A3}"/>
            </ac:spMkLst>
          </pc:spChg>
          <pc:spChg chg="add del">
            <ac:chgData name="Frederick, Samuel" userId="090dec4f-7d84-4616-bef6-b2226d1b24c4" providerId="ADAL" clId="{6302083C-E1B3-44C3-B094-27D1E811BBB1}" dt="2020-12-18T20:46:21.408" v="491" actId="478"/>
            <ac:spMkLst>
              <pc:docMk/>
              <pc:sldMasterMk cId="1191321755" sldId="2147483684"/>
              <pc:sldLayoutMk cId="45040622" sldId="2147483686"/>
              <ac:spMk id="10" creationId="{9368FEA9-32FE-4AFC-8E3D-F26190CACD97}"/>
            </ac:spMkLst>
          </pc:spChg>
          <pc:spChg chg="add del">
            <ac:chgData name="Frederick, Samuel" userId="090dec4f-7d84-4616-bef6-b2226d1b24c4" providerId="ADAL" clId="{6302083C-E1B3-44C3-B094-27D1E811BBB1}" dt="2020-12-18T20:48:11.922" v="504" actId="478"/>
            <ac:spMkLst>
              <pc:docMk/>
              <pc:sldMasterMk cId="1191321755" sldId="2147483684"/>
              <pc:sldLayoutMk cId="45040622" sldId="2147483686"/>
              <ac:spMk id="11" creationId="{4D74D995-FB63-4EF6-9363-6DCE38207089}"/>
            </ac:spMkLst>
          </pc:spChg>
          <pc:spChg chg="add del">
            <ac:chgData name="Frederick, Samuel" userId="090dec4f-7d84-4616-bef6-b2226d1b24c4" providerId="ADAL" clId="{6302083C-E1B3-44C3-B094-27D1E811BBB1}" dt="2020-12-18T20:47:12.197" v="496" actId="11529"/>
            <ac:spMkLst>
              <pc:docMk/>
              <pc:sldMasterMk cId="1191321755" sldId="2147483684"/>
              <pc:sldLayoutMk cId="45040622" sldId="2147483686"/>
              <ac:spMk id="12" creationId="{192C4C4D-76B2-43E9-900B-36F29DDCD5AD}"/>
            </ac:spMkLst>
          </pc:spChg>
          <pc:spChg chg="add mod">
            <ac:chgData name="Frederick, Samuel" userId="090dec4f-7d84-4616-bef6-b2226d1b24c4" providerId="ADAL" clId="{6302083C-E1B3-44C3-B094-27D1E811BBB1}" dt="2020-12-18T20:48:27.746" v="507" actId="1076"/>
            <ac:spMkLst>
              <pc:docMk/>
              <pc:sldMasterMk cId="1191321755" sldId="2147483684"/>
              <pc:sldLayoutMk cId="45040622" sldId="2147483686"/>
              <ac:spMk id="13" creationId="{E29468BD-590E-426F-BFC2-536075C86660}"/>
            </ac:spMkLst>
          </pc:spChg>
          <pc:cxnChg chg="add del">
            <ac:chgData name="Frederick, Samuel" userId="090dec4f-7d84-4616-bef6-b2226d1b24c4" providerId="ADAL" clId="{6302083C-E1B3-44C3-B094-27D1E811BBB1}" dt="2020-12-17T21:53:59.505" v="78" actId="478"/>
            <ac:cxnSpMkLst>
              <pc:docMk/>
              <pc:sldMasterMk cId="1191321755" sldId="2147483684"/>
              <pc:sldLayoutMk cId="45040622" sldId="2147483686"/>
              <ac:cxnSpMk id="5" creationId="{3703FF69-4D3D-42FE-9C5A-F048323CF45F}"/>
            </ac:cxnSpMkLst>
          </pc:cxnChg>
          <pc:cxnChg chg="add">
            <ac:chgData name="Frederick, Samuel" userId="090dec4f-7d84-4616-bef6-b2226d1b24c4" providerId="ADAL" clId="{6302083C-E1B3-44C3-B094-27D1E811BBB1}" dt="2020-12-17T21:53:59.864" v="79"/>
            <ac:cxnSpMkLst>
              <pc:docMk/>
              <pc:sldMasterMk cId="1191321755" sldId="2147483684"/>
              <pc:sldLayoutMk cId="45040622" sldId="2147483686"/>
              <ac:cxnSpMk id="7" creationId="{F1B59CC4-C746-4A1B-9A51-E93B42B5D766}"/>
            </ac:cxnSpMkLst>
          </pc:cxnChg>
        </pc:sldLayoutChg>
        <pc:sldLayoutChg chg="del">
          <pc:chgData name="Frederick, Samuel" userId="090dec4f-7d84-4616-bef6-b2226d1b24c4" providerId="ADAL" clId="{6302083C-E1B3-44C3-B094-27D1E811BBB1}" dt="2020-12-17T16:34:15.882" v="34" actId="2696"/>
          <pc:sldLayoutMkLst>
            <pc:docMk/>
            <pc:sldMasterMk cId="1191321755" sldId="2147483684"/>
            <pc:sldLayoutMk cId="3219687960" sldId="2147483687"/>
          </pc:sldLayoutMkLst>
        </pc:sldLayoutChg>
        <pc:sldLayoutChg chg="del">
          <pc:chgData name="Frederick, Samuel" userId="090dec4f-7d84-4616-bef6-b2226d1b24c4" providerId="ADAL" clId="{6302083C-E1B3-44C3-B094-27D1E811BBB1}" dt="2020-12-17T16:34:15.897" v="35" actId="2696"/>
          <pc:sldLayoutMkLst>
            <pc:docMk/>
            <pc:sldMasterMk cId="1191321755" sldId="2147483684"/>
            <pc:sldLayoutMk cId="2384152537" sldId="2147483688"/>
          </pc:sldLayoutMkLst>
        </pc:sldLayoutChg>
        <pc:sldLayoutChg chg="del">
          <pc:chgData name="Frederick, Samuel" userId="090dec4f-7d84-4616-bef6-b2226d1b24c4" providerId="ADAL" clId="{6302083C-E1B3-44C3-B094-27D1E811BBB1}" dt="2020-12-17T16:34:15.912" v="36" actId="2696"/>
          <pc:sldLayoutMkLst>
            <pc:docMk/>
            <pc:sldMasterMk cId="1191321755" sldId="2147483684"/>
            <pc:sldLayoutMk cId="1965584504" sldId="2147483689"/>
          </pc:sldLayoutMkLst>
        </pc:sldLayoutChg>
        <pc:sldLayoutChg chg="del">
          <pc:chgData name="Frederick, Samuel" userId="090dec4f-7d84-4616-bef6-b2226d1b24c4" providerId="ADAL" clId="{6302083C-E1B3-44C3-B094-27D1E811BBB1}" dt="2020-12-17T16:34:15.918" v="37" actId="2696"/>
          <pc:sldLayoutMkLst>
            <pc:docMk/>
            <pc:sldMasterMk cId="1191321755" sldId="2147483684"/>
            <pc:sldLayoutMk cId="2682930201" sldId="2147483690"/>
          </pc:sldLayoutMkLst>
        </pc:sldLayoutChg>
        <pc:sldLayoutChg chg="del">
          <pc:chgData name="Frederick, Samuel" userId="090dec4f-7d84-4616-bef6-b2226d1b24c4" providerId="ADAL" clId="{6302083C-E1B3-44C3-B094-27D1E811BBB1}" dt="2020-12-17T16:34:15.922" v="38" actId="2696"/>
          <pc:sldLayoutMkLst>
            <pc:docMk/>
            <pc:sldMasterMk cId="1191321755" sldId="2147483684"/>
            <pc:sldLayoutMk cId="116370155" sldId="2147483691"/>
          </pc:sldLayoutMkLst>
        </pc:sldLayoutChg>
        <pc:sldLayoutChg chg="del">
          <pc:chgData name="Frederick, Samuel" userId="090dec4f-7d84-4616-bef6-b2226d1b24c4" providerId="ADAL" clId="{6302083C-E1B3-44C3-B094-27D1E811BBB1}" dt="2020-12-17T16:34:15.931" v="39" actId="2696"/>
          <pc:sldLayoutMkLst>
            <pc:docMk/>
            <pc:sldMasterMk cId="1191321755" sldId="2147483684"/>
            <pc:sldLayoutMk cId="4034981354" sldId="2147483692"/>
          </pc:sldLayoutMkLst>
        </pc:sldLayoutChg>
        <pc:sldLayoutChg chg="del">
          <pc:chgData name="Frederick, Samuel" userId="090dec4f-7d84-4616-bef6-b2226d1b24c4" providerId="ADAL" clId="{6302083C-E1B3-44C3-B094-27D1E811BBB1}" dt="2020-12-17T16:34:15.939" v="40" actId="2696"/>
          <pc:sldLayoutMkLst>
            <pc:docMk/>
            <pc:sldMasterMk cId="1191321755" sldId="2147483684"/>
            <pc:sldLayoutMk cId="4165424825" sldId="2147483693"/>
          </pc:sldLayoutMkLst>
        </pc:sldLayoutChg>
        <pc:sldLayoutChg chg="del">
          <pc:chgData name="Frederick, Samuel" userId="090dec4f-7d84-4616-bef6-b2226d1b24c4" providerId="ADAL" clId="{6302083C-E1B3-44C3-B094-27D1E811BBB1}" dt="2020-12-17T16:34:15.947" v="41" actId="2696"/>
          <pc:sldLayoutMkLst>
            <pc:docMk/>
            <pc:sldMasterMk cId="1191321755" sldId="2147483684"/>
            <pc:sldLayoutMk cId="4166971773" sldId="2147483694"/>
          </pc:sldLayoutMkLst>
        </pc:sldLayoutChg>
        <pc:sldLayoutChg chg="del">
          <pc:chgData name="Frederick, Samuel" userId="090dec4f-7d84-4616-bef6-b2226d1b24c4" providerId="ADAL" clId="{6302083C-E1B3-44C3-B094-27D1E811BBB1}" dt="2020-12-17T16:34:15.955" v="42" actId="2696"/>
          <pc:sldLayoutMkLst>
            <pc:docMk/>
            <pc:sldMasterMk cId="1191321755" sldId="2147483684"/>
            <pc:sldLayoutMk cId="4164760696" sldId="214748369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CA1DE52-DF04-4D3A-9C2F-16E440759AD9}" type="datetimeFigureOut">
              <a:rPr lang="en-US" smtClean="0"/>
              <a:t>12/30/2020</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AAFCB75-5A4D-4D42-BA2D-07FB2DC24116}" type="slidenum">
              <a:rPr lang="en-US" smtClean="0"/>
              <a:t>‹#›</a:t>
            </a:fld>
            <a:endParaRPr lang="en-US"/>
          </a:p>
        </p:txBody>
      </p:sp>
    </p:spTree>
    <p:extLst>
      <p:ext uri="{BB962C8B-B14F-4D97-AF65-F5344CB8AC3E}">
        <p14:creationId xmlns:p14="http://schemas.microsoft.com/office/powerpoint/2010/main" val="247054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AFCB75-5A4D-4D42-BA2D-07FB2DC24116}" type="slidenum">
              <a:rPr lang="en-US" smtClean="0"/>
              <a:t>1</a:t>
            </a:fld>
            <a:endParaRPr lang="en-US"/>
          </a:p>
        </p:txBody>
      </p:sp>
    </p:spTree>
    <p:extLst>
      <p:ext uri="{BB962C8B-B14F-4D97-AF65-F5344CB8AC3E}">
        <p14:creationId xmlns:p14="http://schemas.microsoft.com/office/powerpoint/2010/main" val="113643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Report Layout">
    <p:spTree>
      <p:nvGrpSpPr>
        <p:cNvPr id="1" name=""/>
        <p:cNvGrpSpPr/>
        <p:nvPr/>
      </p:nvGrpSpPr>
      <p:grpSpPr>
        <a:xfrm>
          <a:off x="0" y="0"/>
          <a:ext cx="0" cy="0"/>
          <a:chOff x="0" y="0"/>
          <a:chExt cx="0" cy="0"/>
        </a:xfrm>
      </p:grpSpPr>
      <p:sp>
        <p:nvSpPr>
          <p:cNvPr id="7" name="Slide Number Placeholder">
            <a:extLst>
              <a:ext uri="{FF2B5EF4-FFF2-40B4-BE49-F238E27FC236}">
                <a16:creationId xmlns:a16="http://schemas.microsoft.com/office/drawing/2014/main" id="{45C54F50-D6DA-43E4-8D95-A202290CBB37}"/>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4" name="Rectangle: Rounded Corners 3">
            <a:extLst>
              <a:ext uri="{FF2B5EF4-FFF2-40B4-BE49-F238E27FC236}">
                <a16:creationId xmlns:a16="http://schemas.microsoft.com/office/drawing/2014/main" id="{F2BCB02A-7DF2-47B2-B805-8A8666C28D65}"/>
              </a:ext>
            </a:extLst>
          </p:cNvPr>
          <p:cNvSpPr/>
          <p:nvPr userDrawn="1"/>
        </p:nvSpPr>
        <p:spPr>
          <a:xfrm>
            <a:off x="488536" y="164934"/>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5" name="Straight Connector 4">
            <a:extLst>
              <a:ext uri="{FF2B5EF4-FFF2-40B4-BE49-F238E27FC236}">
                <a16:creationId xmlns:a16="http://schemas.microsoft.com/office/drawing/2014/main" id="{2627BCBF-BF84-4D32-995E-4EC95D030352}"/>
              </a:ext>
            </a:extLst>
          </p:cNvPr>
          <p:cNvCxnSpPr>
            <a:cxnSpLocks/>
          </p:cNvCxnSpPr>
          <p:nvPr userDrawn="1"/>
        </p:nvCxnSpPr>
        <p:spPr>
          <a:xfrm>
            <a:off x="6978806" y="25933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6">
            <a:extLst>
              <a:ext uri="{FF2B5EF4-FFF2-40B4-BE49-F238E27FC236}">
                <a16:creationId xmlns:a16="http://schemas.microsoft.com/office/drawing/2014/main" id="{DA9EA698-A740-40D2-8518-C7BA96C22E3C}"/>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6" name="Text Placeholder 12">
            <a:extLst>
              <a:ext uri="{FF2B5EF4-FFF2-40B4-BE49-F238E27FC236}">
                <a16:creationId xmlns:a16="http://schemas.microsoft.com/office/drawing/2014/main" id="{96D92122-0B64-4ED7-B8E5-7B0DB8FF39F8}"/>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9" name="Text Placeholder 4">
            <a:extLst>
              <a:ext uri="{FF2B5EF4-FFF2-40B4-BE49-F238E27FC236}">
                <a16:creationId xmlns:a16="http://schemas.microsoft.com/office/drawing/2014/main" id="{7BC6E539-5244-48A9-9F4E-73EEB03CD7D7}"/>
              </a:ext>
            </a:extLst>
          </p:cNvPr>
          <p:cNvSpPr>
            <a:spLocks noGrp="1"/>
          </p:cNvSpPr>
          <p:nvPr>
            <p:ph type="body" sz="quarter" idx="14"/>
          </p:nvPr>
        </p:nvSpPr>
        <p:spPr>
          <a:xfrm>
            <a:off x="594360" y="777240"/>
            <a:ext cx="6263640" cy="1014984"/>
          </a:xfrm>
          <a:prstGeom prst="rect">
            <a:avLst/>
          </a:prstGeom>
        </p:spPr>
        <p:txBody>
          <a:bodyPr/>
          <a:lstStyle>
            <a:lvl1pPr marL="0" indent="0">
              <a:buNone/>
              <a:defRPr sz="3000"/>
            </a:lvl1pPr>
          </a:lstStyle>
          <a:p>
            <a:pPr lvl="0"/>
            <a:endParaRPr lang="en-US" dirty="0"/>
          </a:p>
        </p:txBody>
      </p:sp>
    </p:spTree>
    <p:extLst>
      <p:ext uri="{BB962C8B-B14F-4D97-AF65-F5344CB8AC3E}">
        <p14:creationId xmlns:p14="http://schemas.microsoft.com/office/powerpoint/2010/main" val="67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ditional Report Page">
    <p:spTree>
      <p:nvGrpSpPr>
        <p:cNvPr id="1" name=""/>
        <p:cNvGrpSpPr/>
        <p:nvPr/>
      </p:nvGrpSpPr>
      <p:grpSpPr>
        <a:xfrm>
          <a:off x="0" y="0"/>
          <a:ext cx="0" cy="0"/>
          <a:chOff x="0" y="0"/>
          <a:chExt cx="0" cy="0"/>
        </a:xfrm>
      </p:grpSpPr>
      <p:sp>
        <p:nvSpPr>
          <p:cNvPr id="8" name="Slide Number Placeholder">
            <a:extLst>
              <a:ext uri="{FF2B5EF4-FFF2-40B4-BE49-F238E27FC236}">
                <a16:creationId xmlns:a16="http://schemas.microsoft.com/office/drawing/2014/main" id="{FC42525F-6FDB-40A3-B488-85D4503375D8}"/>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6" name="Rectangle: Rounded Corners 5">
            <a:extLst>
              <a:ext uri="{FF2B5EF4-FFF2-40B4-BE49-F238E27FC236}">
                <a16:creationId xmlns:a16="http://schemas.microsoft.com/office/drawing/2014/main" id="{CA25036B-7C51-4825-91B9-468962A824F2}"/>
              </a:ext>
            </a:extLst>
          </p:cNvPr>
          <p:cNvSpPr/>
          <p:nvPr userDrawn="1"/>
        </p:nvSpPr>
        <p:spPr>
          <a:xfrm>
            <a:off x="488536" y="164934"/>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7" name="Straight Connector 6">
            <a:extLst>
              <a:ext uri="{FF2B5EF4-FFF2-40B4-BE49-F238E27FC236}">
                <a16:creationId xmlns:a16="http://schemas.microsoft.com/office/drawing/2014/main" id="{F1B59CC4-C746-4A1B-9A51-E93B42B5D766}"/>
              </a:ext>
            </a:extLst>
          </p:cNvPr>
          <p:cNvCxnSpPr>
            <a:cxnSpLocks/>
          </p:cNvCxnSpPr>
          <p:nvPr userDrawn="1"/>
        </p:nvCxnSpPr>
        <p:spPr>
          <a:xfrm>
            <a:off x="6978806" y="25933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Picture Placeholder 6">
            <a:extLst>
              <a:ext uri="{FF2B5EF4-FFF2-40B4-BE49-F238E27FC236}">
                <a16:creationId xmlns:a16="http://schemas.microsoft.com/office/drawing/2014/main" id="{3A99AED5-9BA1-4B2D-A59E-629EB409D4A3}"/>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5" name="Text Placeholder 4">
            <a:extLst>
              <a:ext uri="{FF2B5EF4-FFF2-40B4-BE49-F238E27FC236}">
                <a16:creationId xmlns:a16="http://schemas.microsoft.com/office/drawing/2014/main" id="{89D820F8-FAAC-4D4B-A90B-C8060CD41F76}"/>
              </a:ext>
            </a:extLst>
          </p:cNvPr>
          <p:cNvSpPr>
            <a:spLocks noGrp="1"/>
          </p:cNvSpPr>
          <p:nvPr>
            <p:ph type="body" sz="quarter" idx="14"/>
          </p:nvPr>
        </p:nvSpPr>
        <p:spPr>
          <a:xfrm>
            <a:off x="594360" y="777240"/>
            <a:ext cx="6263640" cy="1014984"/>
          </a:xfrm>
          <a:prstGeom prst="rect">
            <a:avLst/>
          </a:prstGeom>
        </p:spPr>
        <p:txBody>
          <a:bodyPr/>
          <a:lstStyle>
            <a:lvl1pPr marL="0" indent="0">
              <a:buNone/>
              <a:defRPr sz="3000"/>
            </a:lvl1pPr>
          </a:lstStyle>
          <a:p>
            <a:pPr lvl="0"/>
            <a:endParaRPr lang="en-US" dirty="0"/>
          </a:p>
        </p:txBody>
      </p:sp>
      <p:sp>
        <p:nvSpPr>
          <p:cNvPr id="13" name="Text Placeholder 12">
            <a:extLst>
              <a:ext uri="{FF2B5EF4-FFF2-40B4-BE49-F238E27FC236}">
                <a16:creationId xmlns:a16="http://schemas.microsoft.com/office/drawing/2014/main" id="{E29468BD-590E-426F-BFC2-536075C86660}"/>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Tree>
    <p:extLst>
      <p:ext uri="{BB962C8B-B14F-4D97-AF65-F5344CB8AC3E}">
        <p14:creationId xmlns:p14="http://schemas.microsoft.com/office/powerpoint/2010/main" val="45040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21755"/>
      </p:ext>
    </p:extLst>
  </p:cSld>
  <p:clrMap bg1="lt1" tx1="dk1" bg2="lt2" tx2="dk2" accent1="accent1" accent2="accent2" accent3="accent3" accent4="accent4" accent5="accent5" accent6="accent6" hlink="hlink" folHlink="folHlink"/>
  <p:sldLayoutIdLst>
    <p:sldLayoutId id="2147483685" r:id="rId1"/>
    <p:sldLayoutId id="2147483686" r:id="rId2"/>
  </p:sldLayoutIdLst>
  <p:hf hdr="0" ftr="0" dt="0"/>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2">
            <a:extLst>
              <a:ext uri="{FF2B5EF4-FFF2-40B4-BE49-F238E27FC236}">
                <a16:creationId xmlns:a16="http://schemas.microsoft.com/office/drawing/2014/main" id="{E2FA6826-B2D6-4FC9-B661-98C8142A0164}"/>
              </a:ext>
            </a:extLst>
          </p:cNvPr>
          <p:cNvSpPr txBox="1">
            <a:spLocks/>
          </p:cNvSpPr>
          <p:nvPr/>
        </p:nvSpPr>
        <p:spPr>
          <a:xfrm>
            <a:off x="15131306" y="19716330"/>
            <a:ext cx="3497580" cy="1071033"/>
          </a:xfrm>
          <a:prstGeom prst="rect">
            <a:avLst/>
          </a:prstGeom>
        </p:spPr>
        <p:txBody>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6B4F2FF-32AA-4E9A-BEAC-365ACD596F0C}" type="slidenum">
              <a:rPr lang="en-US" smtClean="0">
                <a:solidFill>
                  <a:schemeClr val="tx1">
                    <a:lumMod val="50000"/>
                    <a:lumOff val="50000"/>
                  </a:schemeClr>
                </a:solidFill>
              </a:rPr>
              <a:pPr/>
              <a:t>1</a:t>
            </a:fld>
            <a:endParaRPr lang="en-US" dirty="0">
              <a:solidFill>
                <a:schemeClr val="tx1">
                  <a:lumMod val="50000"/>
                  <a:lumOff val="50000"/>
                </a:schemeClr>
              </a:solidFill>
            </a:endParaRPr>
          </a:p>
        </p:txBody>
      </p:sp>
      <p:sp>
        <p:nvSpPr>
          <p:cNvPr id="14" name="Rectangle: Rounded Corners 13">
            <a:extLst>
              <a:ext uri="{FF2B5EF4-FFF2-40B4-BE49-F238E27FC236}">
                <a16:creationId xmlns:a16="http://schemas.microsoft.com/office/drawing/2014/main" id="{841B138D-2BC5-4336-B673-6686DF39880C}"/>
              </a:ext>
            </a:extLst>
          </p:cNvPr>
          <p:cNvSpPr/>
          <p:nvPr/>
        </p:nvSpPr>
        <p:spPr>
          <a:xfrm>
            <a:off x="463298" y="2704850"/>
            <a:ext cx="14579108" cy="4432936"/>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5" name="Rectangle: Rounded Corners 24">
            <a:extLst>
              <a:ext uri="{FF2B5EF4-FFF2-40B4-BE49-F238E27FC236}">
                <a16:creationId xmlns:a16="http://schemas.microsoft.com/office/drawing/2014/main" id="{A234D00D-71D0-4309-B304-6224D75D978A}"/>
              </a:ext>
            </a:extLst>
          </p:cNvPr>
          <p:cNvSpPr/>
          <p:nvPr/>
        </p:nvSpPr>
        <p:spPr>
          <a:xfrm>
            <a:off x="463294" y="7309924"/>
            <a:ext cx="9512896" cy="374867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7" name="Rectangle: Rounded Corners 26">
            <a:extLst>
              <a:ext uri="{FF2B5EF4-FFF2-40B4-BE49-F238E27FC236}">
                <a16:creationId xmlns:a16="http://schemas.microsoft.com/office/drawing/2014/main" id="{CE67C89A-AB31-49F2-BB15-AE3A875D7DB6}"/>
              </a:ext>
            </a:extLst>
          </p:cNvPr>
          <p:cNvSpPr/>
          <p:nvPr/>
        </p:nvSpPr>
        <p:spPr>
          <a:xfrm>
            <a:off x="463294" y="11232117"/>
            <a:ext cx="14618212" cy="420548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1" name="Rectangle: Rounded Corners 20">
            <a:extLst>
              <a:ext uri="{FF2B5EF4-FFF2-40B4-BE49-F238E27FC236}">
                <a16:creationId xmlns:a16="http://schemas.microsoft.com/office/drawing/2014/main" id="{8E1E57A1-DDE5-48D9-A4E0-0C67EC49E5FA}"/>
              </a:ext>
            </a:extLst>
          </p:cNvPr>
          <p:cNvSpPr/>
          <p:nvPr/>
        </p:nvSpPr>
        <p:spPr>
          <a:xfrm>
            <a:off x="463294" y="15659481"/>
            <a:ext cx="6707664" cy="398064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9" name="Rectangle: Rounded Corners 28">
            <a:extLst>
              <a:ext uri="{FF2B5EF4-FFF2-40B4-BE49-F238E27FC236}">
                <a16:creationId xmlns:a16="http://schemas.microsoft.com/office/drawing/2014/main" id="{34CAE9A5-982F-4F06-9059-33E7F662FE84}"/>
              </a:ext>
            </a:extLst>
          </p:cNvPr>
          <p:cNvSpPr/>
          <p:nvPr/>
        </p:nvSpPr>
        <p:spPr>
          <a:xfrm>
            <a:off x="10092375" y="7309924"/>
            <a:ext cx="4989428" cy="3759020"/>
          </a:xfrm>
          <a:prstGeom prst="roundRect">
            <a:avLst>
              <a:gd name="adj" fmla="val 6294"/>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53" name="Rectangle: Rounded Corners 52">
            <a:extLst>
              <a:ext uri="{FF2B5EF4-FFF2-40B4-BE49-F238E27FC236}">
                <a16:creationId xmlns:a16="http://schemas.microsoft.com/office/drawing/2014/main" id="{622A0B86-65C2-40DC-8B1A-FB599092380B}"/>
              </a:ext>
            </a:extLst>
          </p:cNvPr>
          <p:cNvSpPr/>
          <p:nvPr/>
        </p:nvSpPr>
        <p:spPr>
          <a:xfrm>
            <a:off x="7460522" y="15659481"/>
            <a:ext cx="7620983" cy="398064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12" name="TextBox 11">
            <a:extLst>
              <a:ext uri="{FF2B5EF4-FFF2-40B4-BE49-F238E27FC236}">
                <a16:creationId xmlns:a16="http://schemas.microsoft.com/office/drawing/2014/main" id="{2DD033D2-CE90-47B0-BBE7-77BA1962547E}"/>
              </a:ext>
            </a:extLst>
          </p:cNvPr>
          <p:cNvSpPr txBox="1"/>
          <p:nvPr/>
        </p:nvSpPr>
        <p:spPr>
          <a:xfrm>
            <a:off x="6764231" y="2503067"/>
            <a:ext cx="2016336" cy="366254"/>
          </a:xfrm>
          <a:prstGeom prst="rect">
            <a:avLst/>
          </a:prstGeom>
          <a:solidFill>
            <a:schemeClr val="bg1"/>
          </a:solidFill>
        </p:spPr>
        <p:txBody>
          <a:bodyPr wrap="square" rtlCol="0">
            <a:spAutoFit/>
          </a:bodyPr>
          <a:lstStyle/>
          <a:p>
            <a:pPr algn="ctr"/>
            <a:r>
              <a:rPr lang="en-US" sz="1780" dirty="0">
                <a:latin typeface="+mj-lt"/>
              </a:rPr>
              <a:t>Deployment Details  </a:t>
            </a:r>
          </a:p>
        </p:txBody>
      </p:sp>
      <p:sp>
        <p:nvSpPr>
          <p:cNvPr id="26" name="TextBox 25">
            <a:extLst>
              <a:ext uri="{FF2B5EF4-FFF2-40B4-BE49-F238E27FC236}">
                <a16:creationId xmlns:a16="http://schemas.microsoft.com/office/drawing/2014/main" id="{2F03E01B-4CAD-483D-B74B-E353BE2971EF}"/>
              </a:ext>
            </a:extLst>
          </p:cNvPr>
          <p:cNvSpPr txBox="1"/>
          <p:nvPr/>
        </p:nvSpPr>
        <p:spPr>
          <a:xfrm>
            <a:off x="3377141" y="7160851"/>
            <a:ext cx="3449328" cy="366254"/>
          </a:xfrm>
          <a:prstGeom prst="rect">
            <a:avLst/>
          </a:prstGeom>
          <a:solidFill>
            <a:schemeClr val="bg1"/>
          </a:solidFill>
        </p:spPr>
        <p:txBody>
          <a:bodyPr wrap="square" rtlCol="0">
            <a:spAutoFit/>
          </a:bodyPr>
          <a:lstStyle/>
          <a:p>
            <a:pPr algn="ctr"/>
            <a:r>
              <a:rPr lang="en-US" sz="1780" dirty="0">
                <a:latin typeface="+mj-lt"/>
              </a:rPr>
              <a:t>Time Series Plot: 1-hour Average O</a:t>
            </a:r>
            <a:r>
              <a:rPr lang="en-US" sz="1780" baseline="-25000" dirty="0">
                <a:latin typeface="+mj-lt"/>
              </a:rPr>
              <a:t>3</a:t>
            </a:r>
            <a:endParaRPr lang="en-US" sz="1780" dirty="0">
              <a:latin typeface="+mj-lt"/>
            </a:endParaRPr>
          </a:p>
        </p:txBody>
      </p:sp>
      <p:sp>
        <p:nvSpPr>
          <p:cNvPr id="31" name="TextBox 30">
            <a:extLst>
              <a:ext uri="{FF2B5EF4-FFF2-40B4-BE49-F238E27FC236}">
                <a16:creationId xmlns:a16="http://schemas.microsoft.com/office/drawing/2014/main" id="{C2D3D90C-F994-4CC3-8652-BCA3D4370ADC}"/>
              </a:ext>
            </a:extLst>
          </p:cNvPr>
          <p:cNvSpPr txBox="1"/>
          <p:nvPr/>
        </p:nvSpPr>
        <p:spPr>
          <a:xfrm>
            <a:off x="10307383" y="7150163"/>
            <a:ext cx="4553522" cy="366575"/>
          </a:xfrm>
          <a:prstGeom prst="rect">
            <a:avLst/>
          </a:prstGeom>
          <a:solidFill>
            <a:schemeClr val="bg1"/>
          </a:solidFill>
        </p:spPr>
        <p:txBody>
          <a:bodyPr wrap="square" rtlCol="0">
            <a:spAutoFit/>
          </a:bodyPr>
          <a:lstStyle/>
          <a:p>
            <a:pPr algn="ctr"/>
            <a:r>
              <a:rPr lang="en-US" sz="1782" dirty="0">
                <a:latin typeface="+mj-lt"/>
              </a:rPr>
              <a:t>Scatter Plot: Comparison to Reference Monitor</a:t>
            </a:r>
          </a:p>
        </p:txBody>
      </p:sp>
      <p:sp>
        <p:nvSpPr>
          <p:cNvPr id="52" name="TextBox 51">
            <a:extLst>
              <a:ext uri="{FF2B5EF4-FFF2-40B4-BE49-F238E27FC236}">
                <a16:creationId xmlns:a16="http://schemas.microsoft.com/office/drawing/2014/main" id="{C9375A12-4150-4C9A-A5FF-3226CB9B6B71}"/>
              </a:ext>
            </a:extLst>
          </p:cNvPr>
          <p:cNvSpPr txBox="1"/>
          <p:nvPr/>
        </p:nvSpPr>
        <p:spPr>
          <a:xfrm>
            <a:off x="1339438" y="15474684"/>
            <a:ext cx="5055899" cy="366254"/>
          </a:xfrm>
          <a:prstGeom prst="rect">
            <a:avLst/>
          </a:prstGeom>
          <a:solidFill>
            <a:schemeClr val="bg1"/>
          </a:solidFill>
        </p:spPr>
        <p:txBody>
          <a:bodyPr wrap="square" rtlCol="0">
            <a:spAutoFit/>
          </a:bodyPr>
          <a:lstStyle/>
          <a:p>
            <a:pPr algn="ctr"/>
            <a:r>
              <a:rPr lang="en-US" sz="1780" dirty="0">
                <a:latin typeface="+mj-lt"/>
              </a:rPr>
              <a:t>Hourly Meteorological Conditions During Deployment</a:t>
            </a:r>
          </a:p>
        </p:txBody>
      </p:sp>
      <p:sp>
        <p:nvSpPr>
          <p:cNvPr id="24" name="TextBox 23">
            <a:extLst>
              <a:ext uri="{FF2B5EF4-FFF2-40B4-BE49-F238E27FC236}">
                <a16:creationId xmlns:a16="http://schemas.microsoft.com/office/drawing/2014/main" id="{E049956A-403C-4054-B4D6-AB0C98529660}"/>
              </a:ext>
            </a:extLst>
          </p:cNvPr>
          <p:cNvSpPr txBox="1"/>
          <p:nvPr/>
        </p:nvSpPr>
        <p:spPr>
          <a:xfrm>
            <a:off x="9720621" y="15475638"/>
            <a:ext cx="3100782" cy="366254"/>
          </a:xfrm>
          <a:prstGeom prst="rect">
            <a:avLst/>
          </a:prstGeom>
          <a:solidFill>
            <a:schemeClr val="bg1"/>
          </a:solidFill>
        </p:spPr>
        <p:txBody>
          <a:bodyPr wrap="square" rtlCol="0">
            <a:spAutoFit/>
          </a:bodyPr>
          <a:lstStyle/>
          <a:p>
            <a:pPr algn="ctr"/>
            <a:r>
              <a:rPr lang="en-US" sz="1780" dirty="0">
                <a:latin typeface="+mj-lt"/>
              </a:rPr>
              <a:t>Hourly Meteorological Influence</a:t>
            </a:r>
          </a:p>
        </p:txBody>
      </p:sp>
      <p:sp>
        <p:nvSpPr>
          <p:cNvPr id="50" name="TextBox 49">
            <a:extLst>
              <a:ext uri="{FF2B5EF4-FFF2-40B4-BE49-F238E27FC236}">
                <a16:creationId xmlns:a16="http://schemas.microsoft.com/office/drawing/2014/main" id="{48DB51E1-DB34-4F35-9EC7-A85FCAD9B853}"/>
              </a:ext>
            </a:extLst>
          </p:cNvPr>
          <p:cNvSpPr txBox="1"/>
          <p:nvPr/>
        </p:nvSpPr>
        <p:spPr>
          <a:xfrm>
            <a:off x="6632255" y="11083734"/>
            <a:ext cx="2280285" cy="366254"/>
          </a:xfrm>
          <a:prstGeom prst="rect">
            <a:avLst/>
          </a:prstGeom>
          <a:solidFill>
            <a:schemeClr val="bg1"/>
          </a:solidFill>
        </p:spPr>
        <p:txBody>
          <a:bodyPr wrap="square" rtlCol="0">
            <a:spAutoFit/>
          </a:bodyPr>
          <a:lstStyle/>
          <a:p>
            <a:pPr algn="ctr"/>
            <a:r>
              <a:rPr lang="en-US" sz="1780" dirty="0">
                <a:latin typeface="+mj-lt"/>
              </a:rPr>
              <a:t>Performance Metrics</a:t>
            </a:r>
            <a:r>
              <a:rPr lang="en-US" sz="1600" baseline="44000" dirty="0">
                <a:latin typeface="+mj-lt"/>
                <a:sym typeface="Wingdings" panose="05000000000000000000" pitchFamily="2" charset="2"/>
              </a:rPr>
              <a:t></a:t>
            </a:r>
            <a:endParaRPr lang="en-US" sz="1600" baseline="44000" dirty="0">
              <a:latin typeface="+mj-lt"/>
            </a:endParaRPr>
          </a:p>
        </p:txBody>
      </p:sp>
      <p:sp>
        <p:nvSpPr>
          <p:cNvPr id="57" name="TextBox 56">
            <a:extLst>
              <a:ext uri="{FF2B5EF4-FFF2-40B4-BE49-F238E27FC236}">
                <a16:creationId xmlns:a16="http://schemas.microsoft.com/office/drawing/2014/main" id="{D3EAA539-C1A8-4072-88DD-7C4A1CB274DE}"/>
              </a:ext>
            </a:extLst>
          </p:cNvPr>
          <p:cNvSpPr txBox="1"/>
          <p:nvPr/>
        </p:nvSpPr>
        <p:spPr>
          <a:xfrm>
            <a:off x="463293" y="19692512"/>
            <a:ext cx="14618211" cy="441146"/>
          </a:xfrm>
          <a:prstGeom prst="rect">
            <a:avLst/>
          </a:prstGeom>
          <a:noFill/>
        </p:spPr>
        <p:txBody>
          <a:bodyPr wrap="square" rtlCol="0">
            <a:spAutoFit/>
          </a:bodyPr>
          <a:lstStyle/>
          <a:p>
            <a:r>
              <a:rPr lang="en-US" sz="1600" baseline="40000" dirty="0">
                <a:sym typeface="Wingdings" panose="05000000000000000000" pitchFamily="2" charset="2"/>
              </a:rPr>
              <a:t></a:t>
            </a:r>
            <a:r>
              <a:rPr lang="en-US" sz="1700" baseline="30000" dirty="0"/>
              <a:t>For evaluations with greater than three sensors, grouping individual sensor metrics into boxplots is recommended for displaying results. Note that this recommendation does not apply to metrics computed as a single value for all sensors over the whole evaluation group, such as RMSE, NRMSE, CV, and standard deviation.</a:t>
            </a:r>
          </a:p>
        </p:txBody>
      </p:sp>
      <p:sp>
        <p:nvSpPr>
          <p:cNvPr id="64" name="TextBox 63">
            <a:extLst>
              <a:ext uri="{FF2B5EF4-FFF2-40B4-BE49-F238E27FC236}">
                <a16:creationId xmlns:a16="http://schemas.microsoft.com/office/drawing/2014/main" id="{0BB7F0EF-A4C5-4C2E-8C30-A3FC07023499}"/>
              </a:ext>
            </a:extLst>
          </p:cNvPr>
          <p:cNvSpPr txBox="1"/>
          <p:nvPr/>
        </p:nvSpPr>
        <p:spPr>
          <a:xfrm>
            <a:off x="4381366" y="11367453"/>
            <a:ext cx="2775108" cy="276999"/>
          </a:xfrm>
          <a:prstGeom prst="rect">
            <a:avLst/>
          </a:prstGeom>
          <a:noFill/>
        </p:spPr>
        <p:txBody>
          <a:bodyPr wrap="square" rtlCol="0">
            <a:spAutoFit/>
          </a:bodyPr>
          <a:lstStyle/>
          <a:p>
            <a:pPr algn="ctr"/>
            <a:r>
              <a:rPr lang="en-US" sz="1200" dirty="0">
                <a:latin typeface="+mj-lt"/>
              </a:rPr>
              <a:t>Sensor-Reference Accuracy</a:t>
            </a:r>
          </a:p>
        </p:txBody>
      </p:sp>
      <p:sp>
        <p:nvSpPr>
          <p:cNvPr id="65" name="TextBox 64">
            <a:extLst>
              <a:ext uri="{FF2B5EF4-FFF2-40B4-BE49-F238E27FC236}">
                <a16:creationId xmlns:a16="http://schemas.microsoft.com/office/drawing/2014/main" id="{7CCDA54E-2EC1-4BF2-BE46-046BC6EEE5B1}"/>
              </a:ext>
            </a:extLst>
          </p:cNvPr>
          <p:cNvSpPr txBox="1"/>
          <p:nvPr/>
        </p:nvSpPr>
        <p:spPr>
          <a:xfrm>
            <a:off x="11604543" y="11371446"/>
            <a:ext cx="2280284" cy="276999"/>
          </a:xfrm>
          <a:prstGeom prst="rect">
            <a:avLst/>
          </a:prstGeom>
          <a:noFill/>
        </p:spPr>
        <p:txBody>
          <a:bodyPr wrap="square" rtlCol="0">
            <a:spAutoFit/>
          </a:bodyPr>
          <a:lstStyle/>
          <a:p>
            <a:pPr algn="ctr"/>
            <a:r>
              <a:rPr lang="en-US" sz="1200" dirty="0">
                <a:latin typeface="+mj-lt"/>
              </a:rPr>
              <a:t>Sensor-Sensor Precision</a:t>
            </a:r>
          </a:p>
        </p:txBody>
      </p:sp>
      <p:cxnSp>
        <p:nvCxnSpPr>
          <p:cNvPr id="60" name="Straight Connector 59">
            <a:extLst>
              <a:ext uri="{FF2B5EF4-FFF2-40B4-BE49-F238E27FC236}">
                <a16:creationId xmlns:a16="http://schemas.microsoft.com/office/drawing/2014/main" id="{B52461F5-B47C-49F4-9F70-8CD34A117E48}"/>
              </a:ext>
            </a:extLst>
          </p:cNvPr>
          <p:cNvCxnSpPr>
            <a:cxnSpLocks/>
          </p:cNvCxnSpPr>
          <p:nvPr/>
        </p:nvCxnSpPr>
        <p:spPr>
          <a:xfrm flipV="1">
            <a:off x="846049" y="11627783"/>
            <a:ext cx="9839961"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3B04531-F22B-4C56-B6AF-6ABE2E751C5B}"/>
              </a:ext>
            </a:extLst>
          </p:cNvPr>
          <p:cNvCxnSpPr>
            <a:cxnSpLocks/>
          </p:cNvCxnSpPr>
          <p:nvPr/>
        </p:nvCxnSpPr>
        <p:spPr>
          <a:xfrm>
            <a:off x="10900231" y="11627783"/>
            <a:ext cx="3728085"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 name="Table 18">
            <a:extLst>
              <a:ext uri="{FF2B5EF4-FFF2-40B4-BE49-F238E27FC236}">
                <a16:creationId xmlns:a16="http://schemas.microsoft.com/office/drawing/2014/main" id="{47941790-F508-45B8-841D-BA5D6A7CA69F}"/>
              </a:ext>
            </a:extLst>
          </p:cNvPr>
          <p:cNvGraphicFramePr>
            <a:graphicFrameLocks noGrp="1"/>
          </p:cNvGraphicFramePr>
          <p:nvPr>
            <p:extLst>
              <p:ext uri="{D42A27DB-BD31-4B8C-83A1-F6EECF244321}">
                <p14:modId xmlns:p14="http://schemas.microsoft.com/office/powerpoint/2010/main" val="3127725331"/>
              </p:ext>
            </p:extLst>
          </p:nvPr>
        </p:nvGraphicFramePr>
        <p:xfrm>
          <a:off x="726167" y="2879974"/>
          <a:ext cx="4522242" cy="4123944"/>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63730">
                <a:tc gridSpan="2">
                  <a:txBody>
                    <a:bodyPr/>
                    <a:lstStyle/>
                    <a:p>
                      <a:pPr algn="ctr"/>
                      <a:r>
                        <a:rPr lang="en-US" sz="1400" b="1" dirty="0">
                          <a:solidFill>
                            <a:sysClr val="windowText" lastClr="000000"/>
                          </a:solidFill>
                        </a:rPr>
                        <a:t>Testing Organization and Site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1594233">
                <a:tc>
                  <a:txBody>
                    <a:bodyPr/>
                    <a:lstStyle/>
                    <a:p>
                      <a:pPr algn="ctr"/>
                      <a:r>
                        <a:rPr lang="en-US" sz="1400" b="0" dirty="0">
                          <a:solidFill>
                            <a:sysClr val="windowText" lastClr="000000"/>
                          </a:solidFill>
                        </a:rPr>
                        <a:t>Testing organization </a:t>
                      </a:r>
                      <a:r>
                        <a:rPr lang="en-US" sz="1200" b="0" dirty="0">
                          <a:solidFill>
                            <a:sysClr val="windowText" lastClr="000000"/>
                          </a:solidFill>
                        </a:rPr>
                        <a:t>(Name, Organization Type, Contact website / phone number / email)</a:t>
                      </a:r>
                      <a:endParaRPr lang="en-US" sz="14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943954">
                <a:tc>
                  <a:txBody>
                    <a:bodyPr/>
                    <a:lstStyle/>
                    <a:p>
                      <a:pPr algn="ctr"/>
                      <a:r>
                        <a:rPr lang="en-US" sz="1400" b="0" dirty="0">
                          <a:solidFill>
                            <a:sysClr val="windowText" lastClr="000000"/>
                          </a:solidFill>
                        </a:rPr>
                        <a:t>Testing location </a:t>
                      </a:r>
                    </a:p>
                    <a:p>
                      <a:pPr algn="ctr"/>
                      <a:r>
                        <a:rPr lang="en-US" sz="1200" b="0" dirty="0">
                          <a:solidFill>
                            <a:sysClr val="windowText" lastClr="000000"/>
                          </a:solidFill>
                        </a:rPr>
                        <a:t>(City, State; Latitude &amp; Longitude)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27947">
                <a:tc>
                  <a:txBody>
                    <a:bodyPr/>
                    <a:lstStyle/>
                    <a:p>
                      <a:pPr algn="ctr"/>
                      <a:r>
                        <a:rPr lang="en-US" sz="1400" b="0" dirty="0">
                          <a:solidFill>
                            <a:sysClr val="windowText" lastClr="000000"/>
                          </a:solidFill>
                        </a:rPr>
                        <a:t>AQS site ID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905263702"/>
                  </a:ext>
                </a:extLst>
              </a:tr>
              <a:tr h="694080">
                <a:tc>
                  <a:txBody>
                    <a:bodyPr/>
                    <a:lstStyle/>
                    <a:p>
                      <a:pPr algn="ctr"/>
                      <a:r>
                        <a:rPr lang="en-US" sz="1400" dirty="0">
                          <a:solidFill>
                            <a:sysClr val="windowText" lastClr="000000"/>
                          </a:solidFill>
                        </a:rPr>
                        <a:t>Sampling timeframe </a:t>
                      </a:r>
                      <a:r>
                        <a:rPr lang="en-US" sz="1200" dirty="0">
                          <a:solidFill>
                            <a:sysClr val="windowText" lastClr="000000"/>
                          </a:solidFill>
                        </a:rPr>
                        <a:t>(UTC) </a:t>
                      </a: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bl>
          </a:graphicData>
        </a:graphic>
      </p:graphicFrame>
      <p:graphicFrame>
        <p:nvGraphicFramePr>
          <p:cNvPr id="56" name="Table 18">
            <a:extLst>
              <a:ext uri="{FF2B5EF4-FFF2-40B4-BE49-F238E27FC236}">
                <a16:creationId xmlns:a16="http://schemas.microsoft.com/office/drawing/2014/main" id="{957E01A2-5E7D-419F-9E4A-7EC900B83EF7}"/>
              </a:ext>
            </a:extLst>
          </p:cNvPr>
          <p:cNvGraphicFramePr>
            <a:graphicFrameLocks noGrp="1"/>
          </p:cNvGraphicFramePr>
          <p:nvPr>
            <p:extLst>
              <p:ext uri="{D42A27DB-BD31-4B8C-83A1-F6EECF244321}">
                <p14:modId xmlns:p14="http://schemas.microsoft.com/office/powerpoint/2010/main" val="2025702559"/>
              </p:ext>
            </p:extLst>
          </p:nvPr>
        </p:nvGraphicFramePr>
        <p:xfrm>
          <a:off x="1310116" y="9772842"/>
          <a:ext cx="5602492" cy="1175556"/>
        </p:xfrm>
        <a:graphic>
          <a:graphicData uri="http://schemas.openxmlformats.org/drawingml/2006/table">
            <a:tbl>
              <a:tblPr firstRow="1" bandRow="1">
                <a:tableStyleId>{69CF1AB2-1976-4502-BF36-3FF5EA218861}</a:tableStyleId>
              </a:tblPr>
              <a:tblGrid>
                <a:gridCol w="3997305">
                  <a:extLst>
                    <a:ext uri="{9D8B030D-6E8A-4147-A177-3AD203B41FA5}">
                      <a16:colId xmlns:a16="http://schemas.microsoft.com/office/drawing/2014/main" val="3814208030"/>
                    </a:ext>
                  </a:extLst>
                </a:gridCol>
                <a:gridCol w="1605187">
                  <a:extLst>
                    <a:ext uri="{9D8B030D-6E8A-4147-A177-3AD203B41FA5}">
                      <a16:colId xmlns:a16="http://schemas.microsoft.com/office/drawing/2014/main" val="1546040442"/>
                    </a:ext>
                  </a:extLst>
                </a:gridCol>
              </a:tblGrid>
              <a:tr h="587778">
                <a:tc>
                  <a:txBody>
                    <a:bodyPr/>
                    <a:lstStyle/>
                    <a:p>
                      <a:pPr algn="l"/>
                      <a:r>
                        <a:rPr lang="en-US" sz="1200" b="0" dirty="0">
                          <a:solidFill>
                            <a:sysClr val="windowText" lastClr="000000"/>
                          </a:solidFill>
                        </a:rPr>
                        <a:t>Range of reference monitor concentrations over duration of base test (ppbv)</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87778">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200" b="0" dirty="0">
                          <a:solidFill>
                            <a:sysClr val="windowText" lastClr="000000"/>
                          </a:solidFill>
                        </a:rPr>
                        <a:t>Number 1-hr periods in reference monitor measurements outside concentration value target criteria </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48" name="Table 18">
            <a:extLst>
              <a:ext uri="{FF2B5EF4-FFF2-40B4-BE49-F238E27FC236}">
                <a16:creationId xmlns:a16="http://schemas.microsoft.com/office/drawing/2014/main" id="{AEF6C188-35F2-47DE-9D82-969D34B1EECF}"/>
              </a:ext>
            </a:extLst>
          </p:cNvPr>
          <p:cNvGraphicFramePr>
            <a:graphicFrameLocks noGrp="1"/>
          </p:cNvGraphicFramePr>
          <p:nvPr>
            <p:extLst>
              <p:ext uri="{D42A27DB-BD31-4B8C-83A1-F6EECF244321}">
                <p14:modId xmlns:p14="http://schemas.microsoft.com/office/powerpoint/2010/main" val="3590080972"/>
              </p:ext>
            </p:extLst>
          </p:nvPr>
        </p:nvGraphicFramePr>
        <p:xfrm>
          <a:off x="7887190" y="18343988"/>
          <a:ext cx="4292660" cy="1175556"/>
        </p:xfrm>
        <a:graphic>
          <a:graphicData uri="http://schemas.openxmlformats.org/drawingml/2006/table">
            <a:tbl>
              <a:tblPr firstRow="1" bandRow="1">
                <a:tableStyleId>{69CF1AB2-1976-4502-BF36-3FF5EA218861}</a:tableStyleId>
              </a:tblPr>
              <a:tblGrid>
                <a:gridCol w="3191504">
                  <a:extLst>
                    <a:ext uri="{9D8B030D-6E8A-4147-A177-3AD203B41FA5}">
                      <a16:colId xmlns:a16="http://schemas.microsoft.com/office/drawing/2014/main" val="3814208030"/>
                    </a:ext>
                  </a:extLst>
                </a:gridCol>
                <a:gridCol w="1101156">
                  <a:extLst>
                    <a:ext uri="{9D8B030D-6E8A-4147-A177-3AD203B41FA5}">
                      <a16:colId xmlns:a16="http://schemas.microsoft.com/office/drawing/2014/main" val="1546040442"/>
                    </a:ext>
                  </a:extLst>
                </a:gridCol>
              </a:tblGrid>
              <a:tr h="587778">
                <a:tc>
                  <a:txBody>
                    <a:bodyPr/>
                    <a:lstStyle/>
                    <a:p>
                      <a:pPr algn="l"/>
                      <a:r>
                        <a:rPr lang="en-US" sz="1200" b="0" dirty="0">
                          <a:solidFill>
                            <a:sysClr val="windowText" lastClr="000000"/>
                          </a:solidFill>
                        </a:rPr>
                        <a:t>Number of paired, normalized concentration and temperature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87778">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200" b="0" dirty="0">
                          <a:solidFill>
                            <a:sysClr val="windowText" lastClr="000000"/>
                          </a:solidFill>
                        </a:rPr>
                        <a:t>Number of paired, normalized concentration and relative humidity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45" name="Table 18">
            <a:extLst>
              <a:ext uri="{FF2B5EF4-FFF2-40B4-BE49-F238E27FC236}">
                <a16:creationId xmlns:a16="http://schemas.microsoft.com/office/drawing/2014/main" id="{CF285BA3-2F77-44D6-A90D-FA09A3ABA0E1}"/>
              </a:ext>
            </a:extLst>
          </p:cNvPr>
          <p:cNvGraphicFramePr>
            <a:graphicFrameLocks noGrp="1"/>
          </p:cNvGraphicFramePr>
          <p:nvPr>
            <p:extLst>
              <p:ext uri="{D42A27DB-BD31-4B8C-83A1-F6EECF244321}">
                <p14:modId xmlns:p14="http://schemas.microsoft.com/office/powerpoint/2010/main" val="1360085383"/>
              </p:ext>
            </p:extLst>
          </p:nvPr>
        </p:nvGraphicFramePr>
        <p:xfrm>
          <a:off x="1927420" y="18343988"/>
          <a:ext cx="3839601" cy="1175556"/>
        </p:xfrm>
        <a:graphic>
          <a:graphicData uri="http://schemas.openxmlformats.org/drawingml/2006/table">
            <a:tbl>
              <a:tblPr firstRow="1" bandRow="1">
                <a:tableStyleId>{69CF1AB2-1976-4502-BF36-3FF5EA218861}</a:tableStyleId>
              </a:tblPr>
              <a:tblGrid>
                <a:gridCol w="2474607">
                  <a:extLst>
                    <a:ext uri="{9D8B030D-6E8A-4147-A177-3AD203B41FA5}">
                      <a16:colId xmlns:a16="http://schemas.microsoft.com/office/drawing/2014/main" val="3814208030"/>
                    </a:ext>
                  </a:extLst>
                </a:gridCol>
                <a:gridCol w="1364994">
                  <a:extLst>
                    <a:ext uri="{9D8B030D-6E8A-4147-A177-3AD203B41FA5}">
                      <a16:colId xmlns:a16="http://schemas.microsoft.com/office/drawing/2014/main" val="1546040442"/>
                    </a:ext>
                  </a:extLst>
                </a:gridCol>
              </a:tblGrid>
              <a:tr h="587778">
                <a:tc>
                  <a:txBody>
                    <a:bodyPr/>
                    <a:lstStyle/>
                    <a:p>
                      <a:pPr algn="l"/>
                      <a:r>
                        <a:rPr lang="en-US" sz="1200" b="0" dirty="0">
                          <a:solidFill>
                            <a:sysClr val="windowText" lastClr="000000"/>
                          </a:solidFill>
                        </a:rPr>
                        <a:t>Number of 24-hr periods outside temperature target criteria</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87778">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200" b="0" dirty="0">
                          <a:solidFill>
                            <a:sysClr val="windowText" lastClr="000000"/>
                          </a:solidFill>
                        </a:rPr>
                        <a:t>Number of 24-hr periods outside relative humidity target criteria</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51" name="Table 18">
            <a:extLst>
              <a:ext uri="{FF2B5EF4-FFF2-40B4-BE49-F238E27FC236}">
                <a16:creationId xmlns:a16="http://schemas.microsoft.com/office/drawing/2014/main" id="{38C03BB1-CCE2-4806-8CE1-DD9943BC99C5}"/>
              </a:ext>
            </a:extLst>
          </p:cNvPr>
          <p:cNvGraphicFramePr>
            <a:graphicFrameLocks noGrp="1"/>
          </p:cNvGraphicFramePr>
          <p:nvPr>
            <p:extLst>
              <p:ext uri="{D42A27DB-BD31-4B8C-83A1-F6EECF244321}">
                <p14:modId xmlns:p14="http://schemas.microsoft.com/office/powerpoint/2010/main" val="3881023466"/>
              </p:ext>
            </p:extLst>
          </p:nvPr>
        </p:nvGraphicFramePr>
        <p:xfrm>
          <a:off x="10253625" y="2879974"/>
          <a:ext cx="4522242" cy="4123945"/>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63465">
                <a:tc gridSpan="2">
                  <a:txBody>
                    <a:bodyPr/>
                    <a:lstStyle/>
                    <a:p>
                      <a:pPr algn="ctr"/>
                      <a:r>
                        <a:rPr lang="en-US" sz="1400" b="1" dirty="0">
                          <a:solidFill>
                            <a:sysClr val="windowText" lastClr="000000"/>
                          </a:solidFill>
                        </a:rPr>
                        <a:t>Reference Monitor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612150">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656658">
                <a:tc>
                  <a:txBody>
                    <a:bodyPr/>
                    <a:lstStyle/>
                    <a:p>
                      <a:pPr algn="ctr"/>
                      <a:r>
                        <a:rPr lang="en-US" sz="1400" b="0" dirty="0">
                          <a:solidFill>
                            <a:sysClr val="windowText" lastClr="000000"/>
                          </a:solidFill>
                        </a:rPr>
                        <a:t>Measurement recording 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96972">
                <a:tc>
                  <a:txBody>
                    <a:bodyPr/>
                    <a:lstStyle/>
                    <a:p>
                      <a:pPr algn="ctr"/>
                      <a:r>
                        <a:rPr lang="en-US" sz="1400" b="0" dirty="0">
                          <a:solidFill>
                            <a:sysClr val="windowText" lastClr="000000"/>
                          </a:solidFill>
                        </a:rPr>
                        <a:t>Date of calibration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96788662"/>
                  </a:ext>
                </a:extLst>
              </a:tr>
              <a:tr h="947350">
                <a:tc>
                  <a:txBody>
                    <a:bodyPr/>
                    <a:lstStyle/>
                    <a:p>
                      <a:pPr algn="ctr"/>
                      <a:r>
                        <a:rPr lang="en-US" sz="1400" b="0" dirty="0">
                          <a:solidFill>
                            <a:sysClr val="windowText" lastClr="000000"/>
                          </a:solidFill>
                        </a:rPr>
                        <a:t>Date of one-point QC check</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21267441"/>
                  </a:ext>
                </a:extLst>
              </a:tr>
              <a:tr h="947350">
                <a:tc>
                  <a:txBody>
                    <a:bodyPr/>
                    <a:lstStyle/>
                    <a:p>
                      <a:pPr algn="ctr"/>
                      <a:r>
                        <a:rPr lang="en-US" sz="1400" b="0" dirty="0">
                          <a:solidFill>
                            <a:sysClr val="windowText" lastClr="000000"/>
                          </a:solidFill>
                        </a:rPr>
                        <a:t>Description, date(s) of maintenance activities </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596425988"/>
                  </a:ext>
                </a:extLst>
              </a:tr>
            </a:tbl>
          </a:graphicData>
        </a:graphic>
      </p:graphicFrame>
      <p:graphicFrame>
        <p:nvGraphicFramePr>
          <p:cNvPr id="30" name="Table 18">
            <a:extLst>
              <a:ext uri="{FF2B5EF4-FFF2-40B4-BE49-F238E27FC236}">
                <a16:creationId xmlns:a16="http://schemas.microsoft.com/office/drawing/2014/main" id="{21A58A00-867E-4586-9E12-B610E1FDCE28}"/>
              </a:ext>
            </a:extLst>
          </p:cNvPr>
          <p:cNvGraphicFramePr>
            <a:graphicFrameLocks noGrp="1"/>
          </p:cNvGraphicFramePr>
          <p:nvPr>
            <p:extLst>
              <p:ext uri="{D42A27DB-BD31-4B8C-83A1-F6EECF244321}">
                <p14:modId xmlns:p14="http://schemas.microsoft.com/office/powerpoint/2010/main" val="2848003370"/>
              </p:ext>
            </p:extLst>
          </p:nvPr>
        </p:nvGraphicFramePr>
        <p:xfrm>
          <a:off x="5489896" y="2882634"/>
          <a:ext cx="4522242" cy="4123943"/>
        </p:xfrm>
        <a:graphic>
          <a:graphicData uri="http://schemas.openxmlformats.org/drawingml/2006/table">
            <a:tbl>
              <a:tblPr firstRow="1" bandRow="1">
                <a:tableStyleId>{69CF1AB2-1976-4502-BF36-3FF5EA218861}</a:tableStyleId>
              </a:tblPr>
              <a:tblGrid>
                <a:gridCol w="1736844">
                  <a:extLst>
                    <a:ext uri="{9D8B030D-6E8A-4147-A177-3AD203B41FA5}">
                      <a16:colId xmlns:a16="http://schemas.microsoft.com/office/drawing/2014/main" val="3814208030"/>
                    </a:ext>
                  </a:extLst>
                </a:gridCol>
                <a:gridCol w="511578">
                  <a:extLst>
                    <a:ext uri="{9D8B030D-6E8A-4147-A177-3AD203B41FA5}">
                      <a16:colId xmlns:a16="http://schemas.microsoft.com/office/drawing/2014/main" val="1546040442"/>
                    </a:ext>
                  </a:extLst>
                </a:gridCol>
                <a:gridCol w="416888">
                  <a:extLst>
                    <a:ext uri="{9D8B030D-6E8A-4147-A177-3AD203B41FA5}">
                      <a16:colId xmlns:a16="http://schemas.microsoft.com/office/drawing/2014/main" val="763465666"/>
                    </a:ext>
                  </a:extLst>
                </a:gridCol>
                <a:gridCol w="928466">
                  <a:extLst>
                    <a:ext uri="{9D8B030D-6E8A-4147-A177-3AD203B41FA5}">
                      <a16:colId xmlns:a16="http://schemas.microsoft.com/office/drawing/2014/main" val="1911725581"/>
                    </a:ext>
                  </a:extLst>
                </a:gridCol>
                <a:gridCol w="928466">
                  <a:extLst>
                    <a:ext uri="{9D8B030D-6E8A-4147-A177-3AD203B41FA5}">
                      <a16:colId xmlns:a16="http://schemas.microsoft.com/office/drawing/2014/main" val="1354556242"/>
                    </a:ext>
                  </a:extLst>
                </a:gridCol>
              </a:tblGrid>
              <a:tr h="448675">
                <a:tc gridSpan="5">
                  <a:txBody>
                    <a:bodyPr/>
                    <a:lstStyle/>
                    <a:p>
                      <a:pPr algn="ctr"/>
                      <a:r>
                        <a:rPr lang="en-US" sz="1400" b="1" dirty="0">
                          <a:solidFill>
                            <a:sysClr val="windowText" lastClr="000000"/>
                          </a:solidFill>
                          <a:latin typeface="+mn-lt"/>
                        </a:rPr>
                        <a:t>Sensor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01822641"/>
                  </a:ext>
                </a:extLst>
              </a:tr>
              <a:tr h="488321">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99110780"/>
                  </a:ext>
                </a:extLst>
              </a:tr>
              <a:tr h="523846">
                <a:tc>
                  <a:txBody>
                    <a:bodyPr/>
                    <a:lstStyle/>
                    <a:p>
                      <a:pPr algn="ctr"/>
                      <a:r>
                        <a:rPr lang="en-US" sz="1400" b="0" dirty="0">
                          <a:solidFill>
                            <a:sysClr val="windowText" lastClr="000000"/>
                          </a:solidFill>
                        </a:rPr>
                        <a:t>Device firmware version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105121"/>
                  </a:ext>
                </a:extLst>
              </a:tr>
              <a:tr h="523846">
                <a:tc>
                  <a:txBody>
                    <a:bodyPr/>
                    <a:lstStyle/>
                    <a:p>
                      <a:pPr algn="ctr"/>
                      <a:r>
                        <a:rPr lang="en-US" sz="1400" b="0" dirty="0">
                          <a:solidFill>
                            <a:sysClr val="windowText" lastClr="000000"/>
                          </a:solidFill>
                        </a:rPr>
                        <a:t>Measurement recording 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05263702"/>
                  </a:ext>
                </a:extLst>
              </a:tr>
              <a:tr h="454025">
                <a:tc rowSpan="3">
                  <a:txBody>
                    <a:bodyPr/>
                    <a:lstStyle/>
                    <a:p>
                      <a:pPr algn="ctr"/>
                      <a:r>
                        <a:rPr lang="en-US" sz="1400" dirty="0">
                          <a:solidFill>
                            <a:sysClr val="windowText" lastClr="000000"/>
                          </a:solidFill>
                        </a:rPr>
                        <a:t>Sensor serial numbers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779271849"/>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358869375"/>
                  </a:ext>
                </a:extLst>
              </a:tr>
              <a:tr h="777180">
                <a:tc>
                  <a:txBody>
                    <a:bodyPr/>
                    <a:lstStyle/>
                    <a:p>
                      <a:pPr algn="ctr"/>
                      <a:r>
                        <a:rPr lang="en-US" sz="1400" dirty="0">
                          <a:solidFill>
                            <a:sysClr val="windowText" lastClr="000000"/>
                          </a:solidFill>
                        </a:rPr>
                        <a:t>Issues encountered during deployment?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Wingdings" panose="05000000000000000000" pitchFamily="2" charset="2"/>
                        </a:rPr>
                        <a:t></a:t>
                      </a:r>
                      <a:endParaRPr lang="en-US" sz="1600" dirty="0">
                        <a:solidFill>
                          <a:schemeClr val="tx1"/>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gridSpan="3">
                  <a:txBody>
                    <a:bodyPr/>
                    <a:lstStyle/>
                    <a:p>
                      <a:pPr algn="ctr"/>
                      <a:r>
                        <a:rPr lang="en-US" sz="1400" dirty="0">
                          <a:solidFill>
                            <a:sysClr val="windowText" lastClr="000000"/>
                          </a:solidFill>
                          <a:latin typeface="+mn-lt"/>
                        </a:rPr>
                        <a:t>Brief synopsis of issues</a:t>
                      </a:r>
                      <a:endParaRPr lang="en-US"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8851090"/>
                  </a:ext>
                </a:extLst>
              </a:tr>
            </a:tbl>
          </a:graphicData>
        </a:graphic>
      </p:graphicFrame>
      <p:sp>
        <p:nvSpPr>
          <p:cNvPr id="2" name="Picture Placeholder 1">
            <a:extLst>
              <a:ext uri="{FF2B5EF4-FFF2-40B4-BE49-F238E27FC236}">
                <a16:creationId xmlns:a16="http://schemas.microsoft.com/office/drawing/2014/main" id="{D3BBE3C6-F1E4-4D42-8855-1B38098D718D}"/>
              </a:ext>
            </a:extLst>
          </p:cNvPr>
          <p:cNvSpPr>
            <a:spLocks noGrp="1"/>
          </p:cNvSpPr>
          <p:nvPr>
            <p:ph type="pic" sz="quarter" idx="13"/>
          </p:nvPr>
        </p:nvSpPr>
        <p:spPr/>
      </p:sp>
      <p:sp>
        <p:nvSpPr>
          <p:cNvPr id="5" name="Text Placeholder 4">
            <a:extLst>
              <a:ext uri="{FF2B5EF4-FFF2-40B4-BE49-F238E27FC236}">
                <a16:creationId xmlns:a16="http://schemas.microsoft.com/office/drawing/2014/main" id="{59B1715C-505C-471D-AC7B-8D5512F1F59D}"/>
              </a:ext>
            </a:extLst>
          </p:cNvPr>
          <p:cNvSpPr>
            <a:spLocks noGrp="1"/>
          </p:cNvSpPr>
          <p:nvPr>
            <p:ph type="body" sz="quarter" idx="15"/>
          </p:nvPr>
        </p:nvSpPr>
        <p:spPr/>
        <p:txBody>
          <a:bodyPr/>
          <a:lstStyle/>
          <a:p>
            <a:endParaRPr lang="en-US"/>
          </a:p>
        </p:txBody>
      </p:sp>
      <p:sp>
        <p:nvSpPr>
          <p:cNvPr id="4" name="Text Placeholder 3">
            <a:extLst>
              <a:ext uri="{FF2B5EF4-FFF2-40B4-BE49-F238E27FC236}">
                <a16:creationId xmlns:a16="http://schemas.microsoft.com/office/drawing/2014/main" id="{C1F6EC70-09A5-49CF-8C1A-8D0EB117AC03}"/>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16098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2552CA-E9B4-457D-8B68-179D7461EB2D}"/>
              </a:ext>
            </a:extLst>
          </p:cNvPr>
          <p:cNvSpPr>
            <a:spLocks noGrp="1"/>
          </p:cNvSpPr>
          <p:nvPr>
            <p:ph type="sldNum" sz="quarter" idx="12"/>
          </p:nvPr>
        </p:nvSpPr>
        <p:spPr/>
        <p:txBody>
          <a:bodyPr/>
          <a:lstStyle/>
          <a:p>
            <a:fld id="{F6B4F2FF-32AA-4E9A-BEAC-365ACD596F0C}" type="slidenum">
              <a:rPr lang="en-US" smtClean="0"/>
              <a:pPr/>
              <a:t>2</a:t>
            </a:fld>
            <a:endParaRPr lang="en-US" dirty="0"/>
          </a:p>
        </p:txBody>
      </p:sp>
      <p:sp>
        <p:nvSpPr>
          <p:cNvPr id="3" name="Picture Placeholder 2">
            <a:extLst>
              <a:ext uri="{FF2B5EF4-FFF2-40B4-BE49-F238E27FC236}">
                <a16:creationId xmlns:a16="http://schemas.microsoft.com/office/drawing/2014/main" id="{4BE0F3C0-76E9-4BB6-BD59-BD00B774211E}"/>
              </a:ext>
            </a:extLst>
          </p:cNvPr>
          <p:cNvSpPr>
            <a:spLocks noGrp="1"/>
          </p:cNvSpPr>
          <p:nvPr>
            <p:ph type="pic" sz="quarter" idx="13"/>
          </p:nvPr>
        </p:nvSpPr>
        <p:spPr/>
      </p:sp>
      <p:sp>
        <p:nvSpPr>
          <p:cNvPr id="7" name="Text Placeholder 6">
            <a:extLst>
              <a:ext uri="{FF2B5EF4-FFF2-40B4-BE49-F238E27FC236}">
                <a16:creationId xmlns:a16="http://schemas.microsoft.com/office/drawing/2014/main" id="{368CB50A-0C49-471D-870B-C34E5F12DC10}"/>
              </a:ext>
            </a:extLst>
          </p:cNvPr>
          <p:cNvSpPr>
            <a:spLocks noGrp="1"/>
          </p:cNvSpPr>
          <p:nvPr>
            <p:ph type="body" sz="quarter" idx="15"/>
          </p:nvPr>
        </p:nvSpPr>
        <p:spPr/>
        <p:txBody>
          <a:bodyPr/>
          <a:lstStyle/>
          <a:p>
            <a:endParaRPr lang="en-US" dirty="0"/>
          </a:p>
        </p:txBody>
      </p:sp>
      <p:sp>
        <p:nvSpPr>
          <p:cNvPr id="6" name="Text Placeholder 5">
            <a:extLst>
              <a:ext uri="{FF2B5EF4-FFF2-40B4-BE49-F238E27FC236}">
                <a16:creationId xmlns:a16="http://schemas.microsoft.com/office/drawing/2014/main" id="{1FAC7418-B39F-48F7-A3F0-03D3E3D9F453}"/>
              </a:ext>
            </a:extLst>
          </p:cNvPr>
          <p:cNvSpPr>
            <a:spLocks noGrp="1"/>
          </p:cNvSpPr>
          <p:nvPr>
            <p:ph type="body" sz="quarter" idx="14"/>
          </p:nvPr>
        </p:nvSpPr>
        <p:spPr/>
        <p:txBody>
          <a:bodyPr/>
          <a:lstStyle/>
          <a:p>
            <a:endParaRPr lang="en-US"/>
          </a:p>
        </p:txBody>
      </p:sp>
      <p:sp>
        <p:nvSpPr>
          <p:cNvPr id="5" name="TextBox 4">
            <a:extLst>
              <a:ext uri="{FF2B5EF4-FFF2-40B4-BE49-F238E27FC236}">
                <a16:creationId xmlns:a16="http://schemas.microsoft.com/office/drawing/2014/main" id="{CA368A03-BB5B-4890-85C6-EC0F1DF40864}"/>
              </a:ext>
            </a:extLst>
          </p:cNvPr>
          <p:cNvSpPr txBox="1"/>
          <p:nvPr/>
        </p:nvSpPr>
        <p:spPr>
          <a:xfrm>
            <a:off x="744835" y="3335117"/>
            <a:ext cx="13731259" cy="1169551"/>
          </a:xfrm>
          <a:prstGeom prst="rect">
            <a:avLst/>
          </a:prstGeom>
          <a:noFill/>
        </p:spPr>
        <p:txBody>
          <a:bodyPr wrap="square" rtlCol="0">
            <a:spAutoFit/>
          </a:bodyPr>
          <a:lstStyle/>
          <a:p>
            <a:pPr lvl="1">
              <a:buClr>
                <a:schemeClr val="tx1">
                  <a:lumMod val="65000"/>
                  <a:lumOff val="35000"/>
                </a:schemeClr>
              </a:buClr>
            </a:pPr>
            <a:r>
              <a:rPr lang="en-US" dirty="0"/>
              <a:t>Optionally, additional documentation may be attached or linked to digital versions alongside this report. Such documentation may include field reports and observations during the evaluation period, maintenance logs kept on sensors and reference instruments, standard operating procedures, and other documentation relevant to this evaluation report.  </a:t>
            </a:r>
          </a:p>
          <a:p>
            <a:pPr lvl="1">
              <a:buClr>
                <a:schemeClr val="tx1">
                  <a:lumMod val="65000"/>
                  <a:lumOff val="35000"/>
                </a:schemeClr>
              </a:buClr>
            </a:pPr>
            <a:endParaRPr lang="en-US" sz="1600" dirty="0">
              <a:latin typeface="+mj-lt"/>
            </a:endParaRPr>
          </a:p>
        </p:txBody>
      </p:sp>
      <p:sp>
        <p:nvSpPr>
          <p:cNvPr id="13" name="TextBox 12">
            <a:extLst>
              <a:ext uri="{FF2B5EF4-FFF2-40B4-BE49-F238E27FC236}">
                <a16:creationId xmlns:a16="http://schemas.microsoft.com/office/drawing/2014/main" id="{9783E1DF-0543-42B1-8E48-C0FAB8A1F37F}"/>
              </a:ext>
            </a:extLst>
          </p:cNvPr>
          <p:cNvSpPr txBox="1"/>
          <p:nvPr/>
        </p:nvSpPr>
        <p:spPr>
          <a:xfrm>
            <a:off x="744837" y="2568476"/>
            <a:ext cx="2893143" cy="400110"/>
          </a:xfrm>
          <a:prstGeom prst="rect">
            <a:avLst/>
          </a:prstGeom>
          <a:noFill/>
        </p:spPr>
        <p:txBody>
          <a:bodyPr wrap="square" rtlCol="0">
            <a:spAutoFit/>
          </a:bodyPr>
          <a:lstStyle/>
          <a:p>
            <a:r>
              <a:rPr lang="en-US" sz="2000" dirty="0">
                <a:latin typeface="+mj-lt"/>
              </a:rPr>
              <a:t>Supplemental Information</a:t>
            </a:r>
          </a:p>
        </p:txBody>
      </p:sp>
      <p:cxnSp>
        <p:nvCxnSpPr>
          <p:cNvPr id="14" name="Straight Connector 13">
            <a:extLst>
              <a:ext uri="{FF2B5EF4-FFF2-40B4-BE49-F238E27FC236}">
                <a16:creationId xmlns:a16="http://schemas.microsoft.com/office/drawing/2014/main" id="{EFF94CB7-8F9A-4B66-8A04-9646E38B70F2}"/>
              </a:ext>
            </a:extLst>
          </p:cNvPr>
          <p:cNvCxnSpPr>
            <a:cxnSpLocks/>
          </p:cNvCxnSpPr>
          <p:nvPr/>
        </p:nvCxnSpPr>
        <p:spPr>
          <a:xfrm>
            <a:off x="773421" y="3013662"/>
            <a:ext cx="14075428" cy="10914"/>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D41C8C22-744A-414D-A6F3-9BDC3E39EEDF}"/>
              </a:ext>
            </a:extLst>
          </p:cNvPr>
          <p:cNvGraphicFramePr>
            <a:graphicFrameLocks noGrp="1"/>
          </p:cNvGraphicFramePr>
          <p:nvPr>
            <p:extLst>
              <p:ext uri="{D42A27DB-BD31-4B8C-83A1-F6EECF244321}">
                <p14:modId xmlns:p14="http://schemas.microsoft.com/office/powerpoint/2010/main" val="250969704"/>
              </p:ext>
            </p:extLst>
          </p:nvPr>
        </p:nvGraphicFramePr>
        <p:xfrm>
          <a:off x="1710150" y="4772325"/>
          <a:ext cx="12124499" cy="6446362"/>
        </p:xfrm>
        <a:graphic>
          <a:graphicData uri="http://schemas.openxmlformats.org/drawingml/2006/table">
            <a:tbl>
              <a:tblPr firstRow="1" bandRow="1">
                <a:tableStyleId>{69CF1AB2-1976-4502-BF36-3FF5EA218861}</a:tableStyleId>
              </a:tblPr>
              <a:tblGrid>
                <a:gridCol w="2751899">
                  <a:extLst>
                    <a:ext uri="{9D8B030D-6E8A-4147-A177-3AD203B41FA5}">
                      <a16:colId xmlns:a16="http://schemas.microsoft.com/office/drawing/2014/main" val="3814208030"/>
                    </a:ext>
                  </a:extLst>
                </a:gridCol>
                <a:gridCol w="914400">
                  <a:extLst>
                    <a:ext uri="{9D8B030D-6E8A-4147-A177-3AD203B41FA5}">
                      <a16:colId xmlns:a16="http://schemas.microsoft.com/office/drawing/2014/main" val="1546040442"/>
                    </a:ext>
                  </a:extLst>
                </a:gridCol>
                <a:gridCol w="8458200">
                  <a:extLst>
                    <a:ext uri="{9D8B030D-6E8A-4147-A177-3AD203B41FA5}">
                      <a16:colId xmlns:a16="http://schemas.microsoft.com/office/drawing/2014/main" val="2671771081"/>
                    </a:ext>
                  </a:extLst>
                </a:gridCol>
              </a:tblGrid>
              <a:tr h="472254">
                <a:tc>
                  <a:txBody>
                    <a:bodyPr/>
                    <a:lstStyle/>
                    <a:p>
                      <a:pPr algn="ctr"/>
                      <a:r>
                        <a:rPr lang="en-US" sz="1600" b="0" dirty="0"/>
                        <a:t>Supplemental Documentation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600" b="0" dirty="0">
                          <a:solidFill>
                            <a:schemeClr val="tx1"/>
                          </a:solidFill>
                        </a:rPr>
                        <a:t>Attached</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600" b="0" dirty="0">
                          <a:solidFill>
                            <a:schemeClr val="tx1"/>
                          </a:solidFill>
                        </a:rPr>
                        <a:t>Description &amp; URL or file path to documentation</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1289096914"/>
                  </a:ext>
                </a:extLst>
              </a:tr>
              <a:tr h="472254">
                <a:tc>
                  <a:txBody>
                    <a:bodyPr/>
                    <a:lstStyle/>
                    <a:p>
                      <a:pPr algn="ctr"/>
                      <a:r>
                        <a:rPr lang="en-US" sz="1500" dirty="0"/>
                        <a:t>Field Observations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endParaRPr lang="en-US" sz="15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028132026"/>
                  </a:ext>
                </a:extLst>
              </a:tr>
              <a:tr h="455970">
                <a:tc>
                  <a:txBody>
                    <a:bodyPr/>
                    <a:lstStyle/>
                    <a:p>
                      <a:pPr algn="ctr"/>
                      <a:r>
                        <a:rPr lang="en-US" sz="1500" dirty="0"/>
                        <a:t>Maintenance Logs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41751">
                <a:tc>
                  <a:txBody>
                    <a:bodyPr/>
                    <a:lstStyle/>
                    <a:p>
                      <a:pPr algn="ctr"/>
                      <a:r>
                        <a:rPr lang="en-US" sz="1500" dirty="0"/>
                        <a:t>Standard Operating Procedure</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80971964"/>
                  </a:ext>
                </a:extLst>
              </a:tr>
              <a:tr h="512967">
                <a:tc>
                  <a:txBody>
                    <a:bodyPr/>
                    <a:lstStyle/>
                    <a:p>
                      <a:pPr algn="ctr"/>
                      <a:r>
                        <a:rPr lang="en-US" sz="1500" dirty="0"/>
                        <a:t>Photos from Evaluation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18000987"/>
                  </a:ext>
                </a:extLst>
              </a:tr>
              <a:tr h="512967">
                <a:tc>
                  <a:txBody>
                    <a:bodyPr/>
                    <a:lstStyle/>
                    <a:p>
                      <a:pPr algn="ctr"/>
                      <a:r>
                        <a:rPr lang="en-US" sz="1500" dirty="0"/>
                        <a:t>Product Specifications Sheet</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15246441"/>
                  </a:ext>
                </a:extLst>
              </a:tr>
              <a:tr h="512967">
                <a:tc>
                  <a:txBody>
                    <a:bodyPr/>
                    <a:lstStyle/>
                    <a:p>
                      <a:pPr algn="ctr"/>
                      <a:r>
                        <a:rPr lang="en-US" sz="1500" dirty="0"/>
                        <a:t>Product Manual</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131425"/>
                  </a:ext>
                </a:extLst>
              </a:tr>
              <a:tr h="512967">
                <a:tc>
                  <a:txBody>
                    <a:bodyPr/>
                    <a:lstStyle/>
                    <a:p>
                      <a:pPr algn="ctr"/>
                      <a:r>
                        <a:rPr lang="en-US" sz="1500" dirty="0"/>
                        <a:t>Deployment Issues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894317425"/>
                  </a:ext>
                </a:extLst>
              </a:tr>
              <a:tr h="512967">
                <a:tc>
                  <a:txBody>
                    <a:bodyPr/>
                    <a:lstStyle/>
                    <a:p>
                      <a:pPr algn="ctr"/>
                      <a:r>
                        <a:rPr lang="en-US" sz="1500" dirty="0"/>
                        <a:t>Data storage, transmission method narrative</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61567411"/>
                  </a:ext>
                </a:extLst>
              </a:tr>
              <a:tr h="512967">
                <a:tc>
                  <a:txBody>
                    <a:bodyPr/>
                    <a:lstStyle/>
                    <a:p>
                      <a:pPr algn="ctr"/>
                      <a:r>
                        <a:rPr lang="en-US" sz="1500" dirty="0"/>
                        <a:t>Data correction method narrative</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46080301"/>
                  </a:ext>
                </a:extLst>
              </a:tr>
              <a:tr h="512967">
                <a:tc>
                  <a:txBody>
                    <a:bodyPr/>
                    <a:lstStyle/>
                    <a:p>
                      <a:pPr algn="ctr"/>
                      <a:r>
                        <a:rPr lang="en-US" sz="1500" dirty="0"/>
                        <a:t>Air Monitoring Station QAPP</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a:solidFill>
                            <a:schemeClr val="tx1"/>
                          </a:solidFill>
                          <a:sym typeface="Wingdings" panose="05000000000000000000" pitchFamily="2" charset="2"/>
                        </a:rPr>
                        <a:t></a:t>
                      </a:r>
                      <a:endParaRPr lang="en-US" sz="200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4035565705"/>
                  </a:ext>
                </a:extLst>
              </a:tr>
              <a:tr h="461010">
                <a:tc>
                  <a:txBody>
                    <a:bodyPr/>
                    <a:lstStyle/>
                    <a:p>
                      <a:pPr algn="ctr"/>
                      <a:r>
                        <a:rPr lang="en-US" sz="1500" dirty="0"/>
                        <a:t>Other</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5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94105224"/>
                  </a:ext>
                </a:extLst>
              </a:tr>
            </a:tbl>
          </a:graphicData>
        </a:graphic>
      </p:graphicFrame>
    </p:spTree>
    <p:extLst>
      <p:ext uri="{BB962C8B-B14F-4D97-AF65-F5344CB8AC3E}">
        <p14:creationId xmlns:p14="http://schemas.microsoft.com/office/powerpoint/2010/main" val="6776279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B7F40B6-D714-4EF6-AFD4-B91ECB6C56AF}">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74A1CA-13BB-47D6-BED8-7BB779EE72DF}">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2020-03-04T16:29:16+00:00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4A490502BCE94B94B40D182DF629A7" ma:contentTypeVersion="10" ma:contentTypeDescription="Create a new document." ma:contentTypeScope="" ma:versionID="edc9365ca1982d5cfb353b974c2fd121">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92953017-96f5-40cd-8d9e-826506a80b1b" targetNamespace="http://schemas.microsoft.com/office/2006/metadata/properties" ma:root="true" ma:fieldsID="0e17b492b81938533bbafcb3131407c0" ns1:_="" ns2:_="" ns3:_="" ns4:_="" ns5:_="">
    <xsd:import namespace="http://schemas.microsoft.com/sharepoint/v3"/>
    <xsd:import namespace="4ffa91fb-a0ff-4ac5-b2db-65c790d184a4"/>
    <xsd:import namespace="http://schemas.microsoft.com/sharepoint.v3"/>
    <xsd:import namespace="http://schemas.microsoft.com/sharepoint/v3/fields"/>
    <xsd:import namespace="92953017-96f5-40cd-8d9e-826506a80b1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Location" minOccurs="0"/>
                <xsd:element ref="ns5:MediaServiceGenerationTime" minOccurs="0"/>
                <xsd:element ref="ns5:MediaServiceEventHashCode"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6ee246d2-a944-4618-a179-8c093568d6d1}" ma:internalName="TaxCatchAllLabel" ma:readOnly="true" ma:showField="CatchAllDataLabel" ma:web="9fc000db-11b0-40bf-9452-f6a3041727fd">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6ee246d2-a944-4618-a179-8c093568d6d1}" ma:internalName="TaxCatchAll" ma:showField="CatchAllData" ma:web="9fc000db-11b0-40bf-9452-f6a3041727f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953017-96f5-40cd-8d9e-826506a80b1b"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Location" ma:index="32" nillable="true" ma:displayName="Location" ma:internalName="MediaServiceLocatio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29f62856-1543-49d4-a736-4569d363f533" ContentTypeId="0x0101" PreviousValue="false"/>
</file>

<file path=customXml/itemProps1.xml><?xml version="1.0" encoding="utf-8"?>
<ds:datastoreItem xmlns:ds="http://schemas.openxmlformats.org/officeDocument/2006/customXml" ds:itemID="{E3A66A80-EEBD-4235-BF6F-659447EA7FC0}">
  <ds:schemaRefs>
    <ds:schemaRef ds:uri="http://schemas.microsoft.com/sharepoint/v3/contenttype/forms"/>
  </ds:schemaRefs>
</ds:datastoreItem>
</file>

<file path=customXml/itemProps2.xml><?xml version="1.0" encoding="utf-8"?>
<ds:datastoreItem xmlns:ds="http://schemas.openxmlformats.org/officeDocument/2006/customXml" ds:itemID="{2EED311A-CCB5-4625-B52F-BB9F85A51581}">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4ffa91fb-a0ff-4ac5-b2db-65c790d184a4"/>
    <ds:schemaRef ds:uri="http://schemas.microsoft.com/sharepoint.v3"/>
  </ds:schemaRefs>
</ds:datastoreItem>
</file>

<file path=customXml/itemProps3.xml><?xml version="1.0" encoding="utf-8"?>
<ds:datastoreItem xmlns:ds="http://schemas.openxmlformats.org/officeDocument/2006/customXml" ds:itemID="{1DA0D606-E9FB-46FF-A65C-4208D58FB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92953017-96f5-40cd-8d9e-826506a80b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D969709-82DA-4F6F-85CB-B966EACA0A33}">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TotalTime>5748</TotalTime>
  <Words>348</Words>
  <Application>Microsoft Office PowerPoint</Application>
  <PresentationFormat>Custom</PresentationFormat>
  <Paragraphs>65</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Samuel</dc:creator>
  <cp:lastModifiedBy>Samuel Frederick</cp:lastModifiedBy>
  <cp:revision>121</cp:revision>
  <cp:lastPrinted>2020-04-03T13:22:14Z</cp:lastPrinted>
  <dcterms:created xsi:type="dcterms:W3CDTF">2020-03-04T15:35:10Z</dcterms:created>
  <dcterms:modified xsi:type="dcterms:W3CDTF">2020-12-30T21:29:24Z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0x010100564A490502BCE94B94B40D182DF629A7</vt:lpwstr>
  </property>
  <property fmtid="{D5CDD505-2E9C-101B-9397-08002B2CF9AE}" pid="3" name="TaxKeyword">
    <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