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5"/>
  </p:sldMasterIdLst>
  <p:notesMasterIdLst>
    <p:notesMasterId r:id="rId9"/>
  </p:notesMasterIdLst>
  <p:handoutMasterIdLst>
    <p:handoutMasterId r:id="rId10"/>
  </p:handoutMasterIdLst>
  <p:sldIdLst>
    <p:sldId id="256" r:id="rId6"/>
    <p:sldId id="259" r:id="rId7"/>
    <p:sldId id="260" r:id="rId8"/>
  </p:sldIdLst>
  <p:sldSz cx="15544800" cy="201168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36" userDrawn="1">
          <p15:clr>
            <a:srgbClr val="A4A3A4"/>
          </p15:clr>
        </p15:guide>
        <p15:guide id="2" pos="4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erick, Samuel" initials="FS" lastIdx="3" clrIdx="0">
    <p:extLst>
      <p:ext uri="{19B8F6BF-5375-455C-9EA6-DF929625EA0E}">
        <p15:presenceInfo xmlns:p15="http://schemas.microsoft.com/office/powerpoint/2012/main" userId="S::Frederick.Samuel@epa.gov::090dec4f-7d84-4616-bef6-b2226d1b24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D8E2"/>
    <a:srgbClr val="FFFFFF"/>
    <a:srgbClr val="E0E8F5"/>
    <a:srgbClr val="BFD0EB"/>
    <a:srgbClr val="ECECF0"/>
    <a:srgbClr val="D7D9E1"/>
    <a:srgbClr val="DEDEEA"/>
    <a:srgbClr val="EAEAF2"/>
    <a:srgbClr val="E5E6EF"/>
    <a:srgbClr val="E3E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5" autoAdjust="0"/>
    <p:restoredTop sz="94660"/>
  </p:normalViewPr>
  <p:slideViewPr>
    <p:cSldViewPr snapToGrid="0">
      <p:cViewPr>
        <p:scale>
          <a:sx n="66" d="100"/>
          <a:sy n="66" d="100"/>
        </p:scale>
        <p:origin x="1662" y="-3156"/>
      </p:cViewPr>
      <p:guideLst>
        <p:guide orient="horz" pos="6336"/>
        <p:guide pos="4896"/>
      </p:guideLst>
    </p:cSldViewPr>
  </p:slideViewPr>
  <p:notesTextViewPr>
    <p:cViewPr>
      <p:scale>
        <a:sx n="1" d="1"/>
        <a:sy n="1" d="1"/>
      </p:scale>
      <p:origin x="0" y="0"/>
    </p:cViewPr>
  </p:notesTextViewPr>
  <p:notesViewPr>
    <p:cSldViewPr snapToGrid="0">
      <p:cViewPr varScale="1">
        <p:scale>
          <a:sx n="84" d="100"/>
          <a:sy n="84" d="100"/>
        </p:scale>
        <p:origin x="35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erick, Samuel" userId="090dec4f-7d84-4616-bef6-b2226d1b24c4" providerId="ADAL" clId="{89F68C54-55B7-49AF-A76F-B6940287DEDA}"/>
    <pc:docChg chg="undo custSel addSld delSld modSld sldOrd modMainMaster">
      <pc:chgData name="Frederick, Samuel" userId="090dec4f-7d84-4616-bef6-b2226d1b24c4" providerId="ADAL" clId="{89F68C54-55B7-49AF-A76F-B6940287DEDA}" dt="2020-12-29T14:16:10.918" v="576" actId="478"/>
      <pc:docMkLst>
        <pc:docMk/>
      </pc:docMkLst>
      <pc:sldChg chg="addSp delSp modSp">
        <pc:chgData name="Frederick, Samuel" userId="090dec4f-7d84-4616-bef6-b2226d1b24c4" providerId="ADAL" clId="{89F68C54-55B7-49AF-A76F-B6940287DEDA}" dt="2020-12-21T14:56:29.172" v="564"/>
        <pc:sldMkLst>
          <pc:docMk/>
          <pc:sldMk cId="1609848839" sldId="256"/>
        </pc:sldMkLst>
        <pc:spChg chg="add del mod">
          <ac:chgData name="Frederick, Samuel" userId="090dec4f-7d84-4616-bef6-b2226d1b24c4" providerId="ADAL" clId="{89F68C54-55B7-49AF-A76F-B6940287DEDA}" dt="2020-12-17T15:55:06.163" v="292"/>
          <ac:spMkLst>
            <pc:docMk/>
            <pc:sldMk cId="1609848839" sldId="256"/>
            <ac:spMk id="2" creationId="{222C60C8-0A0B-49F8-9114-72281039B5C2}"/>
          </ac:spMkLst>
        </pc:spChg>
        <pc:spChg chg="add del mod">
          <ac:chgData name="Frederick, Samuel" userId="090dec4f-7d84-4616-bef6-b2226d1b24c4" providerId="ADAL" clId="{89F68C54-55B7-49AF-A76F-B6940287DEDA}" dt="2020-12-18T20:55:25.396" v="546"/>
          <ac:spMkLst>
            <pc:docMk/>
            <pc:sldMk cId="1609848839" sldId="256"/>
            <ac:spMk id="2" creationId="{64E224B1-0860-4B0D-BCE1-29F0B05A80F8}"/>
          </ac:spMkLst>
        </pc:spChg>
        <pc:spChg chg="del">
          <ac:chgData name="Frederick, Samuel" userId="090dec4f-7d84-4616-bef6-b2226d1b24c4" providerId="ADAL" clId="{89F68C54-55B7-49AF-A76F-B6940287DEDA}" dt="2020-12-17T15:15:17.402" v="67" actId="478"/>
          <ac:spMkLst>
            <pc:docMk/>
            <pc:sldMk cId="1609848839" sldId="256"/>
            <ac:spMk id="3" creationId="{39D61524-7CBC-4415-8FC4-32349453BC1C}"/>
          </ac:spMkLst>
        </pc:spChg>
        <pc:spChg chg="add mod">
          <ac:chgData name="Frederick, Samuel" userId="090dec4f-7d84-4616-bef6-b2226d1b24c4" providerId="ADAL" clId="{89F68C54-55B7-49AF-A76F-B6940287DEDA}" dt="2020-12-18T20:55:25.396" v="546"/>
          <ac:spMkLst>
            <pc:docMk/>
            <pc:sldMk cId="1609848839" sldId="256"/>
            <ac:spMk id="3" creationId="{EC43C2E1-FF84-42C2-B9B6-D45A6FDCF74E}"/>
          </ac:spMkLst>
        </pc:spChg>
        <pc:spChg chg="del">
          <ac:chgData name="Frederick, Samuel" userId="090dec4f-7d84-4616-bef6-b2226d1b24c4" providerId="ADAL" clId="{89F68C54-55B7-49AF-A76F-B6940287DEDA}" dt="2020-12-17T15:14:54.015" v="64" actId="478"/>
          <ac:spMkLst>
            <pc:docMk/>
            <pc:sldMk cId="1609848839" sldId="256"/>
            <ac:spMk id="4" creationId="{D160735D-5660-42BF-A682-D4AB43960647}"/>
          </ac:spMkLst>
        </pc:spChg>
        <pc:spChg chg="add del mod">
          <ac:chgData name="Frederick, Samuel" userId="090dec4f-7d84-4616-bef6-b2226d1b24c4" providerId="ADAL" clId="{89F68C54-55B7-49AF-A76F-B6940287DEDA}" dt="2020-12-17T16:20:13.061" v="437" actId="478"/>
          <ac:spMkLst>
            <pc:docMk/>
            <pc:sldMk cId="1609848839" sldId="256"/>
            <ac:spMk id="6" creationId="{96D0B3B1-DDA5-4736-BD1E-FD4E2DE19A54}"/>
          </ac:spMkLst>
        </pc:spChg>
        <pc:spChg chg="mod">
          <ac:chgData name="Frederick, Samuel" userId="090dec4f-7d84-4616-bef6-b2226d1b24c4" providerId="ADAL" clId="{89F68C54-55B7-49AF-A76F-B6940287DEDA}" dt="2020-12-17T13:29:55.456" v="47" actId="1076"/>
          <ac:spMkLst>
            <pc:docMk/>
            <pc:sldMk cId="1609848839" sldId="256"/>
            <ac:spMk id="12" creationId="{2DD033D2-CE90-47B0-BBE7-77BA1962547E}"/>
          </ac:spMkLst>
        </pc:spChg>
        <pc:spChg chg="add del mod">
          <ac:chgData name="Frederick, Samuel" userId="090dec4f-7d84-4616-bef6-b2226d1b24c4" providerId="ADAL" clId="{89F68C54-55B7-49AF-A76F-B6940287DEDA}" dt="2020-12-17T21:49:47.238" v="528" actId="478"/>
          <ac:spMkLst>
            <pc:docMk/>
            <pc:sldMk cId="1609848839" sldId="256"/>
            <ac:spMk id="28" creationId="{915354AC-CD88-4208-B98C-BA55F727E821}"/>
          </ac:spMkLst>
        </pc:spChg>
        <pc:spChg chg="add">
          <ac:chgData name="Frederick, Samuel" userId="090dec4f-7d84-4616-bef6-b2226d1b24c4" providerId="ADAL" clId="{89F68C54-55B7-49AF-A76F-B6940287DEDA}" dt="2020-12-21T14:56:29.172" v="564"/>
          <ac:spMkLst>
            <pc:docMk/>
            <pc:sldMk cId="1609848839" sldId="256"/>
            <ac:spMk id="30" creationId="{52383DDE-3607-48CE-A7B4-400D3E2BA74C}"/>
          </ac:spMkLst>
        </pc:spChg>
        <pc:spChg chg="add del mod">
          <ac:chgData name="Frederick, Samuel" userId="090dec4f-7d84-4616-bef6-b2226d1b24c4" providerId="ADAL" clId="{89F68C54-55B7-49AF-A76F-B6940287DEDA}" dt="2020-12-17T15:53:05.824" v="281" actId="478"/>
          <ac:spMkLst>
            <pc:docMk/>
            <pc:sldMk cId="1609848839" sldId="256"/>
            <ac:spMk id="32" creationId="{1E4F3EE5-0BF3-48B6-BFF7-F167CC2F5785}"/>
          </ac:spMkLst>
        </pc:spChg>
        <pc:spChg chg="add">
          <ac:chgData name="Frederick, Samuel" userId="090dec4f-7d84-4616-bef6-b2226d1b24c4" providerId="ADAL" clId="{89F68C54-55B7-49AF-A76F-B6940287DEDA}" dt="2020-12-21T14:56:29.172" v="564"/>
          <ac:spMkLst>
            <pc:docMk/>
            <pc:sldMk cId="1609848839" sldId="256"/>
            <ac:spMk id="32" creationId="{8803B0E4-94DC-49ED-B09E-4AB178653AAC}"/>
          </ac:spMkLst>
        </pc:spChg>
        <pc:spChg chg="add del">
          <ac:chgData name="Frederick, Samuel" userId="090dec4f-7d84-4616-bef6-b2226d1b24c4" providerId="ADAL" clId="{89F68C54-55B7-49AF-A76F-B6940287DEDA}" dt="2020-12-21T14:56:28.708" v="563" actId="478"/>
          <ac:spMkLst>
            <pc:docMk/>
            <pc:sldMk cId="1609848839" sldId="256"/>
            <ac:spMk id="34" creationId="{3A95716C-5A0B-47EE-911C-9ADDEFDD9D19}"/>
          </ac:spMkLst>
        </pc:spChg>
        <pc:spChg chg="add del mod">
          <ac:chgData name="Frederick, Samuel" userId="090dec4f-7d84-4616-bef6-b2226d1b24c4" providerId="ADAL" clId="{89F68C54-55B7-49AF-A76F-B6940287DEDA}" dt="2020-12-21T14:56:28.708" v="563" actId="478"/>
          <ac:spMkLst>
            <pc:docMk/>
            <pc:sldMk cId="1609848839" sldId="256"/>
            <ac:spMk id="35" creationId="{BFFF4C26-26A0-49CA-A429-592727FBCF5B}"/>
          </ac:spMkLst>
        </pc:spChg>
        <pc:spChg chg="del mod">
          <ac:chgData name="Frederick, Samuel" userId="090dec4f-7d84-4616-bef6-b2226d1b24c4" providerId="ADAL" clId="{89F68C54-55B7-49AF-A76F-B6940287DEDA}" dt="2020-12-17T15:15:14.829" v="66" actId="478"/>
          <ac:spMkLst>
            <pc:docMk/>
            <pc:sldMk cId="1609848839" sldId="256"/>
            <ac:spMk id="41" creationId="{A39650BC-E063-40E4-AE66-012C71A9AE0F}"/>
          </ac:spMkLst>
        </pc:spChg>
        <pc:spChg chg="del">
          <ac:chgData name="Frederick, Samuel" userId="090dec4f-7d84-4616-bef6-b2226d1b24c4" providerId="ADAL" clId="{89F68C54-55B7-49AF-A76F-B6940287DEDA}" dt="2020-12-17T15:15:10.062" v="65" actId="478"/>
          <ac:spMkLst>
            <pc:docMk/>
            <pc:sldMk cId="1609848839" sldId="256"/>
            <ac:spMk id="50" creationId="{646EF1C4-2DB2-4555-979B-490672CB6428}"/>
          </ac:spMkLst>
        </pc:spChg>
        <pc:spChg chg="mod">
          <ac:chgData name="Frederick, Samuel" userId="090dec4f-7d84-4616-bef6-b2226d1b24c4" providerId="ADAL" clId="{89F68C54-55B7-49AF-A76F-B6940287DEDA}" dt="2020-12-17T16:11:14.213" v="318" actId="13244"/>
          <ac:spMkLst>
            <pc:docMk/>
            <pc:sldMk cId="1609848839" sldId="256"/>
            <ac:spMk id="55" creationId="{E2FA6826-B2D6-4FC9-B661-98C8142A0164}"/>
          </ac:spMkLst>
        </pc:spChg>
        <pc:graphicFrameChg chg="add del mod">
          <ac:chgData name="Frederick, Samuel" userId="090dec4f-7d84-4616-bef6-b2226d1b24c4" providerId="ADAL" clId="{89F68C54-55B7-49AF-A76F-B6940287DEDA}" dt="2020-12-17T18:46:08.646" v="459" actId="478"/>
          <ac:graphicFrameMkLst>
            <pc:docMk/>
            <pc:sldMk cId="1609848839" sldId="256"/>
            <ac:graphicFrameMk id="3" creationId="{EFBC9C4F-D11F-466D-BD08-206EB73BF948}"/>
          </ac:graphicFrameMkLst>
        </pc:graphicFrameChg>
        <pc:graphicFrameChg chg="mod modGraphic">
          <ac:chgData name="Frederick, Samuel" userId="090dec4f-7d84-4616-bef6-b2226d1b24c4" providerId="ADAL" clId="{89F68C54-55B7-49AF-A76F-B6940287DEDA}" dt="2020-12-17T13:30:20.632" v="49" actId="1037"/>
          <ac:graphicFrameMkLst>
            <pc:docMk/>
            <pc:sldMk cId="1609848839" sldId="256"/>
            <ac:graphicFrameMk id="18" creationId="{47941790-F508-45B8-841D-BA5D6A7CA69F}"/>
          </ac:graphicFrameMkLst>
        </pc:graphicFrameChg>
        <pc:graphicFrameChg chg="mod modGraphic">
          <ac:chgData name="Frederick, Samuel" userId="090dec4f-7d84-4616-bef6-b2226d1b24c4" providerId="ADAL" clId="{89F68C54-55B7-49AF-A76F-B6940287DEDA}" dt="2020-12-17T19:04:52.942" v="500" actId="13219"/>
          <ac:graphicFrameMkLst>
            <pc:docMk/>
            <pc:sldMk cId="1609848839" sldId="256"/>
            <ac:graphicFrameMk id="49" creationId="{8441374A-C641-48D4-B774-EC64A11FB91C}"/>
          </ac:graphicFrameMkLst>
        </pc:graphicFrameChg>
        <pc:graphicFrameChg chg="mod modGraphic">
          <ac:chgData name="Frederick, Samuel" userId="090dec4f-7d84-4616-bef6-b2226d1b24c4" providerId="ADAL" clId="{89F68C54-55B7-49AF-A76F-B6940287DEDA}" dt="2020-12-17T13:30:20.632" v="49" actId="1037"/>
          <ac:graphicFrameMkLst>
            <pc:docMk/>
            <pc:sldMk cId="1609848839" sldId="256"/>
            <ac:graphicFrameMk id="51" creationId="{38C03BB1-CCE2-4806-8CE1-DD9943BC99C5}"/>
          </ac:graphicFrameMkLst>
        </pc:graphicFrameChg>
        <pc:graphicFrameChg chg="mod modGraphic">
          <ac:chgData name="Frederick, Samuel" userId="090dec4f-7d84-4616-bef6-b2226d1b24c4" providerId="ADAL" clId="{89F68C54-55B7-49AF-A76F-B6940287DEDA}" dt="2020-12-17T13:24:19.545" v="25" actId="14100"/>
          <ac:graphicFrameMkLst>
            <pc:docMk/>
            <pc:sldMk cId="1609848839" sldId="256"/>
            <ac:graphicFrameMk id="75" creationId="{6EB4E630-8A33-412B-A3BF-8934090A792B}"/>
          </ac:graphicFrameMkLst>
        </pc:graphicFrameChg>
        <pc:graphicFrameChg chg="mod modGraphic">
          <ac:chgData name="Frederick, Samuel" userId="090dec4f-7d84-4616-bef6-b2226d1b24c4" providerId="ADAL" clId="{89F68C54-55B7-49AF-A76F-B6940287DEDA}" dt="2020-12-17T13:26:09.213" v="27" actId="14100"/>
          <ac:graphicFrameMkLst>
            <pc:docMk/>
            <pc:sldMk cId="1609848839" sldId="256"/>
            <ac:graphicFrameMk id="76" creationId="{CFBC78B5-ECBB-4AC5-A5A0-78434B4C50A3}"/>
          </ac:graphicFrameMkLst>
        </pc:graphicFrameChg>
        <pc:picChg chg="add del mod">
          <ac:chgData name="Frederick, Samuel" userId="090dec4f-7d84-4616-bef6-b2226d1b24c4" providerId="ADAL" clId="{89F68C54-55B7-49AF-A76F-B6940287DEDA}" dt="2020-12-17T15:38:27.333" v="152" actId="931"/>
          <ac:picMkLst>
            <pc:docMk/>
            <pc:sldMk cId="1609848839" sldId="256"/>
            <ac:picMk id="4" creationId="{D6A7D0EB-4DD2-479D-ABE4-8210BE6A5BBA}"/>
          </ac:picMkLst>
        </pc:picChg>
        <pc:picChg chg="add del mod">
          <ac:chgData name="Frederick, Samuel" userId="090dec4f-7d84-4616-bef6-b2226d1b24c4" providerId="ADAL" clId="{89F68C54-55B7-49AF-A76F-B6940287DEDA}" dt="2020-12-18T21:20:32.806" v="550" actId="478"/>
          <ac:picMkLst>
            <pc:docMk/>
            <pc:sldMk cId="1609848839" sldId="256"/>
            <ac:picMk id="30" creationId="{60B100A1-ACD0-42C7-B90B-4ADC5532FDF0}"/>
          </ac:picMkLst>
        </pc:picChg>
        <pc:picChg chg="del mod">
          <ac:chgData name="Frederick, Samuel" userId="090dec4f-7d84-4616-bef6-b2226d1b24c4" providerId="ADAL" clId="{89F68C54-55B7-49AF-A76F-B6940287DEDA}" dt="2020-12-17T15:15:18.862" v="69" actId="478"/>
          <ac:picMkLst>
            <pc:docMk/>
            <pc:sldMk cId="1609848839" sldId="256"/>
            <ac:picMk id="47" creationId="{0ADE4642-9AAF-4C8E-942C-AAC4492013B9}"/>
          </ac:picMkLst>
        </pc:picChg>
        <pc:cxnChg chg="add del">
          <ac:chgData name="Frederick, Samuel" userId="090dec4f-7d84-4616-bef6-b2226d1b24c4" providerId="ADAL" clId="{89F68C54-55B7-49AF-A76F-B6940287DEDA}" dt="2020-12-17T21:49:50.073" v="529" actId="478"/>
          <ac:cxnSpMkLst>
            <pc:docMk/>
            <pc:sldMk cId="1609848839" sldId="256"/>
            <ac:cxnSpMk id="33" creationId="{A77A0E7E-CE99-470E-A750-7D15B53D8744}"/>
          </ac:cxnSpMkLst>
        </pc:cxnChg>
      </pc:sldChg>
      <pc:sldChg chg="addSp delSp modSp del">
        <pc:chgData name="Frederick, Samuel" userId="090dec4f-7d84-4616-bef6-b2226d1b24c4" providerId="ADAL" clId="{89F68C54-55B7-49AF-A76F-B6940287DEDA}" dt="2020-12-17T15:53:47.825" v="285" actId="2696"/>
        <pc:sldMkLst>
          <pc:docMk/>
          <pc:sldMk cId="2545776838" sldId="257"/>
        </pc:sldMkLst>
        <pc:spChg chg="add del mod">
          <ac:chgData name="Frederick, Samuel" userId="090dec4f-7d84-4616-bef6-b2226d1b24c4" providerId="ADAL" clId="{89F68C54-55B7-49AF-A76F-B6940287DEDA}" dt="2020-12-17T15:39:10.939" v="154"/>
          <ac:spMkLst>
            <pc:docMk/>
            <pc:sldMk cId="2545776838" sldId="257"/>
            <ac:spMk id="2" creationId="{A2115E23-34B0-447F-9C4A-B89DDD51CAD1}"/>
          </ac:spMkLst>
        </pc:spChg>
        <pc:spChg chg="del">
          <ac:chgData name="Frederick, Samuel" userId="090dec4f-7d84-4616-bef6-b2226d1b24c4" providerId="ADAL" clId="{89F68C54-55B7-49AF-A76F-B6940287DEDA}" dt="2020-12-17T15:47:44.301" v="181" actId="478"/>
          <ac:spMkLst>
            <pc:docMk/>
            <pc:sldMk cId="2545776838" sldId="257"/>
            <ac:spMk id="3" creationId="{629E6F75-73C6-4688-8B25-46349C625EA7}"/>
          </ac:spMkLst>
        </pc:spChg>
        <pc:spChg chg="add del">
          <ac:chgData name="Frederick, Samuel" userId="090dec4f-7d84-4616-bef6-b2226d1b24c4" providerId="ADAL" clId="{89F68C54-55B7-49AF-A76F-B6940287DEDA}" dt="2020-12-17T15:35:17.004" v="147" actId="478"/>
          <ac:spMkLst>
            <pc:docMk/>
            <pc:sldMk cId="2545776838" sldId="257"/>
            <ac:spMk id="16" creationId="{6E72D003-462F-47A9-983E-A70D275870A2}"/>
          </ac:spMkLst>
        </pc:spChg>
        <pc:spChg chg="add del">
          <ac:chgData name="Frederick, Samuel" userId="090dec4f-7d84-4616-bef6-b2226d1b24c4" providerId="ADAL" clId="{89F68C54-55B7-49AF-A76F-B6940287DEDA}" dt="2020-12-17T15:53:13.869" v="282" actId="478"/>
          <ac:spMkLst>
            <pc:docMk/>
            <pc:sldMk cId="2545776838" sldId="257"/>
            <ac:spMk id="18" creationId="{DB361692-DEE7-435A-80B1-7C6792225A50}"/>
          </ac:spMkLst>
        </pc:spChg>
        <pc:spChg chg="add mod">
          <ac:chgData name="Frederick, Samuel" userId="090dec4f-7d84-4616-bef6-b2226d1b24c4" providerId="ADAL" clId="{89F68C54-55B7-49AF-A76F-B6940287DEDA}" dt="2020-12-17T15:35:16.708" v="146" actId="14100"/>
          <ac:spMkLst>
            <pc:docMk/>
            <pc:sldMk cId="2545776838" sldId="257"/>
            <ac:spMk id="21" creationId="{6FE09605-B19A-4BB2-9F01-0F1F7142B276}"/>
          </ac:spMkLst>
        </pc:spChg>
        <pc:spChg chg="add del">
          <ac:chgData name="Frederick, Samuel" userId="090dec4f-7d84-4616-bef6-b2226d1b24c4" providerId="ADAL" clId="{89F68C54-55B7-49AF-A76F-B6940287DEDA}" dt="2020-12-16T21:36:24.188" v="19" actId="478"/>
          <ac:spMkLst>
            <pc:docMk/>
            <pc:sldMk cId="2545776838" sldId="257"/>
            <ac:spMk id="21" creationId="{A6437E64-1AC3-4058-95CF-B26026080B91}"/>
          </ac:spMkLst>
        </pc:spChg>
        <pc:spChg chg="add del">
          <ac:chgData name="Frederick, Samuel" userId="090dec4f-7d84-4616-bef6-b2226d1b24c4" providerId="ADAL" clId="{89F68C54-55B7-49AF-A76F-B6940287DEDA}" dt="2020-12-17T15:16:59.253" v="72" actId="478"/>
          <ac:spMkLst>
            <pc:docMk/>
            <pc:sldMk cId="2545776838" sldId="257"/>
            <ac:spMk id="24" creationId="{38395F2B-3350-4E18-A72E-E5F8BCFD751C}"/>
          </ac:spMkLst>
        </pc:spChg>
        <pc:spChg chg="add">
          <ac:chgData name="Frederick, Samuel" userId="090dec4f-7d84-4616-bef6-b2226d1b24c4" providerId="ADAL" clId="{89F68C54-55B7-49AF-A76F-B6940287DEDA}" dt="2020-12-17T15:25:09.993" v="86"/>
          <ac:spMkLst>
            <pc:docMk/>
            <pc:sldMk cId="2545776838" sldId="257"/>
            <ac:spMk id="24" creationId="{A8BF37F1-E19A-4472-BBFF-A7D11D2AE557}"/>
          </ac:spMkLst>
        </pc:spChg>
        <pc:spChg chg="del">
          <ac:chgData name="Frederick, Samuel" userId="090dec4f-7d84-4616-bef6-b2226d1b24c4" providerId="ADAL" clId="{89F68C54-55B7-49AF-A76F-B6940287DEDA}" dt="2020-12-17T15:16:57.277" v="71" actId="478"/>
          <ac:spMkLst>
            <pc:docMk/>
            <pc:sldMk cId="2545776838" sldId="257"/>
            <ac:spMk id="28" creationId="{1D314D78-CE33-49D5-83AC-FF5717DCBF25}"/>
          </ac:spMkLst>
        </pc:spChg>
        <pc:spChg chg="del">
          <ac:chgData name="Frederick, Samuel" userId="090dec4f-7d84-4616-bef6-b2226d1b24c4" providerId="ADAL" clId="{89F68C54-55B7-49AF-A76F-B6940287DEDA}" dt="2020-12-17T15:17:01.097" v="73" actId="478"/>
          <ac:spMkLst>
            <pc:docMk/>
            <pc:sldMk cId="2545776838" sldId="257"/>
            <ac:spMk id="36" creationId="{783B327D-6BE1-484C-A756-764A48D795FA}"/>
          </ac:spMkLst>
        </pc:spChg>
        <pc:spChg chg="del">
          <ac:chgData name="Frederick, Samuel" userId="090dec4f-7d84-4616-bef6-b2226d1b24c4" providerId="ADAL" clId="{89F68C54-55B7-49AF-A76F-B6940287DEDA}" dt="2020-12-16T21:33:25.555" v="14" actId="478"/>
          <ac:spMkLst>
            <pc:docMk/>
            <pc:sldMk cId="2545776838" sldId="257"/>
            <ac:spMk id="39" creationId="{22042117-3B80-40F5-B4D1-CD3EBBE4CB1F}"/>
          </ac:spMkLst>
        </pc:spChg>
        <pc:spChg chg="del">
          <ac:chgData name="Frederick, Samuel" userId="090dec4f-7d84-4616-bef6-b2226d1b24c4" providerId="ADAL" clId="{89F68C54-55B7-49AF-A76F-B6940287DEDA}" dt="2020-12-17T15:16:14.226" v="70" actId="478"/>
          <ac:spMkLst>
            <pc:docMk/>
            <pc:sldMk cId="2545776838" sldId="257"/>
            <ac:spMk id="41" creationId="{C07C568A-A831-4547-96FE-A3DA07755FB0}"/>
          </ac:spMkLst>
        </pc:spChg>
        <pc:picChg chg="add del">
          <ac:chgData name="Frederick, Samuel" userId="090dec4f-7d84-4616-bef6-b2226d1b24c4" providerId="ADAL" clId="{89F68C54-55B7-49AF-A76F-B6940287DEDA}" dt="2020-12-17T15:35:17.673" v="148" actId="478"/>
          <ac:picMkLst>
            <pc:docMk/>
            <pc:sldMk cId="2545776838" sldId="257"/>
            <ac:picMk id="17" creationId="{017A361E-2188-4B1F-A04E-F3AD45CCE846}"/>
          </ac:picMkLst>
        </pc:picChg>
        <pc:picChg chg="del mod">
          <ac:chgData name="Frederick, Samuel" userId="090dec4f-7d84-4616-bef6-b2226d1b24c4" providerId="ADAL" clId="{89F68C54-55B7-49AF-A76F-B6940287DEDA}" dt="2020-12-17T15:17:02.672" v="75" actId="478"/>
          <ac:picMkLst>
            <pc:docMk/>
            <pc:sldMk cId="2545776838" sldId="257"/>
            <ac:picMk id="32" creationId="{4ECFEC31-08B5-4576-98E0-4FADA90B7393}"/>
          </ac:picMkLst>
        </pc:picChg>
        <pc:cxnChg chg="add">
          <ac:chgData name="Frederick, Samuel" userId="090dec4f-7d84-4616-bef6-b2226d1b24c4" providerId="ADAL" clId="{89F68C54-55B7-49AF-A76F-B6940287DEDA}" dt="2020-12-17T15:25:09.993" v="86"/>
          <ac:cxnSpMkLst>
            <pc:docMk/>
            <pc:sldMk cId="2545776838" sldId="257"/>
            <ac:cxnSpMk id="20" creationId="{B735BA38-F161-42D3-8CA2-55D1FEBFA21C}"/>
          </ac:cxnSpMkLst>
        </pc:cxnChg>
        <pc:cxnChg chg="del">
          <ac:chgData name="Frederick, Samuel" userId="090dec4f-7d84-4616-bef6-b2226d1b24c4" providerId="ADAL" clId="{89F68C54-55B7-49AF-A76F-B6940287DEDA}" dt="2020-12-17T15:25:08.982" v="85" actId="478"/>
          <ac:cxnSpMkLst>
            <pc:docMk/>
            <pc:sldMk cId="2545776838" sldId="257"/>
            <ac:cxnSpMk id="37" creationId="{DAE8B1F2-AECF-4261-8187-650AB8D4F3C5}"/>
          </ac:cxnSpMkLst>
        </pc:cxnChg>
      </pc:sldChg>
      <pc:sldChg chg="addSp delSp del">
        <pc:chgData name="Frederick, Samuel" userId="090dec4f-7d84-4616-bef6-b2226d1b24c4" providerId="ADAL" clId="{89F68C54-55B7-49AF-A76F-B6940287DEDA}" dt="2020-12-17T15:54:43.609" v="291" actId="2696"/>
        <pc:sldMkLst>
          <pc:docMk/>
          <pc:sldMk cId="1550599966" sldId="258"/>
        </pc:sldMkLst>
        <pc:spChg chg="add del">
          <ac:chgData name="Frederick, Samuel" userId="090dec4f-7d84-4616-bef6-b2226d1b24c4" providerId="ADAL" clId="{89F68C54-55B7-49AF-A76F-B6940287DEDA}" dt="2020-12-17T15:47:26.526" v="178" actId="478"/>
          <ac:spMkLst>
            <pc:docMk/>
            <pc:sldMk cId="1550599966" sldId="258"/>
            <ac:spMk id="8" creationId="{1C5129B4-86E0-401D-84F6-AF44887B271D}"/>
          </ac:spMkLst>
        </pc:spChg>
        <pc:spChg chg="add del">
          <ac:chgData name="Frederick, Samuel" userId="090dec4f-7d84-4616-bef6-b2226d1b24c4" providerId="ADAL" clId="{89F68C54-55B7-49AF-A76F-B6940287DEDA}" dt="2020-12-17T15:53:16.432" v="283" actId="478"/>
          <ac:spMkLst>
            <pc:docMk/>
            <pc:sldMk cId="1550599966" sldId="258"/>
            <ac:spMk id="10" creationId="{CE575008-A319-4A72-B967-5966BDF65DE7}"/>
          </ac:spMkLst>
        </pc:spChg>
        <pc:spChg chg="add">
          <ac:chgData name="Frederick, Samuel" userId="090dec4f-7d84-4616-bef6-b2226d1b24c4" providerId="ADAL" clId="{89F68C54-55B7-49AF-A76F-B6940287DEDA}" dt="2020-12-17T15:25:12.544" v="87"/>
          <ac:spMkLst>
            <pc:docMk/>
            <pc:sldMk cId="1550599966" sldId="258"/>
            <ac:spMk id="12" creationId="{44F3BB0B-7AB0-46EC-9A15-917B7AF95519}"/>
          </ac:spMkLst>
        </pc:spChg>
        <pc:spChg chg="add">
          <ac:chgData name="Frederick, Samuel" userId="090dec4f-7d84-4616-bef6-b2226d1b24c4" providerId="ADAL" clId="{89F68C54-55B7-49AF-A76F-B6940287DEDA}" dt="2020-12-17T15:25:12.544" v="87"/>
          <ac:spMkLst>
            <pc:docMk/>
            <pc:sldMk cId="1550599966" sldId="258"/>
            <ac:spMk id="13" creationId="{93BC31EA-ECD3-4989-8439-27337E726300}"/>
          </ac:spMkLst>
        </pc:spChg>
        <pc:spChg chg="add del">
          <ac:chgData name="Frederick, Samuel" userId="090dec4f-7d84-4616-bef6-b2226d1b24c4" providerId="ADAL" clId="{89F68C54-55B7-49AF-A76F-B6940287DEDA}" dt="2020-12-16T21:36:27.584" v="21" actId="478"/>
          <ac:spMkLst>
            <pc:docMk/>
            <pc:sldMk cId="1550599966" sldId="258"/>
            <ac:spMk id="14" creationId="{A3F78638-9314-44D8-8A9E-6B389A87C8E0}"/>
          </ac:spMkLst>
        </pc:spChg>
        <pc:spChg chg="add del">
          <ac:chgData name="Frederick, Samuel" userId="090dec4f-7d84-4616-bef6-b2226d1b24c4" providerId="ADAL" clId="{89F68C54-55B7-49AF-A76F-B6940287DEDA}" dt="2020-12-17T15:17:16.480" v="76" actId="478"/>
          <ac:spMkLst>
            <pc:docMk/>
            <pc:sldMk cId="1550599966" sldId="258"/>
            <ac:spMk id="15" creationId="{13484D59-0373-4682-8404-13753BC24C9C}"/>
          </ac:spMkLst>
        </pc:spChg>
        <pc:spChg chg="del">
          <ac:chgData name="Frederick, Samuel" userId="090dec4f-7d84-4616-bef6-b2226d1b24c4" providerId="ADAL" clId="{89F68C54-55B7-49AF-A76F-B6940287DEDA}" dt="2020-12-17T15:17:16.480" v="76" actId="478"/>
          <ac:spMkLst>
            <pc:docMk/>
            <pc:sldMk cId="1550599966" sldId="258"/>
            <ac:spMk id="19" creationId="{30A7178B-3F76-44B5-A094-FA93F7797F1A}"/>
          </ac:spMkLst>
        </pc:spChg>
        <pc:spChg chg="del">
          <ac:chgData name="Frederick, Samuel" userId="090dec4f-7d84-4616-bef6-b2226d1b24c4" providerId="ADAL" clId="{89F68C54-55B7-49AF-A76F-B6940287DEDA}" dt="2020-12-17T15:17:16.480" v="76" actId="478"/>
          <ac:spMkLst>
            <pc:docMk/>
            <pc:sldMk cId="1550599966" sldId="258"/>
            <ac:spMk id="22" creationId="{9683165E-9B86-40F5-ADE7-6C8B491B8145}"/>
          </ac:spMkLst>
        </pc:spChg>
        <pc:spChg chg="del">
          <ac:chgData name="Frederick, Samuel" userId="090dec4f-7d84-4616-bef6-b2226d1b24c4" providerId="ADAL" clId="{89F68C54-55B7-49AF-A76F-B6940287DEDA}" dt="2020-12-16T21:33:31.778" v="16" actId="478"/>
          <ac:spMkLst>
            <pc:docMk/>
            <pc:sldMk cId="1550599966" sldId="258"/>
            <ac:spMk id="24" creationId="{1B4BA866-9C96-42CB-AF80-97759CC430DB}"/>
          </ac:spMkLst>
        </pc:spChg>
        <pc:spChg chg="del">
          <ac:chgData name="Frederick, Samuel" userId="090dec4f-7d84-4616-bef6-b2226d1b24c4" providerId="ADAL" clId="{89F68C54-55B7-49AF-A76F-B6940287DEDA}" dt="2020-12-17T15:17:16.480" v="76" actId="478"/>
          <ac:spMkLst>
            <pc:docMk/>
            <pc:sldMk cId="1550599966" sldId="258"/>
            <ac:spMk id="25" creationId="{3F367B69-0608-4F85-AF8F-6F34295EDA01}"/>
          </ac:spMkLst>
        </pc:spChg>
        <pc:picChg chg="add del">
          <ac:chgData name="Frederick, Samuel" userId="090dec4f-7d84-4616-bef6-b2226d1b24c4" providerId="ADAL" clId="{89F68C54-55B7-49AF-A76F-B6940287DEDA}" dt="2020-12-17T15:47:27.843" v="180" actId="478"/>
          <ac:picMkLst>
            <pc:docMk/>
            <pc:sldMk cId="1550599966" sldId="258"/>
            <ac:picMk id="9" creationId="{29CF352A-696B-48B8-9C03-CA6ED28E7ECC}"/>
          </ac:picMkLst>
        </pc:picChg>
        <pc:picChg chg="del">
          <ac:chgData name="Frederick, Samuel" userId="090dec4f-7d84-4616-bef6-b2226d1b24c4" providerId="ADAL" clId="{89F68C54-55B7-49AF-A76F-B6940287DEDA}" dt="2020-12-17T15:17:16.480" v="76" actId="478"/>
          <ac:picMkLst>
            <pc:docMk/>
            <pc:sldMk cId="1550599966" sldId="258"/>
            <ac:picMk id="20" creationId="{4C2A1A99-1143-4219-80B3-83736493BACB}"/>
          </ac:picMkLst>
        </pc:picChg>
        <pc:cxnChg chg="add">
          <ac:chgData name="Frederick, Samuel" userId="090dec4f-7d84-4616-bef6-b2226d1b24c4" providerId="ADAL" clId="{89F68C54-55B7-49AF-A76F-B6940287DEDA}" dt="2020-12-17T15:25:12.544" v="87"/>
          <ac:cxnSpMkLst>
            <pc:docMk/>
            <pc:sldMk cId="1550599966" sldId="258"/>
            <ac:cxnSpMk id="11" creationId="{D52031C1-413D-4549-8534-A00E0DAB4AB6}"/>
          </ac:cxnSpMkLst>
        </pc:cxnChg>
        <pc:cxnChg chg="del">
          <ac:chgData name="Frederick, Samuel" userId="090dec4f-7d84-4616-bef6-b2226d1b24c4" providerId="ADAL" clId="{89F68C54-55B7-49AF-A76F-B6940287DEDA}" dt="2020-12-17T15:17:16.480" v="76" actId="478"/>
          <ac:cxnSpMkLst>
            <pc:docMk/>
            <pc:sldMk cId="1550599966" sldId="258"/>
            <ac:cxnSpMk id="23" creationId="{95109887-5CDE-4447-94F4-A2BB2C820FBC}"/>
          </ac:cxnSpMkLst>
        </pc:cxnChg>
      </pc:sldChg>
      <pc:sldChg chg="delSp add del">
        <pc:chgData name="Frederick, Samuel" userId="090dec4f-7d84-4616-bef6-b2226d1b24c4" providerId="ADAL" clId="{89F68C54-55B7-49AF-A76F-B6940287DEDA}" dt="2020-12-17T15:41:02.260" v="157" actId="2696"/>
        <pc:sldMkLst>
          <pc:docMk/>
          <pc:sldMk cId="2410093258" sldId="259"/>
        </pc:sldMkLst>
        <pc:spChg chg="del">
          <ac:chgData name="Frederick, Samuel" userId="090dec4f-7d84-4616-bef6-b2226d1b24c4" providerId="ADAL" clId="{89F68C54-55B7-49AF-A76F-B6940287DEDA}" dt="2020-12-17T15:40:52.925" v="156" actId="478"/>
          <ac:spMkLst>
            <pc:docMk/>
            <pc:sldMk cId="2410093258" sldId="259"/>
            <ac:spMk id="2" creationId="{D326621B-FB73-47CF-91DD-EBEE08DC5D86}"/>
          </ac:spMkLst>
        </pc:spChg>
      </pc:sldChg>
      <pc:sldChg chg="addSp delSp modSp add del">
        <pc:chgData name="Frederick, Samuel" userId="090dec4f-7d84-4616-bef6-b2226d1b24c4" providerId="ADAL" clId="{89F68C54-55B7-49AF-A76F-B6940287DEDA}" dt="2020-12-17T15:46:54.734" v="173" actId="2696"/>
        <pc:sldMkLst>
          <pc:docMk/>
          <pc:sldMk cId="3245744288" sldId="259"/>
        </pc:sldMkLst>
        <pc:spChg chg="del">
          <ac:chgData name="Frederick, Samuel" userId="090dec4f-7d84-4616-bef6-b2226d1b24c4" providerId="ADAL" clId="{89F68C54-55B7-49AF-A76F-B6940287DEDA}" dt="2020-12-17T15:43:03.008" v="169"/>
          <ac:spMkLst>
            <pc:docMk/>
            <pc:sldMk cId="3245744288" sldId="259"/>
            <ac:spMk id="2" creationId="{CEE833C7-C95F-4B18-BE4E-158110F90748}"/>
          </ac:spMkLst>
        </pc:spChg>
        <pc:spChg chg="del">
          <ac:chgData name="Frederick, Samuel" userId="090dec4f-7d84-4616-bef6-b2226d1b24c4" providerId="ADAL" clId="{89F68C54-55B7-49AF-A76F-B6940287DEDA}" dt="2020-12-17T15:43:03.008" v="169"/>
          <ac:spMkLst>
            <pc:docMk/>
            <pc:sldMk cId="3245744288" sldId="259"/>
            <ac:spMk id="4" creationId="{6E7F31CD-FC06-4A33-8AAC-992D049761A6}"/>
          </ac:spMkLst>
        </pc:spChg>
        <pc:spChg chg="add mod">
          <ac:chgData name="Frederick, Samuel" userId="090dec4f-7d84-4616-bef6-b2226d1b24c4" providerId="ADAL" clId="{89F68C54-55B7-49AF-A76F-B6940287DEDA}" dt="2020-12-17T15:43:03.008" v="169"/>
          <ac:spMkLst>
            <pc:docMk/>
            <pc:sldMk cId="3245744288" sldId="259"/>
            <ac:spMk id="5" creationId="{BDCEF8D6-43AF-472A-8B65-6C0CC8693C70}"/>
          </ac:spMkLst>
        </pc:spChg>
      </pc:sldChg>
      <pc:sldChg chg="addSp delSp modSp add ord">
        <pc:chgData name="Frederick, Samuel" userId="090dec4f-7d84-4616-bef6-b2226d1b24c4" providerId="ADAL" clId="{89F68C54-55B7-49AF-A76F-B6940287DEDA}" dt="2020-12-21T14:56:22.768" v="562"/>
        <pc:sldMkLst>
          <pc:docMk/>
          <pc:sldMk cId="3989749464" sldId="259"/>
        </pc:sldMkLst>
        <pc:spChg chg="add del mod">
          <ac:chgData name="Frederick, Samuel" userId="090dec4f-7d84-4616-bef6-b2226d1b24c4" providerId="ADAL" clId="{89F68C54-55B7-49AF-A76F-B6940287DEDA}" dt="2020-12-17T16:19:40.174" v="432" actId="478"/>
          <ac:spMkLst>
            <pc:docMk/>
            <pc:sldMk cId="3989749464" sldId="259"/>
            <ac:spMk id="2" creationId="{7D1B6CDF-941A-44A6-B55B-6AF0C98144C1}"/>
          </ac:spMkLst>
        </pc:spChg>
        <pc:spChg chg="add mod">
          <ac:chgData name="Frederick, Samuel" userId="090dec4f-7d84-4616-bef6-b2226d1b24c4" providerId="ADAL" clId="{89F68C54-55B7-49AF-A76F-B6940287DEDA}" dt="2020-12-18T20:55:14.888" v="544" actId="13244"/>
          <ac:spMkLst>
            <pc:docMk/>
            <pc:sldMk cId="3989749464" sldId="259"/>
            <ac:spMk id="2" creationId="{91E78DD3-F9DE-4BC8-8D0B-9F11F62EB640}"/>
          </ac:spMkLst>
        </pc:spChg>
        <pc:spChg chg="add del mod">
          <ac:chgData name="Frederick, Samuel" userId="090dec4f-7d84-4616-bef6-b2226d1b24c4" providerId="ADAL" clId="{89F68C54-55B7-49AF-A76F-B6940287DEDA}" dt="2020-12-18T20:55:09.425" v="543"/>
          <ac:spMkLst>
            <pc:docMk/>
            <pc:sldMk cId="3989749464" sldId="259"/>
            <ac:spMk id="4" creationId="{C94C8DB5-8C4B-4514-8BD6-BEEE300D2AB8}"/>
          </ac:spMkLst>
        </pc:spChg>
        <pc:spChg chg="add">
          <ac:chgData name="Frederick, Samuel" userId="090dec4f-7d84-4616-bef6-b2226d1b24c4" providerId="ADAL" clId="{89F68C54-55B7-49AF-A76F-B6940287DEDA}" dt="2020-12-17T15:47:58.991" v="182"/>
          <ac:spMkLst>
            <pc:docMk/>
            <pc:sldMk cId="3989749464" sldId="259"/>
            <ac:spMk id="7" creationId="{21110295-55DA-4566-82EC-ACF44A2402E3}"/>
          </ac:spMkLst>
        </pc:spChg>
        <pc:spChg chg="add">
          <ac:chgData name="Frederick, Samuel" userId="090dec4f-7d84-4616-bef6-b2226d1b24c4" providerId="ADAL" clId="{89F68C54-55B7-49AF-A76F-B6940287DEDA}" dt="2020-12-17T15:47:58.991" v="182"/>
          <ac:spMkLst>
            <pc:docMk/>
            <pc:sldMk cId="3989749464" sldId="259"/>
            <ac:spMk id="8" creationId="{BF188BFC-C6AC-4022-8984-5E562351ECC3}"/>
          </ac:spMkLst>
        </pc:spChg>
        <pc:spChg chg="add">
          <ac:chgData name="Frederick, Samuel" userId="090dec4f-7d84-4616-bef6-b2226d1b24c4" providerId="ADAL" clId="{89F68C54-55B7-49AF-A76F-B6940287DEDA}" dt="2020-12-17T15:47:58.991" v="182"/>
          <ac:spMkLst>
            <pc:docMk/>
            <pc:sldMk cId="3989749464" sldId="259"/>
            <ac:spMk id="11" creationId="{2103B3C2-AE72-4F03-9003-3CB57BDDB7FC}"/>
          </ac:spMkLst>
        </pc:spChg>
        <pc:spChg chg="add">
          <ac:chgData name="Frederick, Samuel" userId="090dec4f-7d84-4616-bef6-b2226d1b24c4" providerId="ADAL" clId="{89F68C54-55B7-49AF-A76F-B6940287DEDA}" dt="2020-12-17T15:47:58.991" v="182"/>
          <ac:spMkLst>
            <pc:docMk/>
            <pc:sldMk cId="3989749464" sldId="259"/>
            <ac:spMk id="13" creationId="{E54F6849-F520-4396-9ADD-54941A4DD80D}"/>
          </ac:spMkLst>
        </pc:spChg>
        <pc:spChg chg="add">
          <ac:chgData name="Frederick, Samuel" userId="090dec4f-7d84-4616-bef6-b2226d1b24c4" providerId="ADAL" clId="{89F68C54-55B7-49AF-A76F-B6940287DEDA}" dt="2020-12-17T15:47:58.991" v="182"/>
          <ac:spMkLst>
            <pc:docMk/>
            <pc:sldMk cId="3989749464" sldId="259"/>
            <ac:spMk id="14" creationId="{6B680602-3BC1-4E5E-A6A7-AECA251CA1EC}"/>
          </ac:spMkLst>
        </pc:spChg>
        <pc:spChg chg="add mod">
          <ac:chgData name="Frederick, Samuel" userId="090dec4f-7d84-4616-bef6-b2226d1b24c4" providerId="ADAL" clId="{89F68C54-55B7-49AF-A76F-B6940287DEDA}" dt="2020-12-17T15:49:03.297" v="194" actId="14100"/>
          <ac:spMkLst>
            <pc:docMk/>
            <pc:sldMk cId="3989749464" sldId="259"/>
            <ac:spMk id="15" creationId="{4CFAFCA8-4D27-4BDE-BF4B-F097617F95DA}"/>
          </ac:spMkLst>
        </pc:spChg>
        <pc:spChg chg="add del ord">
          <ac:chgData name="Frederick, Samuel" userId="090dec4f-7d84-4616-bef6-b2226d1b24c4" providerId="ADAL" clId="{89F68C54-55B7-49AF-A76F-B6940287DEDA}" dt="2020-12-17T21:50:01.841" v="530" actId="478"/>
          <ac:spMkLst>
            <pc:docMk/>
            <pc:sldMk cId="3989749464" sldId="259"/>
            <ac:spMk id="16" creationId="{723B379F-1B7A-42F5-A190-775C3A5740FE}"/>
          </ac:spMkLst>
        </pc:spChg>
        <pc:spChg chg="add">
          <ac:chgData name="Frederick, Samuel" userId="090dec4f-7d84-4616-bef6-b2226d1b24c4" providerId="ADAL" clId="{89F68C54-55B7-49AF-A76F-B6940287DEDA}" dt="2020-12-21T14:56:22.768" v="562"/>
          <ac:spMkLst>
            <pc:docMk/>
            <pc:sldMk cId="3989749464" sldId="259"/>
            <ac:spMk id="17" creationId="{1B1553A4-D56B-48B5-A341-8713024DC269}"/>
          </ac:spMkLst>
        </pc:spChg>
        <pc:spChg chg="add del mod">
          <ac:chgData name="Frederick, Samuel" userId="090dec4f-7d84-4616-bef6-b2226d1b24c4" providerId="ADAL" clId="{89F68C54-55B7-49AF-A76F-B6940287DEDA}" dt="2020-12-17T15:52:49.544" v="279" actId="478"/>
          <ac:spMkLst>
            <pc:docMk/>
            <pc:sldMk cId="3989749464" sldId="259"/>
            <ac:spMk id="18" creationId="{038629C1-9540-4C49-968E-2F193B8F252B}"/>
          </ac:spMkLst>
        </pc:spChg>
        <pc:spChg chg="add del mod">
          <ac:chgData name="Frederick, Samuel" userId="090dec4f-7d84-4616-bef6-b2226d1b24c4" providerId="ADAL" clId="{89F68C54-55B7-49AF-A76F-B6940287DEDA}" dt="2020-12-21T14:56:22.319" v="561" actId="478"/>
          <ac:spMkLst>
            <pc:docMk/>
            <pc:sldMk cId="3989749464" sldId="259"/>
            <ac:spMk id="18" creationId="{AA3AB5D5-B64F-46E2-9056-61D31EFEAD57}"/>
          </ac:spMkLst>
        </pc:spChg>
        <pc:spChg chg="add">
          <ac:chgData name="Frederick, Samuel" userId="090dec4f-7d84-4616-bef6-b2226d1b24c4" providerId="ADAL" clId="{89F68C54-55B7-49AF-A76F-B6940287DEDA}" dt="2020-12-21T14:56:22.768" v="562"/>
          <ac:spMkLst>
            <pc:docMk/>
            <pc:sldMk cId="3989749464" sldId="259"/>
            <ac:spMk id="19" creationId="{85701BB1-D266-49BA-9881-5B47147C96AB}"/>
          </ac:spMkLst>
        </pc:spChg>
        <pc:spChg chg="add del">
          <ac:chgData name="Frederick, Samuel" userId="090dec4f-7d84-4616-bef6-b2226d1b24c4" providerId="ADAL" clId="{89F68C54-55B7-49AF-A76F-B6940287DEDA}" dt="2020-12-21T14:56:22.319" v="561" actId="478"/>
          <ac:spMkLst>
            <pc:docMk/>
            <pc:sldMk cId="3989749464" sldId="259"/>
            <ac:spMk id="20" creationId="{3961632C-D981-4DD1-97E4-2425E0CD9899}"/>
          </ac:spMkLst>
        </pc:spChg>
        <pc:spChg chg="add del">
          <ac:chgData name="Frederick, Samuel" userId="090dec4f-7d84-4616-bef6-b2226d1b24c4" providerId="ADAL" clId="{89F68C54-55B7-49AF-A76F-B6940287DEDA}" dt="2020-12-18T20:15:16.150" v="535" actId="478"/>
          <ac:spMkLst>
            <pc:docMk/>
            <pc:sldMk cId="3989749464" sldId="259"/>
            <ac:spMk id="21" creationId="{772459A7-10F8-4065-B47E-CE74D1C7F268}"/>
          </ac:spMkLst>
        </pc:spChg>
        <pc:graphicFrameChg chg="add del">
          <ac:chgData name="Frederick, Samuel" userId="090dec4f-7d84-4616-bef6-b2226d1b24c4" providerId="ADAL" clId="{89F68C54-55B7-49AF-A76F-B6940287DEDA}" dt="2020-12-17T15:50:51.014" v="206" actId="478"/>
          <ac:graphicFrameMkLst>
            <pc:docMk/>
            <pc:sldMk cId="3989749464" sldId="259"/>
            <ac:graphicFrameMk id="4" creationId="{2381F676-6D8C-49DE-88E7-70518387D2E7}"/>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5" creationId="{391EFEF1-1D03-456E-BBC6-CFE38B0FF945}"/>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6" creationId="{3A40424D-3C99-4D2C-9AD1-DF21E02A06D4}"/>
          </ac:graphicFrameMkLst>
        </pc:graphicFrameChg>
        <pc:graphicFrameChg chg="add">
          <ac:chgData name="Frederick, Samuel" userId="090dec4f-7d84-4616-bef6-b2226d1b24c4" providerId="ADAL" clId="{89F68C54-55B7-49AF-A76F-B6940287DEDA}" dt="2020-12-17T15:47:58.991" v="182"/>
          <ac:graphicFrameMkLst>
            <pc:docMk/>
            <pc:sldMk cId="3989749464" sldId="259"/>
            <ac:graphicFrameMk id="9" creationId="{01A3B4E5-DAC2-4313-8D84-185029C67B23}"/>
          </ac:graphicFrameMkLst>
        </pc:graphicFrameChg>
        <pc:picChg chg="add del mod ord">
          <ac:chgData name="Frederick, Samuel" userId="090dec4f-7d84-4616-bef6-b2226d1b24c4" providerId="ADAL" clId="{89F68C54-55B7-49AF-A76F-B6940287DEDA}" dt="2020-12-18T21:20:41.914" v="552" actId="478"/>
          <ac:picMkLst>
            <pc:docMk/>
            <pc:sldMk cId="3989749464" sldId="259"/>
            <ac:picMk id="17" creationId="{28C99D86-27BB-40DC-A8FC-58A497885236}"/>
          </ac:picMkLst>
        </pc:picChg>
        <pc:picChg chg="add del mod">
          <ac:chgData name="Frederick, Samuel" userId="090dec4f-7d84-4616-bef6-b2226d1b24c4" providerId="ADAL" clId="{89F68C54-55B7-49AF-A76F-B6940287DEDA}" dt="2020-12-17T15:51:24.989" v="209" actId="931"/>
          <ac:picMkLst>
            <pc:docMk/>
            <pc:sldMk cId="3989749464" sldId="259"/>
            <ac:picMk id="23" creationId="{6FAE0DCF-59D4-43C0-A750-4D8DF2C4D01C}"/>
          </ac:picMkLst>
        </pc:picChg>
        <pc:cxnChg chg="add">
          <ac:chgData name="Frederick, Samuel" userId="090dec4f-7d84-4616-bef6-b2226d1b24c4" providerId="ADAL" clId="{89F68C54-55B7-49AF-A76F-B6940287DEDA}" dt="2020-12-17T15:47:58.991" v="182"/>
          <ac:cxnSpMkLst>
            <pc:docMk/>
            <pc:sldMk cId="3989749464" sldId="259"/>
            <ac:cxnSpMk id="10" creationId="{51422B99-ABBB-49DA-9D62-00370DA50DBF}"/>
          </ac:cxnSpMkLst>
        </pc:cxnChg>
        <pc:cxnChg chg="add">
          <ac:chgData name="Frederick, Samuel" userId="090dec4f-7d84-4616-bef6-b2226d1b24c4" providerId="ADAL" clId="{89F68C54-55B7-49AF-A76F-B6940287DEDA}" dt="2020-12-17T15:47:58.991" v="182"/>
          <ac:cxnSpMkLst>
            <pc:docMk/>
            <pc:sldMk cId="3989749464" sldId="259"/>
            <ac:cxnSpMk id="12" creationId="{7F793300-6BC6-4459-9D33-55CB4CC99309}"/>
          </ac:cxnSpMkLst>
        </pc:cxnChg>
        <pc:cxnChg chg="add del">
          <ac:chgData name="Frederick, Samuel" userId="090dec4f-7d84-4616-bef6-b2226d1b24c4" providerId="ADAL" clId="{89F68C54-55B7-49AF-A76F-B6940287DEDA}" dt="2020-12-17T21:50:04.969" v="531" actId="478"/>
          <ac:cxnSpMkLst>
            <pc:docMk/>
            <pc:sldMk cId="3989749464" sldId="259"/>
            <ac:cxnSpMk id="19" creationId="{99654423-6A7E-4E7B-8692-F617B54FC6C5}"/>
          </ac:cxnSpMkLst>
        </pc:cxnChg>
      </pc:sldChg>
      <pc:sldChg chg="add del">
        <pc:chgData name="Frederick, Samuel" userId="090dec4f-7d84-4616-bef6-b2226d1b24c4" providerId="ADAL" clId="{89F68C54-55B7-49AF-A76F-B6940287DEDA}" dt="2020-12-17T15:46:54.725" v="172" actId="2696"/>
        <pc:sldMkLst>
          <pc:docMk/>
          <pc:sldMk cId="2925276707" sldId="260"/>
        </pc:sldMkLst>
      </pc:sldChg>
      <pc:sldChg chg="addSp delSp modSp add">
        <pc:chgData name="Frederick, Samuel" userId="090dec4f-7d84-4616-bef6-b2226d1b24c4" providerId="ADAL" clId="{89F68C54-55B7-49AF-A76F-B6940287DEDA}" dt="2020-12-21T14:56:00.224" v="559"/>
        <pc:sldMkLst>
          <pc:docMk/>
          <pc:sldMk cId="3695094907" sldId="260"/>
        </pc:sldMkLst>
        <pc:spChg chg="add mod">
          <ac:chgData name="Frederick, Samuel" userId="090dec4f-7d84-4616-bef6-b2226d1b24c4" providerId="ADAL" clId="{89F68C54-55B7-49AF-A76F-B6940287DEDA}" dt="2020-12-18T20:54:32.885" v="541" actId="13244"/>
          <ac:spMkLst>
            <pc:docMk/>
            <pc:sldMk cId="3695094907" sldId="260"/>
            <ac:spMk id="2" creationId="{12BA04D6-C757-4968-BA01-F5D9DB9535A0}"/>
          </ac:spMkLst>
        </pc:spChg>
        <pc:spChg chg="del mod">
          <ac:chgData name="Frederick, Samuel" userId="090dec4f-7d84-4616-bef6-b2226d1b24c4" providerId="ADAL" clId="{89F68C54-55B7-49AF-A76F-B6940287DEDA}" dt="2020-12-17T16:18:45.265" v="426" actId="478"/>
          <ac:spMkLst>
            <pc:docMk/>
            <pc:sldMk cId="3695094907" sldId="260"/>
            <ac:spMk id="2" creationId="{B4BFA219-568D-45E5-907A-2A03EE4E3259}"/>
          </ac:spMkLst>
        </pc:spChg>
        <pc:spChg chg="add">
          <ac:chgData name="Frederick, Samuel" userId="090dec4f-7d84-4616-bef6-b2226d1b24c4" providerId="ADAL" clId="{89F68C54-55B7-49AF-A76F-B6940287DEDA}" dt="2020-12-17T15:54:21.272" v="287"/>
          <ac:spMkLst>
            <pc:docMk/>
            <pc:sldMk cId="3695094907" sldId="260"/>
            <ac:spMk id="5" creationId="{87C71407-EF7C-4BA0-806E-4181E2359064}"/>
          </ac:spMkLst>
        </pc:spChg>
        <pc:spChg chg="add">
          <ac:chgData name="Frederick, Samuel" userId="090dec4f-7d84-4616-bef6-b2226d1b24c4" providerId="ADAL" clId="{89F68C54-55B7-49AF-A76F-B6940287DEDA}" dt="2020-12-17T15:54:21.272" v="287"/>
          <ac:spMkLst>
            <pc:docMk/>
            <pc:sldMk cId="3695094907" sldId="260"/>
            <ac:spMk id="6" creationId="{3E628B0D-3BD8-41B5-85B0-8006E4BA83A6}"/>
          </ac:spMkLst>
        </pc:spChg>
        <pc:spChg chg="add del">
          <ac:chgData name="Frederick, Samuel" userId="090dec4f-7d84-4616-bef6-b2226d1b24c4" providerId="ADAL" clId="{89F68C54-55B7-49AF-A76F-B6940287DEDA}" dt="2020-12-17T21:50:07.872" v="532" actId="478"/>
          <ac:spMkLst>
            <pc:docMk/>
            <pc:sldMk cId="3695094907" sldId="260"/>
            <ac:spMk id="9" creationId="{F19C2004-5FA3-43E9-A953-E94C939ABB07}"/>
          </ac:spMkLst>
        </pc:spChg>
        <pc:spChg chg="add del">
          <ac:chgData name="Frederick, Samuel" userId="090dec4f-7d84-4616-bef6-b2226d1b24c4" providerId="ADAL" clId="{89F68C54-55B7-49AF-A76F-B6940287DEDA}" dt="2020-12-21T14:55:51.847" v="558"/>
          <ac:spMkLst>
            <pc:docMk/>
            <pc:sldMk cId="3695094907" sldId="260"/>
            <ac:spMk id="10" creationId="{65188710-81CE-4004-9884-B77B1813C8B2}"/>
          </ac:spMkLst>
        </pc:spChg>
        <pc:spChg chg="add del">
          <ac:chgData name="Frederick, Samuel" userId="090dec4f-7d84-4616-bef6-b2226d1b24c4" providerId="ADAL" clId="{89F68C54-55B7-49AF-A76F-B6940287DEDA}" dt="2020-12-21T14:55:17.344" v="556" actId="478"/>
          <ac:spMkLst>
            <pc:docMk/>
            <pc:sldMk cId="3695094907" sldId="260"/>
            <ac:spMk id="11" creationId="{2301228A-6DD1-43C8-AE99-A8B5BA102FB6}"/>
          </ac:spMkLst>
        </pc:spChg>
        <pc:spChg chg="add del">
          <ac:chgData name="Frederick, Samuel" userId="090dec4f-7d84-4616-bef6-b2226d1b24c4" providerId="ADAL" clId="{89F68C54-55B7-49AF-A76F-B6940287DEDA}" dt="2020-12-21T14:55:17.344" v="556" actId="478"/>
          <ac:spMkLst>
            <pc:docMk/>
            <pc:sldMk cId="3695094907" sldId="260"/>
            <ac:spMk id="12" creationId="{9B19DF40-BF78-40DB-8172-72A76AD5FA3B}"/>
          </ac:spMkLst>
        </pc:spChg>
        <pc:spChg chg="add del">
          <ac:chgData name="Frederick, Samuel" userId="090dec4f-7d84-4616-bef6-b2226d1b24c4" providerId="ADAL" clId="{89F68C54-55B7-49AF-A76F-B6940287DEDA}" dt="2020-12-18T20:15:20.449" v="537" actId="478"/>
          <ac:spMkLst>
            <pc:docMk/>
            <pc:sldMk cId="3695094907" sldId="260"/>
            <ac:spMk id="13" creationId="{324DAC9C-F2B5-4E08-BDF2-C2D638A8E0E5}"/>
          </ac:spMkLst>
        </pc:spChg>
        <pc:spChg chg="add mod">
          <ac:chgData name="Frederick, Samuel" userId="090dec4f-7d84-4616-bef6-b2226d1b24c4" providerId="ADAL" clId="{89F68C54-55B7-49AF-A76F-B6940287DEDA}" dt="2020-12-21T14:55:51.847" v="558"/>
          <ac:spMkLst>
            <pc:docMk/>
            <pc:sldMk cId="3695094907" sldId="260"/>
            <ac:spMk id="13" creationId="{57381A0D-B69E-4A24-B245-72BF7BC8473F}"/>
          </ac:spMkLst>
        </pc:spChg>
        <pc:spChg chg="add">
          <ac:chgData name="Frederick, Samuel" userId="090dec4f-7d84-4616-bef6-b2226d1b24c4" providerId="ADAL" clId="{89F68C54-55B7-49AF-A76F-B6940287DEDA}" dt="2020-12-21T14:56:00.224" v="559"/>
          <ac:spMkLst>
            <pc:docMk/>
            <pc:sldMk cId="3695094907" sldId="260"/>
            <ac:spMk id="14" creationId="{82BD2AFD-C4C4-4B13-9B40-F1FA8C3DD477}"/>
          </ac:spMkLst>
        </pc:spChg>
        <pc:spChg chg="add del mod">
          <ac:chgData name="Frederick, Samuel" userId="090dec4f-7d84-4616-bef6-b2226d1b24c4" providerId="ADAL" clId="{89F68C54-55B7-49AF-A76F-B6940287DEDA}" dt="2020-12-18T20:54:25.110" v="540"/>
          <ac:spMkLst>
            <pc:docMk/>
            <pc:sldMk cId="3695094907" sldId="260"/>
            <ac:spMk id="14" creationId="{D05DD5B7-698C-4BA6-B572-D94305B04FBA}"/>
          </ac:spMkLst>
        </pc:spChg>
        <pc:graphicFrameChg chg="add del mod">
          <ac:chgData name="Frederick, Samuel" userId="090dec4f-7d84-4616-bef6-b2226d1b24c4" providerId="ADAL" clId="{89F68C54-55B7-49AF-A76F-B6940287DEDA}" dt="2020-12-17T16:18:58.023" v="428" actId="478"/>
          <ac:graphicFrameMkLst>
            <pc:docMk/>
            <pc:sldMk cId="3695094907" sldId="260"/>
            <ac:graphicFrameMk id="4" creationId="{8866961F-DEA5-4177-89EC-A5F9BCAC1753}"/>
          </ac:graphicFrameMkLst>
        </pc:graphicFrameChg>
        <pc:graphicFrameChg chg="add">
          <ac:chgData name="Frederick, Samuel" userId="090dec4f-7d84-4616-bef6-b2226d1b24c4" providerId="ADAL" clId="{89F68C54-55B7-49AF-A76F-B6940287DEDA}" dt="2020-12-17T15:54:21.272" v="287"/>
          <ac:graphicFrameMkLst>
            <pc:docMk/>
            <pc:sldMk cId="3695094907" sldId="260"/>
            <ac:graphicFrameMk id="8" creationId="{35CBF3A8-21BF-4348-8673-6D11DB01D959}"/>
          </ac:graphicFrameMkLst>
        </pc:graphicFrameChg>
        <pc:picChg chg="add del mod">
          <ac:chgData name="Frederick, Samuel" userId="090dec4f-7d84-4616-bef6-b2226d1b24c4" providerId="ADAL" clId="{89F68C54-55B7-49AF-A76F-B6940287DEDA}" dt="2020-12-18T21:20:45.577" v="554" actId="478"/>
          <ac:picMkLst>
            <pc:docMk/>
            <pc:sldMk cId="3695094907" sldId="260"/>
            <ac:picMk id="10" creationId="{FD9A31F6-84BE-4C24-A61D-83BA1BEE431A}"/>
          </ac:picMkLst>
        </pc:picChg>
        <pc:cxnChg chg="add">
          <ac:chgData name="Frederick, Samuel" userId="090dec4f-7d84-4616-bef6-b2226d1b24c4" providerId="ADAL" clId="{89F68C54-55B7-49AF-A76F-B6940287DEDA}" dt="2020-12-17T15:54:21.272" v="287"/>
          <ac:cxnSpMkLst>
            <pc:docMk/>
            <pc:sldMk cId="3695094907" sldId="260"/>
            <ac:cxnSpMk id="7" creationId="{67F5B0D9-1FC3-40BA-B697-B53ED943BD9E}"/>
          </ac:cxnSpMkLst>
        </pc:cxnChg>
        <pc:cxnChg chg="add del">
          <ac:chgData name="Frederick, Samuel" userId="090dec4f-7d84-4616-bef6-b2226d1b24c4" providerId="ADAL" clId="{89F68C54-55B7-49AF-A76F-B6940287DEDA}" dt="2020-12-17T21:50:09.444" v="533" actId="478"/>
          <ac:cxnSpMkLst>
            <pc:docMk/>
            <pc:sldMk cId="3695094907" sldId="260"/>
            <ac:cxnSpMk id="11" creationId="{5EFF5A36-7168-4598-B2F2-18E27EBDD73A}"/>
          </ac:cxnSpMkLst>
        </pc:cxnChg>
      </pc:sldChg>
      <pc:sldChg chg="add del">
        <pc:chgData name="Frederick, Samuel" userId="090dec4f-7d84-4616-bef6-b2226d1b24c4" providerId="ADAL" clId="{89F68C54-55B7-49AF-A76F-B6940287DEDA}" dt="2020-12-29T14:14:09.314" v="569" actId="2696"/>
        <pc:sldMkLst>
          <pc:docMk/>
          <pc:sldMk cId="1051319698" sldId="261"/>
        </pc:sldMkLst>
      </pc:sldChg>
      <pc:sldChg chg="add del">
        <pc:chgData name="Frederick, Samuel" userId="090dec4f-7d84-4616-bef6-b2226d1b24c4" providerId="ADAL" clId="{89F68C54-55B7-49AF-A76F-B6940287DEDA}" dt="2020-12-17T16:17:05.464" v="416" actId="2696"/>
        <pc:sldMkLst>
          <pc:docMk/>
          <pc:sldMk cId="1085471090" sldId="261"/>
        </pc:sldMkLst>
      </pc:sldChg>
      <pc:sldChg chg="add del">
        <pc:chgData name="Frederick, Samuel" userId="090dec4f-7d84-4616-bef6-b2226d1b24c4" providerId="ADAL" clId="{89F68C54-55B7-49AF-A76F-B6940287DEDA}" dt="2020-12-18T20:56:11.830" v="548" actId="2696"/>
        <pc:sldMkLst>
          <pc:docMk/>
          <pc:sldMk cId="1494023112" sldId="261"/>
        </pc:sldMkLst>
      </pc:sldChg>
      <pc:sldChg chg="addSp delSp modSp add del">
        <pc:chgData name="Frederick, Samuel" userId="090dec4f-7d84-4616-bef6-b2226d1b24c4" providerId="ADAL" clId="{89F68C54-55B7-49AF-A76F-B6940287DEDA}" dt="2020-12-17T16:19:24.825" v="431" actId="2696"/>
        <pc:sldMkLst>
          <pc:docMk/>
          <pc:sldMk cId="2301920597" sldId="261"/>
        </pc:sldMkLst>
        <pc:spChg chg="del mod">
          <ac:chgData name="Frederick, Samuel" userId="090dec4f-7d84-4616-bef6-b2226d1b24c4" providerId="ADAL" clId="{89F68C54-55B7-49AF-A76F-B6940287DEDA}" dt="2020-12-17T16:18:33.891" v="424" actId="478"/>
          <ac:spMkLst>
            <pc:docMk/>
            <pc:sldMk cId="2301920597" sldId="261"/>
            <ac:spMk id="3" creationId="{85159C18-A519-4E80-847C-621669708341}"/>
          </ac:spMkLst>
        </pc:spChg>
        <pc:spChg chg="add del">
          <ac:chgData name="Frederick, Samuel" userId="090dec4f-7d84-4616-bef6-b2226d1b24c4" providerId="ADAL" clId="{89F68C54-55B7-49AF-A76F-B6940287DEDA}" dt="2020-12-17T16:18:33.891" v="424" actId="478"/>
          <ac:spMkLst>
            <pc:docMk/>
            <pc:sldMk cId="2301920597" sldId="261"/>
            <ac:spMk id="5" creationId="{E2898D67-AEAA-4796-94D9-9A4DF4D84525}"/>
          </ac:spMkLst>
        </pc:spChg>
        <pc:spChg chg="add del">
          <ac:chgData name="Frederick, Samuel" userId="090dec4f-7d84-4616-bef6-b2226d1b24c4" providerId="ADAL" clId="{89F68C54-55B7-49AF-A76F-B6940287DEDA}" dt="2020-12-17T16:18:33.891" v="424" actId="478"/>
          <ac:spMkLst>
            <pc:docMk/>
            <pc:sldMk cId="2301920597" sldId="261"/>
            <ac:spMk id="8" creationId="{592C222E-9877-4B3A-A403-C17BE3E3A39D}"/>
          </ac:spMkLst>
        </pc:spChg>
        <pc:spChg chg="add del">
          <ac:chgData name="Frederick, Samuel" userId="090dec4f-7d84-4616-bef6-b2226d1b24c4" providerId="ADAL" clId="{89F68C54-55B7-49AF-A76F-B6940287DEDA}" dt="2020-12-17T16:18:33.891" v="424" actId="478"/>
          <ac:spMkLst>
            <pc:docMk/>
            <pc:sldMk cId="2301920597" sldId="261"/>
            <ac:spMk id="9" creationId="{46495B9F-46AB-46B1-ADDA-DB6C9AAA9AE7}"/>
          </ac:spMkLst>
        </pc:spChg>
        <pc:spChg chg="add mod">
          <ac:chgData name="Frederick, Samuel" userId="090dec4f-7d84-4616-bef6-b2226d1b24c4" providerId="ADAL" clId="{89F68C54-55B7-49AF-A76F-B6940287DEDA}" dt="2020-12-17T16:18:38.568" v="425"/>
          <ac:spMkLst>
            <pc:docMk/>
            <pc:sldMk cId="2301920597" sldId="261"/>
            <ac:spMk id="10" creationId="{695FC43F-12DE-437A-8E09-FF414359AC24}"/>
          </ac:spMkLst>
        </pc:spChg>
        <pc:graphicFrameChg chg="add del">
          <ac:chgData name="Frederick, Samuel" userId="090dec4f-7d84-4616-bef6-b2226d1b24c4" providerId="ADAL" clId="{89F68C54-55B7-49AF-A76F-B6940287DEDA}" dt="2020-12-17T16:18:33.891" v="424" actId="478"/>
          <ac:graphicFrameMkLst>
            <pc:docMk/>
            <pc:sldMk cId="2301920597" sldId="261"/>
            <ac:graphicFrameMk id="4" creationId="{4E970C43-4B95-4202-916F-C24983FCC396}"/>
          </ac:graphicFrameMkLst>
        </pc:graphicFrameChg>
        <pc:picChg chg="add del">
          <ac:chgData name="Frederick, Samuel" userId="090dec4f-7d84-4616-bef6-b2226d1b24c4" providerId="ADAL" clId="{89F68C54-55B7-49AF-A76F-B6940287DEDA}" dt="2020-12-17T16:18:33.891" v="424" actId="478"/>
          <ac:picMkLst>
            <pc:docMk/>
            <pc:sldMk cId="2301920597" sldId="261"/>
            <ac:picMk id="6" creationId="{09DE8F54-F39C-401C-9F01-0B31637FEBBC}"/>
          </ac:picMkLst>
        </pc:picChg>
        <pc:cxnChg chg="add del">
          <ac:chgData name="Frederick, Samuel" userId="090dec4f-7d84-4616-bef6-b2226d1b24c4" providerId="ADAL" clId="{89F68C54-55B7-49AF-A76F-B6940287DEDA}" dt="2020-12-17T16:18:33.891" v="424" actId="478"/>
          <ac:cxnSpMkLst>
            <pc:docMk/>
            <pc:sldMk cId="2301920597" sldId="261"/>
            <ac:cxnSpMk id="7" creationId="{C6EF6300-E175-447D-92B4-FB95A6532E33}"/>
          </ac:cxnSpMkLst>
        </pc:cxnChg>
      </pc:sldChg>
      <pc:sldChg chg="addSp delSp modSp add del">
        <pc:chgData name="Frederick, Samuel" userId="090dec4f-7d84-4616-bef6-b2226d1b24c4" providerId="ADAL" clId="{89F68C54-55B7-49AF-A76F-B6940287DEDA}" dt="2020-12-17T21:45:52.054" v="511" actId="2696"/>
        <pc:sldMkLst>
          <pc:docMk/>
          <pc:sldMk cId="2770813235" sldId="261"/>
        </pc:sldMkLst>
        <pc:spChg chg="add del">
          <ac:chgData name="Frederick, Samuel" userId="090dec4f-7d84-4616-bef6-b2226d1b24c4" providerId="ADAL" clId="{89F68C54-55B7-49AF-A76F-B6940287DEDA}" dt="2020-12-17T21:44:50.199" v="510"/>
          <ac:spMkLst>
            <pc:docMk/>
            <pc:sldMk cId="2770813235" sldId="261"/>
            <ac:spMk id="3" creationId="{75065A26-695A-4624-8F56-88DA0AAE6607}"/>
          </ac:spMkLst>
        </pc:spChg>
        <pc:spChg chg="add del mod">
          <ac:chgData name="Frederick, Samuel" userId="090dec4f-7d84-4616-bef6-b2226d1b24c4" providerId="ADAL" clId="{89F68C54-55B7-49AF-A76F-B6940287DEDA}" dt="2020-12-17T21:44:50.199" v="510"/>
          <ac:spMkLst>
            <pc:docMk/>
            <pc:sldMk cId="2770813235" sldId="261"/>
            <ac:spMk id="4" creationId="{9E697677-6557-46B1-8C4C-55DDDA4DEAEC}"/>
          </ac:spMkLst>
        </pc:spChg>
      </pc:sldChg>
      <pc:sldChg chg="addSp modSp add del">
        <pc:chgData name="Frederick, Samuel" userId="090dec4f-7d84-4616-bef6-b2226d1b24c4" providerId="ADAL" clId="{89F68C54-55B7-49AF-A76F-B6940287DEDA}" dt="2020-12-17T15:56:07.657" v="296" actId="2696"/>
        <pc:sldMkLst>
          <pc:docMk/>
          <pc:sldMk cId="3542656971" sldId="261"/>
        </pc:sldMkLst>
        <pc:spChg chg="mod">
          <ac:chgData name="Frederick, Samuel" userId="090dec4f-7d84-4616-bef6-b2226d1b24c4" providerId="ADAL" clId="{89F68C54-55B7-49AF-A76F-B6940287DEDA}" dt="2020-12-17T15:55:51.448" v="295" actId="13244"/>
          <ac:spMkLst>
            <pc:docMk/>
            <pc:sldMk cId="3542656971" sldId="261"/>
            <ac:spMk id="3" creationId="{2FDE57C0-7EE6-4C67-A1BE-392C650461E1}"/>
          </ac:spMkLst>
        </pc:spChg>
        <pc:spChg chg="add">
          <ac:chgData name="Frederick, Samuel" userId="090dec4f-7d84-4616-bef6-b2226d1b24c4" providerId="ADAL" clId="{89F68C54-55B7-49AF-A76F-B6940287DEDA}" dt="2020-12-17T15:55:33.664" v="294"/>
          <ac:spMkLst>
            <pc:docMk/>
            <pc:sldMk cId="3542656971" sldId="261"/>
            <ac:spMk id="4" creationId="{CBE5BE01-1B11-46CE-8CF9-80A4EE041EFC}"/>
          </ac:spMkLst>
        </pc:spChg>
        <pc:spChg chg="add">
          <ac:chgData name="Frederick, Samuel" userId="090dec4f-7d84-4616-bef6-b2226d1b24c4" providerId="ADAL" clId="{89F68C54-55B7-49AF-A76F-B6940287DEDA}" dt="2020-12-17T15:55:33.664" v="294"/>
          <ac:spMkLst>
            <pc:docMk/>
            <pc:sldMk cId="3542656971" sldId="261"/>
            <ac:spMk id="5" creationId="{53895AD4-0166-4E19-BFC0-77E36F4EE4CD}"/>
          </ac:spMkLst>
        </pc:spChg>
        <pc:spChg chg="add">
          <ac:chgData name="Frederick, Samuel" userId="090dec4f-7d84-4616-bef6-b2226d1b24c4" providerId="ADAL" clId="{89F68C54-55B7-49AF-A76F-B6940287DEDA}" dt="2020-12-17T15:55:33.664" v="294"/>
          <ac:spMkLst>
            <pc:docMk/>
            <pc:sldMk cId="3542656971" sldId="261"/>
            <ac:spMk id="7" creationId="{33B35ABF-425D-4297-9101-25AA055E8164}"/>
          </ac:spMkLst>
        </pc:spChg>
        <pc:spChg chg="add">
          <ac:chgData name="Frederick, Samuel" userId="090dec4f-7d84-4616-bef6-b2226d1b24c4" providerId="ADAL" clId="{89F68C54-55B7-49AF-A76F-B6940287DEDA}" dt="2020-12-17T15:55:33.664" v="294"/>
          <ac:spMkLst>
            <pc:docMk/>
            <pc:sldMk cId="3542656971" sldId="261"/>
            <ac:spMk id="8" creationId="{DDBA6AAA-1186-4874-96A2-21CBAAF52670}"/>
          </ac:spMkLst>
        </pc:spChg>
        <pc:spChg chg="add">
          <ac:chgData name="Frederick, Samuel" userId="090dec4f-7d84-4616-bef6-b2226d1b24c4" providerId="ADAL" clId="{89F68C54-55B7-49AF-A76F-B6940287DEDA}" dt="2020-12-17T15:55:33.664" v="294"/>
          <ac:spMkLst>
            <pc:docMk/>
            <pc:sldMk cId="3542656971" sldId="261"/>
            <ac:spMk id="9" creationId="{2FB25D18-829F-48C4-92A5-435A600BE838}"/>
          </ac:spMkLst>
        </pc:spChg>
        <pc:spChg chg="add">
          <ac:chgData name="Frederick, Samuel" userId="090dec4f-7d84-4616-bef6-b2226d1b24c4" providerId="ADAL" clId="{89F68C54-55B7-49AF-A76F-B6940287DEDA}" dt="2020-12-17T15:55:33.664" v="294"/>
          <ac:spMkLst>
            <pc:docMk/>
            <pc:sldMk cId="3542656971" sldId="261"/>
            <ac:spMk id="10" creationId="{2B85430D-6E22-4DA1-B82A-B6D0C9131923}"/>
          </ac:spMkLst>
        </pc:spChg>
        <pc:spChg chg="add">
          <ac:chgData name="Frederick, Samuel" userId="090dec4f-7d84-4616-bef6-b2226d1b24c4" providerId="ADAL" clId="{89F68C54-55B7-49AF-A76F-B6940287DEDA}" dt="2020-12-17T15:55:33.664" v="294"/>
          <ac:spMkLst>
            <pc:docMk/>
            <pc:sldMk cId="3542656971" sldId="261"/>
            <ac:spMk id="11" creationId="{7CBAD472-DF8F-4F11-92F5-A041902666C1}"/>
          </ac:spMkLst>
        </pc:spChg>
        <pc:spChg chg="add">
          <ac:chgData name="Frederick, Samuel" userId="090dec4f-7d84-4616-bef6-b2226d1b24c4" providerId="ADAL" clId="{89F68C54-55B7-49AF-A76F-B6940287DEDA}" dt="2020-12-17T15:55:33.664" v="294"/>
          <ac:spMkLst>
            <pc:docMk/>
            <pc:sldMk cId="3542656971" sldId="261"/>
            <ac:spMk id="12" creationId="{E35FBE57-FBC3-4823-AD73-8953AB32C2C6}"/>
          </ac:spMkLst>
        </pc:spChg>
        <pc:spChg chg="add">
          <ac:chgData name="Frederick, Samuel" userId="090dec4f-7d84-4616-bef6-b2226d1b24c4" providerId="ADAL" clId="{89F68C54-55B7-49AF-A76F-B6940287DEDA}" dt="2020-12-17T15:55:33.664" v="294"/>
          <ac:spMkLst>
            <pc:docMk/>
            <pc:sldMk cId="3542656971" sldId="261"/>
            <ac:spMk id="13" creationId="{B184D797-2339-41AA-8D07-C10FAF4E3141}"/>
          </ac:spMkLst>
        </pc:spChg>
        <pc:spChg chg="add">
          <ac:chgData name="Frederick, Samuel" userId="090dec4f-7d84-4616-bef6-b2226d1b24c4" providerId="ADAL" clId="{89F68C54-55B7-49AF-A76F-B6940287DEDA}" dt="2020-12-17T15:55:33.664" v="294"/>
          <ac:spMkLst>
            <pc:docMk/>
            <pc:sldMk cId="3542656971" sldId="261"/>
            <ac:spMk id="14" creationId="{C9029C09-8773-4FFB-BC28-E0841AF0BB14}"/>
          </ac:spMkLst>
        </pc:spChg>
        <pc:spChg chg="add">
          <ac:chgData name="Frederick, Samuel" userId="090dec4f-7d84-4616-bef6-b2226d1b24c4" providerId="ADAL" clId="{89F68C54-55B7-49AF-A76F-B6940287DEDA}" dt="2020-12-17T15:55:33.664" v="294"/>
          <ac:spMkLst>
            <pc:docMk/>
            <pc:sldMk cId="3542656971" sldId="261"/>
            <ac:spMk id="15" creationId="{66E24172-360C-45F7-822D-A006140CC0F1}"/>
          </ac:spMkLst>
        </pc:spChg>
        <pc:spChg chg="add">
          <ac:chgData name="Frederick, Samuel" userId="090dec4f-7d84-4616-bef6-b2226d1b24c4" providerId="ADAL" clId="{89F68C54-55B7-49AF-A76F-B6940287DEDA}" dt="2020-12-17T15:55:33.664" v="294"/>
          <ac:spMkLst>
            <pc:docMk/>
            <pc:sldMk cId="3542656971" sldId="261"/>
            <ac:spMk id="16" creationId="{7E0A4E45-A2A2-4E48-8770-F48B673D8FED}"/>
          </ac:spMkLst>
        </pc:spChg>
        <pc:spChg chg="add">
          <ac:chgData name="Frederick, Samuel" userId="090dec4f-7d84-4616-bef6-b2226d1b24c4" providerId="ADAL" clId="{89F68C54-55B7-49AF-A76F-B6940287DEDA}" dt="2020-12-17T15:55:33.664" v="294"/>
          <ac:spMkLst>
            <pc:docMk/>
            <pc:sldMk cId="3542656971" sldId="261"/>
            <ac:spMk id="20" creationId="{A3D20A17-3512-4C27-B0D2-495137578202}"/>
          </ac:spMkLst>
        </pc:spChg>
        <pc:spChg chg="add">
          <ac:chgData name="Frederick, Samuel" userId="090dec4f-7d84-4616-bef6-b2226d1b24c4" providerId="ADAL" clId="{89F68C54-55B7-49AF-A76F-B6940287DEDA}" dt="2020-12-17T15:55:33.664" v="294"/>
          <ac:spMkLst>
            <pc:docMk/>
            <pc:sldMk cId="3542656971" sldId="261"/>
            <ac:spMk id="22" creationId="{18760CDA-65B6-4552-A66E-6219B6E9BD7A}"/>
          </ac:spMkLst>
        </pc:spChg>
        <pc:spChg chg="add">
          <ac:chgData name="Frederick, Samuel" userId="090dec4f-7d84-4616-bef6-b2226d1b24c4" providerId="ADAL" clId="{89F68C54-55B7-49AF-A76F-B6940287DEDA}" dt="2020-12-17T15:55:33.664" v="294"/>
          <ac:spMkLst>
            <pc:docMk/>
            <pc:sldMk cId="3542656971" sldId="261"/>
            <ac:spMk id="23" creationId="{4672B5E5-2725-46A3-B8B8-E775989F94C0}"/>
          </ac:spMkLst>
        </pc:spChg>
        <pc:spChg chg="add">
          <ac:chgData name="Frederick, Samuel" userId="090dec4f-7d84-4616-bef6-b2226d1b24c4" providerId="ADAL" clId="{89F68C54-55B7-49AF-A76F-B6940287DEDA}" dt="2020-12-17T15:55:33.664" v="294"/>
          <ac:spMkLst>
            <pc:docMk/>
            <pc:sldMk cId="3542656971" sldId="261"/>
            <ac:spMk id="28" creationId="{945134BB-C88C-4FF8-A386-F33688DFA9F6}"/>
          </ac:spMkLst>
        </pc:spChg>
        <pc:spChg chg="add">
          <ac:chgData name="Frederick, Samuel" userId="090dec4f-7d84-4616-bef6-b2226d1b24c4" providerId="ADAL" clId="{89F68C54-55B7-49AF-A76F-B6940287DEDA}" dt="2020-12-17T15:55:33.664" v="294"/>
          <ac:spMkLst>
            <pc:docMk/>
            <pc:sldMk cId="3542656971" sldId="261"/>
            <ac:spMk id="31" creationId="{BE30761B-6F42-47FF-9A6B-204BC7597662}"/>
          </ac:spMkLst>
        </pc:spChg>
        <pc:spChg chg="add">
          <ac:chgData name="Frederick, Samuel" userId="090dec4f-7d84-4616-bef6-b2226d1b24c4" providerId="ADAL" clId="{89F68C54-55B7-49AF-A76F-B6940287DEDA}" dt="2020-12-17T15:55:33.664" v="294"/>
          <ac:spMkLst>
            <pc:docMk/>
            <pc:sldMk cId="3542656971" sldId="261"/>
            <ac:spMk id="32" creationId="{4185FB33-093D-4BD0-9B15-2958964CBDEE}"/>
          </ac:spMkLst>
        </pc:spChg>
        <pc:graphicFrameChg chg="add">
          <ac:chgData name="Frederick, Samuel" userId="090dec4f-7d84-4616-bef6-b2226d1b24c4" providerId="ADAL" clId="{89F68C54-55B7-49AF-A76F-B6940287DEDA}" dt="2020-12-17T15:55:33.664" v="294"/>
          <ac:graphicFrameMkLst>
            <pc:docMk/>
            <pc:sldMk cId="3542656971" sldId="261"/>
            <ac:graphicFrameMk id="6" creationId="{A2C51098-80C1-4EC0-9B34-657554DF616E}"/>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7" creationId="{71704EE9-ABC5-4295-B3A1-1A0B89BCF06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19" creationId="{DCE82A4C-552E-49B6-96FC-8CC2FA12467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5" creationId="{9463BBD8-21A2-4E16-84F7-4384A25766F7}"/>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6" creationId="{E34AD36B-8E4B-4F74-A7E7-EA92CDA54030}"/>
          </ac:graphicFrameMkLst>
        </pc:graphicFrameChg>
        <pc:graphicFrameChg chg="add">
          <ac:chgData name="Frederick, Samuel" userId="090dec4f-7d84-4616-bef6-b2226d1b24c4" providerId="ADAL" clId="{89F68C54-55B7-49AF-A76F-B6940287DEDA}" dt="2020-12-17T15:55:33.664" v="294"/>
          <ac:graphicFrameMkLst>
            <pc:docMk/>
            <pc:sldMk cId="3542656971" sldId="261"/>
            <ac:graphicFrameMk id="27" creationId="{A221BCD7-76CF-4625-B88E-B90C49958923}"/>
          </ac:graphicFrameMkLst>
        </pc:graphicFrameChg>
        <pc:picChg chg="add">
          <ac:chgData name="Frederick, Samuel" userId="090dec4f-7d84-4616-bef6-b2226d1b24c4" providerId="ADAL" clId="{89F68C54-55B7-49AF-A76F-B6940287DEDA}" dt="2020-12-17T15:55:33.664" v="294"/>
          <ac:picMkLst>
            <pc:docMk/>
            <pc:sldMk cId="3542656971" sldId="261"/>
            <ac:picMk id="29" creationId="{6797C4F5-7253-4D3B-9CC4-903D22BFC635}"/>
          </ac:picMkLst>
        </pc:picChg>
        <pc:cxnChg chg="add">
          <ac:chgData name="Frederick, Samuel" userId="090dec4f-7d84-4616-bef6-b2226d1b24c4" providerId="ADAL" clId="{89F68C54-55B7-49AF-A76F-B6940287DEDA}" dt="2020-12-17T15:55:33.664" v="294"/>
          <ac:cxnSpMkLst>
            <pc:docMk/>
            <pc:sldMk cId="3542656971" sldId="261"/>
            <ac:cxnSpMk id="18" creationId="{8D73BE52-9588-4F90-8253-301080752FDA}"/>
          </ac:cxnSpMkLst>
        </pc:cxnChg>
        <pc:cxnChg chg="add">
          <ac:chgData name="Frederick, Samuel" userId="090dec4f-7d84-4616-bef6-b2226d1b24c4" providerId="ADAL" clId="{89F68C54-55B7-49AF-A76F-B6940287DEDA}" dt="2020-12-17T15:55:33.664" v="294"/>
          <ac:cxnSpMkLst>
            <pc:docMk/>
            <pc:sldMk cId="3542656971" sldId="261"/>
            <ac:cxnSpMk id="21" creationId="{FE612C06-EBAD-47FD-BE36-929CCBF9EABA}"/>
          </ac:cxnSpMkLst>
        </pc:cxnChg>
        <pc:cxnChg chg="add">
          <ac:chgData name="Frederick, Samuel" userId="090dec4f-7d84-4616-bef6-b2226d1b24c4" providerId="ADAL" clId="{89F68C54-55B7-49AF-A76F-B6940287DEDA}" dt="2020-12-17T15:55:33.664" v="294"/>
          <ac:cxnSpMkLst>
            <pc:docMk/>
            <pc:sldMk cId="3542656971" sldId="261"/>
            <ac:cxnSpMk id="24" creationId="{2F92AE66-653F-4431-BCE8-2A6F7E68AAEC}"/>
          </ac:cxnSpMkLst>
        </pc:cxnChg>
        <pc:cxnChg chg="add">
          <ac:chgData name="Frederick, Samuel" userId="090dec4f-7d84-4616-bef6-b2226d1b24c4" providerId="ADAL" clId="{89F68C54-55B7-49AF-A76F-B6940287DEDA}" dt="2020-12-17T15:55:33.664" v="294"/>
          <ac:cxnSpMkLst>
            <pc:docMk/>
            <pc:sldMk cId="3542656971" sldId="261"/>
            <ac:cxnSpMk id="30" creationId="{11BB884A-C91A-496D-ADB0-95FDF845FD76}"/>
          </ac:cxnSpMkLst>
        </pc:cxnChg>
      </pc:sldChg>
      <pc:sldMasterChg chg="addSp delSp delSldLayout modSldLayout">
        <pc:chgData name="Frederick, Samuel" userId="090dec4f-7d84-4616-bef6-b2226d1b24c4" providerId="ADAL" clId="{89F68C54-55B7-49AF-A76F-B6940287DEDA}" dt="2020-12-29T14:16:10.918" v="576" actId="478"/>
        <pc:sldMasterMkLst>
          <pc:docMk/>
          <pc:sldMasterMk cId="1191321755" sldId="2147483684"/>
        </pc:sldMasterMkLst>
        <pc:spChg chg="del">
          <ac:chgData name="Frederick, Samuel" userId="090dec4f-7d84-4616-bef6-b2226d1b24c4" providerId="ADAL" clId="{89F68C54-55B7-49AF-A76F-B6940287DEDA}" dt="2020-12-17T15:14:17.966" v="59" actId="478"/>
          <ac:spMkLst>
            <pc:docMk/>
            <pc:sldMasterMk cId="1191321755" sldId="2147483684"/>
            <ac:spMk id="2" creationId="{00000000-0000-0000-0000-000000000000}"/>
          </ac:spMkLst>
        </pc:spChg>
        <pc:spChg chg="add del">
          <ac:chgData name="Frederick, Samuel" userId="090dec4f-7d84-4616-bef6-b2226d1b24c4" providerId="ADAL" clId="{89F68C54-55B7-49AF-A76F-B6940287DEDA}" dt="2020-12-17T16:12:31.834" v="323"/>
          <ac:spMkLst>
            <pc:docMk/>
            <pc:sldMasterMk cId="1191321755" sldId="2147483684"/>
            <ac:spMk id="2" creationId="{F204C071-6BAC-470C-A98D-476EEC28AE08}"/>
          </ac:spMkLst>
        </pc:spChg>
        <pc:spChg chg="del">
          <ac:chgData name="Frederick, Samuel" userId="090dec4f-7d84-4616-bef6-b2226d1b24c4" providerId="ADAL" clId="{89F68C54-55B7-49AF-A76F-B6940287DEDA}" dt="2020-12-17T15:14:19.162" v="60" actId="478"/>
          <ac:spMkLst>
            <pc:docMk/>
            <pc:sldMasterMk cId="1191321755" sldId="2147483684"/>
            <ac:spMk id="3" creationId="{00000000-0000-0000-0000-000000000000}"/>
          </ac:spMkLst>
        </pc:spChg>
        <pc:spChg chg="del">
          <ac:chgData name="Frederick, Samuel" userId="090dec4f-7d84-4616-bef6-b2226d1b24c4" providerId="ADAL" clId="{89F68C54-55B7-49AF-A76F-B6940287DEDA}" dt="2020-12-17T15:14:20.418" v="61" actId="478"/>
          <ac:spMkLst>
            <pc:docMk/>
            <pc:sldMasterMk cId="1191321755" sldId="2147483684"/>
            <ac:spMk id="4" creationId="{00000000-0000-0000-0000-000000000000}"/>
          </ac:spMkLst>
        </pc:spChg>
        <pc:spChg chg="del">
          <ac:chgData name="Frederick, Samuel" userId="090dec4f-7d84-4616-bef6-b2226d1b24c4" providerId="ADAL" clId="{89F68C54-55B7-49AF-A76F-B6940287DEDA}" dt="2020-12-17T15:14:21.179" v="62" actId="478"/>
          <ac:spMkLst>
            <pc:docMk/>
            <pc:sldMasterMk cId="1191321755" sldId="2147483684"/>
            <ac:spMk id="5" creationId="{00000000-0000-0000-0000-000000000000}"/>
          </ac:spMkLst>
        </pc:spChg>
        <pc:spChg chg="del">
          <ac:chgData name="Frederick, Samuel" userId="090dec4f-7d84-4616-bef6-b2226d1b24c4" providerId="ADAL" clId="{89F68C54-55B7-49AF-A76F-B6940287DEDA}" dt="2020-12-17T15:14:21.765" v="63" actId="478"/>
          <ac:spMkLst>
            <pc:docMk/>
            <pc:sldMasterMk cId="1191321755" sldId="2147483684"/>
            <ac:spMk id="7" creationId="{C0426436-8F1E-4C8E-8A49-E1655BDCD9FF}"/>
          </ac:spMkLst>
        </pc:spChg>
        <pc:spChg chg="add del">
          <ac:chgData name="Frederick, Samuel" userId="090dec4f-7d84-4616-bef6-b2226d1b24c4" providerId="ADAL" clId="{89F68C54-55B7-49AF-A76F-B6940287DEDA}" dt="2020-12-17T15:24:23.076" v="82"/>
          <ac:spMkLst>
            <pc:docMk/>
            <pc:sldMasterMk cId="1191321755" sldId="2147483684"/>
            <ac:spMk id="8" creationId="{A6FC3FEC-7371-4263-A6B7-F39A876229DB}"/>
          </ac:spMkLst>
        </pc:spChg>
        <pc:spChg chg="add del">
          <ac:chgData name="Frederick, Samuel" userId="090dec4f-7d84-4616-bef6-b2226d1b24c4" providerId="ADAL" clId="{89F68C54-55B7-49AF-A76F-B6940287DEDA}" dt="2020-12-17T15:24:23.076" v="82"/>
          <ac:spMkLst>
            <pc:docMk/>
            <pc:sldMasterMk cId="1191321755" sldId="2147483684"/>
            <ac:spMk id="10" creationId="{9D31EB3C-EFE8-4B38-A8E2-7EE14939DB08}"/>
          </ac:spMkLst>
        </pc:spChg>
        <pc:spChg chg="add del">
          <ac:chgData name="Frederick, Samuel" userId="090dec4f-7d84-4616-bef6-b2226d1b24c4" providerId="ADAL" clId="{89F68C54-55B7-49AF-A76F-B6940287DEDA}" dt="2020-12-17T15:24:23.076" v="82"/>
          <ac:spMkLst>
            <pc:docMk/>
            <pc:sldMasterMk cId="1191321755" sldId="2147483684"/>
            <ac:spMk id="12" creationId="{394B9D19-EF14-489B-987A-BDBF975C362E}"/>
          </ac:spMkLst>
        </pc:spChg>
        <pc:spChg chg="add del">
          <ac:chgData name="Frederick, Samuel" userId="090dec4f-7d84-4616-bef6-b2226d1b24c4" providerId="ADAL" clId="{89F68C54-55B7-49AF-A76F-B6940287DEDA}" dt="2020-12-17T15:24:23.076" v="82"/>
          <ac:spMkLst>
            <pc:docMk/>
            <pc:sldMasterMk cId="1191321755" sldId="2147483684"/>
            <ac:spMk id="13" creationId="{4DC13C97-3DC8-465C-9088-C264D16271B7}"/>
          </ac:spMkLst>
        </pc:spChg>
        <pc:picChg chg="add del">
          <ac:chgData name="Frederick, Samuel" userId="090dec4f-7d84-4616-bef6-b2226d1b24c4" providerId="ADAL" clId="{89F68C54-55B7-49AF-A76F-B6940287DEDA}" dt="2020-12-17T15:24:23.076" v="82"/>
          <ac:picMkLst>
            <pc:docMk/>
            <pc:sldMasterMk cId="1191321755" sldId="2147483684"/>
            <ac:picMk id="9" creationId="{673BC25A-0CE6-4A89-A853-2D544BD70844}"/>
          </ac:picMkLst>
        </pc:picChg>
        <pc:picChg chg="add del">
          <ac:chgData name="Frederick, Samuel" userId="090dec4f-7d84-4616-bef6-b2226d1b24c4" providerId="ADAL" clId="{89F68C54-55B7-49AF-A76F-B6940287DEDA}" dt="2020-12-17T15:26:14.975" v="89"/>
          <ac:picMkLst>
            <pc:docMk/>
            <pc:sldMasterMk cId="1191321755" sldId="2147483684"/>
            <ac:picMk id="14" creationId="{F6A9713B-8D0C-41D1-A6C9-25B89BEDF7CA}"/>
          </ac:picMkLst>
        </pc:picChg>
        <pc:cxnChg chg="add del">
          <ac:chgData name="Frederick, Samuel" userId="090dec4f-7d84-4616-bef6-b2226d1b24c4" providerId="ADAL" clId="{89F68C54-55B7-49AF-A76F-B6940287DEDA}" dt="2020-12-17T15:24:23.076" v="82"/>
          <ac:cxnSpMkLst>
            <pc:docMk/>
            <pc:sldMasterMk cId="1191321755" sldId="2147483684"/>
            <ac:cxnSpMk id="11" creationId="{7947509A-AE75-4EB5-A278-0FE9BB670F16}"/>
          </ac:cxnSpMkLst>
        </pc:cxnChg>
        <pc:sldLayoutChg chg="addSp delSp modSp">
          <pc:chgData name="Frederick, Samuel" userId="090dec4f-7d84-4616-bef6-b2226d1b24c4" providerId="ADAL" clId="{89F68C54-55B7-49AF-A76F-B6940287DEDA}" dt="2020-12-29T14:13:40.584" v="566"/>
          <pc:sldLayoutMkLst>
            <pc:docMk/>
            <pc:sldMasterMk cId="1191321755" sldId="2147483684"/>
            <pc:sldLayoutMk cId="6746695" sldId="2147483685"/>
          </pc:sldLayoutMkLst>
          <pc:spChg chg="del">
            <ac:chgData name="Frederick, Samuel" userId="090dec4f-7d84-4616-bef6-b2226d1b24c4" providerId="ADAL" clId="{89F68C54-55B7-49AF-A76F-B6940287DEDA}" dt="2020-12-17T15:13:39.084" v="50" actId="478"/>
            <ac:spMkLst>
              <pc:docMk/>
              <pc:sldMasterMk cId="1191321755" sldId="2147483684"/>
              <pc:sldLayoutMk cId="6746695" sldId="2147483685"/>
              <ac:spMk id="2" creationId="{00000000-0000-0000-0000-000000000000}"/>
            </ac:spMkLst>
          </pc:spChg>
          <pc:spChg chg="add del">
            <ac:chgData name="Frederick, Samuel" userId="090dec4f-7d84-4616-bef6-b2226d1b24c4" providerId="ADAL" clId="{89F68C54-55B7-49AF-A76F-B6940287DEDA}" dt="2020-12-17T15:26:48.715" v="91" actId="11529"/>
            <ac:spMkLst>
              <pc:docMk/>
              <pc:sldMasterMk cId="1191321755" sldId="2147483684"/>
              <pc:sldLayoutMk cId="6746695" sldId="2147483685"/>
              <ac:spMk id="2" creationId="{9784717E-AE32-4FEF-AC05-F428E8667C00}"/>
            </ac:spMkLst>
          </pc:spChg>
          <pc:spChg chg="add del mod">
            <ac:chgData name="Frederick, Samuel" userId="090dec4f-7d84-4616-bef6-b2226d1b24c4" providerId="ADAL" clId="{89F68C54-55B7-49AF-A76F-B6940287DEDA}" dt="2020-12-17T16:08:25.730" v="300" actId="767"/>
            <ac:spMkLst>
              <pc:docMk/>
              <pc:sldMasterMk cId="1191321755" sldId="2147483684"/>
              <pc:sldLayoutMk cId="6746695" sldId="2147483685"/>
              <ac:spMk id="2" creationId="{AFD7B1DA-FBC3-4074-97C2-432B1A68A053}"/>
            </ac:spMkLst>
          </pc:spChg>
          <pc:spChg chg="del">
            <ac:chgData name="Frederick, Samuel" userId="090dec4f-7d84-4616-bef6-b2226d1b24c4" providerId="ADAL" clId="{89F68C54-55B7-49AF-A76F-B6940287DEDA}" dt="2020-12-17T15:13:40.039" v="51" actId="478"/>
            <ac:spMkLst>
              <pc:docMk/>
              <pc:sldMasterMk cId="1191321755" sldId="2147483684"/>
              <pc:sldLayoutMk cId="6746695" sldId="2147483685"/>
              <ac:spMk id="3" creationId="{00000000-0000-0000-0000-000000000000}"/>
            </ac:spMkLst>
          </pc:spChg>
          <pc:spChg chg="add del mod">
            <ac:chgData name="Frederick, Samuel" userId="090dec4f-7d84-4616-bef6-b2226d1b24c4" providerId="ADAL" clId="{89F68C54-55B7-49AF-A76F-B6940287DEDA}" dt="2020-12-17T16:10:15.938" v="315" actId="478"/>
            <ac:spMkLst>
              <pc:docMk/>
              <pc:sldMasterMk cId="1191321755" sldId="2147483684"/>
              <pc:sldLayoutMk cId="6746695" sldId="2147483685"/>
              <ac:spMk id="3" creationId="{3119C750-1570-4421-A424-6936C7286F8E}"/>
            </ac:spMkLst>
          </pc:spChg>
          <pc:spChg chg="del">
            <ac:chgData name="Frederick, Samuel" userId="090dec4f-7d84-4616-bef6-b2226d1b24c4" providerId="ADAL" clId="{89F68C54-55B7-49AF-A76F-B6940287DEDA}" dt="2020-12-17T15:13:42.403" v="52" actId="478"/>
            <ac:spMkLst>
              <pc:docMk/>
              <pc:sldMasterMk cId="1191321755" sldId="2147483684"/>
              <pc:sldLayoutMk cId="6746695" sldId="2147483685"/>
              <ac:spMk id="4" creationId="{00000000-0000-0000-0000-000000000000}"/>
            </ac:spMkLst>
          </pc:spChg>
          <pc:spChg chg="add mod">
            <ac:chgData name="Frederick, Samuel" userId="090dec4f-7d84-4616-bef6-b2226d1b24c4" providerId="ADAL" clId="{89F68C54-55B7-49AF-A76F-B6940287DEDA}" dt="2020-12-17T16:13:38.531" v="328" actId="962"/>
            <ac:spMkLst>
              <pc:docMk/>
              <pc:sldMasterMk cId="1191321755" sldId="2147483684"/>
              <pc:sldLayoutMk cId="6746695" sldId="2147483685"/>
              <ac:spMk id="4" creationId="{3FD28EF8-7326-4B5B-B5F2-3F3DF1EE0CAD}"/>
            </ac:spMkLst>
          </pc:spChg>
          <pc:spChg chg="del">
            <ac:chgData name="Frederick, Samuel" userId="090dec4f-7d84-4616-bef6-b2226d1b24c4" providerId="ADAL" clId="{89F68C54-55B7-49AF-A76F-B6940287DEDA}" dt="2020-12-17T15:13:44.233" v="53" actId="478"/>
            <ac:spMkLst>
              <pc:docMk/>
              <pc:sldMasterMk cId="1191321755" sldId="2147483684"/>
              <pc:sldLayoutMk cId="6746695" sldId="2147483685"/>
              <ac:spMk id="5" creationId="{00000000-0000-0000-0000-000000000000}"/>
            </ac:spMkLst>
          </pc:spChg>
          <pc:spChg chg="add del">
            <ac:chgData name="Frederick, Samuel" userId="090dec4f-7d84-4616-bef6-b2226d1b24c4" providerId="ADAL" clId="{89F68C54-55B7-49AF-A76F-B6940287DEDA}" dt="2020-12-17T21:48:47.209" v="520" actId="478"/>
            <ac:spMkLst>
              <pc:docMk/>
              <pc:sldMasterMk cId="1191321755" sldId="2147483684"/>
              <pc:sldLayoutMk cId="6746695" sldId="2147483685"/>
              <ac:spMk id="5" creationId="{C0E3719E-A415-4008-8C3A-3BFBB84B9F08}"/>
            </ac:spMkLst>
          </pc:spChg>
          <pc:spChg chg="add del mod">
            <ac:chgData name="Frederick, Samuel" userId="090dec4f-7d84-4616-bef6-b2226d1b24c4" providerId="ADAL" clId="{89F68C54-55B7-49AF-A76F-B6940287DEDA}" dt="2020-12-17T16:16:49.271" v="414" actId="478"/>
            <ac:spMkLst>
              <pc:docMk/>
              <pc:sldMasterMk cId="1191321755" sldId="2147483684"/>
              <pc:sldLayoutMk cId="6746695" sldId="2147483685"/>
              <ac:spMk id="5" creationId="{F6741D1E-F133-42A4-9B2A-91E5B9AF246E}"/>
            </ac:spMkLst>
          </pc:spChg>
          <pc:spChg chg="del">
            <ac:chgData name="Frederick, Samuel" userId="090dec4f-7d84-4616-bef6-b2226d1b24c4" providerId="ADAL" clId="{89F68C54-55B7-49AF-A76F-B6940287DEDA}" dt="2020-12-17T15:13:45.070" v="54" actId="478"/>
            <ac:spMkLst>
              <pc:docMk/>
              <pc:sldMasterMk cId="1191321755" sldId="2147483684"/>
              <pc:sldLayoutMk cId="6746695" sldId="2147483685"/>
              <ac:spMk id="6" creationId="{00000000-0000-0000-0000-000000000000}"/>
            </ac:spMkLst>
          </pc:spChg>
          <pc:spChg chg="add mod">
            <ac:chgData name="Frederick, Samuel" userId="090dec4f-7d84-4616-bef6-b2226d1b24c4" providerId="ADAL" clId="{89F68C54-55B7-49AF-A76F-B6940287DEDA}" dt="2020-12-17T21:49:06.714" v="526" actId="13244"/>
            <ac:spMkLst>
              <pc:docMk/>
              <pc:sldMasterMk cId="1191321755" sldId="2147483684"/>
              <pc:sldLayoutMk cId="6746695" sldId="2147483685"/>
              <ac:spMk id="6" creationId="{4CEAB31F-96E9-478E-B76F-992733BA077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7" creationId="{822DED2A-97E1-4602-A6FA-D83C9D7D065C}"/>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7" creationId="{9C129ADE-2450-4964-9002-6159F00A83DF}"/>
            </ac:spMkLst>
          </pc:spChg>
          <pc:spChg chg="add">
            <ac:chgData name="Frederick, Samuel" userId="090dec4f-7d84-4616-bef6-b2226d1b24c4" providerId="ADAL" clId="{89F68C54-55B7-49AF-A76F-B6940287DEDA}" dt="2020-12-21T14:54:58.022" v="555"/>
            <ac:spMkLst>
              <pc:docMk/>
              <pc:sldMasterMk cId="1191321755" sldId="2147483684"/>
              <pc:sldLayoutMk cId="6746695" sldId="2147483685"/>
              <ac:spMk id="8" creationId="{FD7E6056-2EED-4702-9CAE-4FDCB8C6C0ED}"/>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9" creationId="{3D7D0DD6-1DA7-44EB-BE21-7B619AEA6DCC}"/>
            </ac:spMkLst>
          </pc:spChg>
          <pc:spChg chg="add del">
            <ac:chgData name="Frederick, Samuel" userId="090dec4f-7d84-4616-bef6-b2226d1b24c4" providerId="ADAL" clId="{89F68C54-55B7-49AF-A76F-B6940287DEDA}" dt="2020-12-17T21:46:51.827" v="515" actId="478"/>
            <ac:spMkLst>
              <pc:docMk/>
              <pc:sldMasterMk cId="1191321755" sldId="2147483684"/>
              <pc:sldLayoutMk cId="6746695" sldId="2147483685"/>
              <ac:spMk id="9" creationId="{559B1CAC-06D2-448A-866B-2359525AC59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9" creationId="{BB50ED9B-6FAA-4520-8103-BF9101CCE3F3}"/>
            </ac:spMkLst>
          </pc:spChg>
          <pc:spChg chg="add del">
            <ac:chgData name="Frederick, Samuel" userId="090dec4f-7d84-4616-bef6-b2226d1b24c4" providerId="ADAL" clId="{89F68C54-55B7-49AF-A76F-B6940287DEDA}" dt="2020-12-17T21:46:49.491" v="514" actId="478"/>
            <ac:spMkLst>
              <pc:docMk/>
              <pc:sldMasterMk cId="1191321755" sldId="2147483684"/>
              <pc:sldLayoutMk cId="6746695" sldId="2147483685"/>
              <ac:spMk id="10" creationId="{13596239-D2CE-4B89-8BB8-8C8947F7A8C8}"/>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0" creationId="{C78FCE1C-51A2-4E35-BF97-E032A59D522D}"/>
            </ac:spMkLst>
          </pc:spChg>
          <pc:spChg chg="add del">
            <ac:chgData name="Frederick, Samuel" userId="090dec4f-7d84-4616-bef6-b2226d1b24c4" providerId="ADAL" clId="{89F68C54-55B7-49AF-A76F-B6940287DEDA}" dt="2020-12-17T21:46:53.772" v="516" actId="478"/>
            <ac:spMkLst>
              <pc:docMk/>
              <pc:sldMasterMk cId="1191321755" sldId="2147483684"/>
              <pc:sldLayoutMk cId="6746695" sldId="2147483685"/>
              <ac:spMk id="11" creationId="{B3970416-3D6D-49F6-A6D3-0BA5D634D140}"/>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1" creationId="{BD32FFD4-691A-4192-A9B9-2C245EF4F3AE}"/>
            </ac:spMkLst>
          </pc:spChg>
          <pc:spChg chg="add">
            <ac:chgData name="Frederick, Samuel" userId="090dec4f-7d84-4616-bef6-b2226d1b24c4" providerId="ADAL" clId="{89F68C54-55B7-49AF-A76F-B6940287DEDA}" dt="2020-12-17T21:48:50.427" v="522"/>
            <ac:spMkLst>
              <pc:docMk/>
              <pc:sldMasterMk cId="1191321755" sldId="2147483684"/>
              <pc:sldLayoutMk cId="6746695" sldId="2147483685"/>
              <ac:spMk id="12" creationId="{6E977456-2E7D-4B94-8F6B-14EA6E7F331A}"/>
            </ac:spMkLst>
          </pc:spChg>
          <pc:spChg chg="add del">
            <ac:chgData name="Frederick, Samuel" userId="090dec4f-7d84-4616-bef6-b2226d1b24c4" providerId="ADAL" clId="{89F68C54-55B7-49AF-A76F-B6940287DEDA}" dt="2020-12-17T15:22:59.534" v="77"/>
            <ac:spMkLst>
              <pc:docMk/>
              <pc:sldMasterMk cId="1191321755" sldId="2147483684"/>
              <pc:sldLayoutMk cId="6746695" sldId="2147483685"/>
              <ac:spMk id="12" creationId="{F9E5CBE7-C5B3-4CE7-8B15-A0B588E7C82F}"/>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3" creationId="{02FED997-9A7A-4913-8385-858623A43E5F}"/>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4" creationId="{477082C9-4BD4-4EA3-B95B-D62C9E8B0730}"/>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5" creationId="{CE20B493-0B1B-435A-A6FC-9A50F4CB53F1}"/>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6" creationId="{33992653-D07E-4274-8F1F-D2E34E3A77BA}"/>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7" creationId="{39A7B1D8-C076-452D-A2EE-2B776D2DD5F4}"/>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7" creationId="{94A9BCAD-7998-4109-BD84-12514D48D9B2}"/>
            </ac:spMkLst>
          </pc:spChg>
          <pc:spChg chg="add del">
            <ac:chgData name="Frederick, Samuel" userId="090dec4f-7d84-4616-bef6-b2226d1b24c4" providerId="ADAL" clId="{89F68C54-55B7-49AF-A76F-B6940287DEDA}" dt="2020-12-29T14:13:40.584" v="566"/>
            <ac:spMkLst>
              <pc:docMk/>
              <pc:sldMasterMk cId="1191321755" sldId="2147483684"/>
              <pc:sldLayoutMk cId="6746695" sldId="2147483685"/>
              <ac:spMk id="18" creationId="{1B8EE8E7-842C-4358-8462-778FECBE8F62}"/>
            </ac:spMkLst>
          </pc:spChg>
          <pc:spChg chg="add del">
            <ac:chgData name="Frederick, Samuel" userId="090dec4f-7d84-4616-bef6-b2226d1b24c4" providerId="ADAL" clId="{89F68C54-55B7-49AF-A76F-B6940287DEDA}" dt="2020-12-17T15:24:56.309" v="84" actId="478"/>
            <ac:spMkLst>
              <pc:docMk/>
              <pc:sldMasterMk cId="1191321755" sldId="2147483684"/>
              <pc:sldLayoutMk cId="6746695" sldId="2147483685"/>
              <ac:spMk id="18" creationId="{3239072B-C499-4974-8B9D-8CAB0EE0F64B}"/>
            </ac:spMkLst>
          </pc:spChg>
          <pc:picChg chg="add del">
            <ac:chgData name="Frederick, Samuel" userId="090dec4f-7d84-4616-bef6-b2226d1b24c4" providerId="ADAL" clId="{89F68C54-55B7-49AF-A76F-B6940287DEDA}" dt="2020-12-17T21:47:04.755" v="517" actId="478"/>
            <ac:picMkLst>
              <pc:docMk/>
              <pc:sldMasterMk cId="1191321755" sldId="2147483684"/>
              <pc:sldLayoutMk cId="6746695" sldId="2147483685"/>
              <ac:picMk id="7" creationId="{C938D4CA-A121-4604-8225-B36B368F54FA}"/>
            </ac:picMkLst>
          </pc:picChg>
          <pc:picChg chg="add del">
            <ac:chgData name="Frederick, Samuel" userId="090dec4f-7d84-4616-bef6-b2226d1b24c4" providerId="ADAL" clId="{89F68C54-55B7-49AF-A76F-B6940287DEDA}" dt="2020-12-17T15:22:59.534" v="77"/>
            <ac:picMkLst>
              <pc:docMk/>
              <pc:sldMasterMk cId="1191321755" sldId="2147483684"/>
              <pc:sldLayoutMk cId="6746695" sldId="2147483685"/>
              <ac:picMk id="8" creationId="{0B99DF1E-0261-4A4F-8CF6-040525C48DC8}"/>
            </ac:picMkLst>
          </pc:picChg>
          <pc:picChg chg="add del">
            <ac:chgData name="Frederick, Samuel" userId="090dec4f-7d84-4616-bef6-b2226d1b24c4" providerId="ADAL" clId="{89F68C54-55B7-49AF-A76F-B6940287DEDA}" dt="2020-12-17T15:24:56.309" v="84" actId="478"/>
            <ac:picMkLst>
              <pc:docMk/>
              <pc:sldMasterMk cId="1191321755" sldId="2147483684"/>
              <pc:sldLayoutMk cId="6746695" sldId="2147483685"/>
              <ac:picMk id="14" creationId="{506D9F7A-F6D3-44D5-A9D4-528EE33E0AB0}"/>
            </ac:picMkLst>
          </pc:picChg>
          <pc:picChg chg="add del">
            <ac:chgData name="Frederick, Samuel" userId="090dec4f-7d84-4616-bef6-b2226d1b24c4" providerId="ADAL" clId="{89F68C54-55B7-49AF-A76F-B6940287DEDA}" dt="2020-12-17T15:31:11.843" v="97" actId="478"/>
            <ac:picMkLst>
              <pc:docMk/>
              <pc:sldMasterMk cId="1191321755" sldId="2147483684"/>
              <pc:sldLayoutMk cId="6746695" sldId="2147483685"/>
              <ac:picMk id="19" creationId="{C5961030-D3D1-4E52-9137-81605AE7C4C3}"/>
            </ac:picMkLst>
          </pc:picChg>
          <pc:cxnChg chg="add del">
            <ac:chgData name="Frederick, Samuel" userId="090dec4f-7d84-4616-bef6-b2226d1b24c4" providerId="ADAL" clId="{89F68C54-55B7-49AF-A76F-B6940287DEDA}" dt="2020-12-17T21:48:49.414" v="521" actId="478"/>
            <ac:cxnSpMkLst>
              <pc:docMk/>
              <pc:sldMasterMk cId="1191321755" sldId="2147483684"/>
              <pc:sldLayoutMk cId="6746695" sldId="2147483685"/>
              <ac:cxnSpMk id="8" creationId="{1A8E3FD3-21BE-4BE1-B3E5-9955787FBAA1}"/>
            </ac:cxnSpMkLst>
          </pc:cxnChg>
          <pc:cxnChg chg="add del">
            <ac:chgData name="Frederick, Samuel" userId="090dec4f-7d84-4616-bef6-b2226d1b24c4" providerId="ADAL" clId="{89F68C54-55B7-49AF-A76F-B6940287DEDA}" dt="2020-12-17T15:22:59.534" v="77"/>
            <ac:cxnSpMkLst>
              <pc:docMk/>
              <pc:sldMasterMk cId="1191321755" sldId="2147483684"/>
              <pc:sldLayoutMk cId="6746695" sldId="2147483685"/>
              <ac:cxnSpMk id="10" creationId="{19B37F70-2F74-4903-9F2F-6051B27CE7FD}"/>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1" creationId="{7C0671C1-D4C7-4A89-8D51-5FBA07044B44}"/>
            </ac:cxnSpMkLst>
          </pc:cxnChg>
          <pc:cxnChg chg="add">
            <ac:chgData name="Frederick, Samuel" userId="090dec4f-7d84-4616-bef6-b2226d1b24c4" providerId="ADAL" clId="{89F68C54-55B7-49AF-A76F-B6940287DEDA}" dt="2020-12-17T21:48:50.427" v="522"/>
            <ac:cxnSpMkLst>
              <pc:docMk/>
              <pc:sldMasterMk cId="1191321755" sldId="2147483684"/>
              <pc:sldLayoutMk cId="6746695" sldId="2147483685"/>
              <ac:cxnSpMk id="13" creationId="{1E9DEDCC-2674-4782-A997-502FC9D56841}"/>
            </ac:cxnSpMkLst>
          </pc:cxnChg>
          <pc:cxnChg chg="add del">
            <ac:chgData name="Frederick, Samuel" userId="090dec4f-7d84-4616-bef6-b2226d1b24c4" providerId="ADAL" clId="{89F68C54-55B7-49AF-A76F-B6940287DEDA}" dt="2020-12-29T14:13:40.584" v="566"/>
            <ac:cxnSpMkLst>
              <pc:docMk/>
              <pc:sldMasterMk cId="1191321755" sldId="2147483684"/>
              <pc:sldLayoutMk cId="6746695" sldId="2147483685"/>
              <ac:cxnSpMk id="15" creationId="{F1477822-3D44-4FFF-85FB-0C1BA9AEA70A}"/>
            </ac:cxnSpMkLst>
          </pc:cxnChg>
          <pc:cxnChg chg="add del">
            <ac:chgData name="Frederick, Samuel" userId="090dec4f-7d84-4616-bef6-b2226d1b24c4" providerId="ADAL" clId="{89F68C54-55B7-49AF-A76F-B6940287DEDA}" dt="2020-12-17T15:24:56.309" v="84" actId="478"/>
            <ac:cxnSpMkLst>
              <pc:docMk/>
              <pc:sldMasterMk cId="1191321755" sldId="2147483684"/>
              <pc:sldLayoutMk cId="6746695" sldId="2147483685"/>
              <ac:cxnSpMk id="16" creationId="{F41AC20F-0C24-4A4B-BAAB-86DE8EAC880E}"/>
            </ac:cxnSpMkLst>
          </pc:cxnChg>
        </pc:sldLayoutChg>
        <pc:sldLayoutChg chg="addSp delSp modSp del">
          <pc:chgData name="Frederick, Samuel" userId="090dec4f-7d84-4616-bef6-b2226d1b24c4" providerId="ADAL" clId="{89F68C54-55B7-49AF-A76F-B6940287DEDA}" dt="2020-12-17T16:09:21.839" v="304" actId="2696"/>
          <pc:sldLayoutMkLst>
            <pc:docMk/>
            <pc:sldMasterMk cId="1191321755" sldId="2147483684"/>
            <pc:sldLayoutMk cId="45040622" sldId="2147483686"/>
          </pc:sldLayoutMkLst>
          <pc:spChg chg="del">
            <ac:chgData name="Frederick, Samuel" userId="090dec4f-7d84-4616-bef6-b2226d1b24c4" providerId="ADAL" clId="{89F68C54-55B7-49AF-A76F-B6940287DEDA}" dt="2020-12-17T15:34:32.127" v="129" actId="478"/>
            <ac:spMkLst>
              <pc:docMk/>
              <pc:sldMasterMk cId="1191321755" sldId="2147483684"/>
              <pc:sldLayoutMk cId="45040622" sldId="2147483686"/>
              <ac:spMk id="2" creationId="{00000000-0000-0000-0000-000000000000}"/>
            </ac:spMkLst>
          </pc:spChg>
          <pc:spChg chg="add mod">
            <ac:chgData name="Frederick, Samuel" userId="090dec4f-7d84-4616-bef6-b2226d1b24c4" providerId="ADAL" clId="{89F68C54-55B7-49AF-A76F-B6940287DEDA}" dt="2020-12-17T15:52:31.132" v="277"/>
            <ac:spMkLst>
              <pc:docMk/>
              <pc:sldMasterMk cId="1191321755" sldId="2147483684"/>
              <pc:sldLayoutMk cId="45040622" sldId="2147483686"/>
              <ac:spMk id="8" creationId="{64D2C9BA-19C2-4A69-9ED4-DD250D582135}"/>
            </ac:spMkLst>
          </pc:spChg>
        </pc:sldLayoutChg>
        <pc:sldLayoutChg chg="addSp del">
          <pc:chgData name="Frederick, Samuel" userId="090dec4f-7d84-4616-bef6-b2226d1b24c4" providerId="ADAL" clId="{89F68C54-55B7-49AF-A76F-B6940287DEDA}" dt="2020-12-17T16:09:21.848" v="305" actId="2696"/>
          <pc:sldLayoutMkLst>
            <pc:docMk/>
            <pc:sldMasterMk cId="1191321755" sldId="2147483684"/>
            <pc:sldLayoutMk cId="3219687960" sldId="2147483687"/>
          </pc:sldLayoutMkLst>
          <pc:spChg chg="add">
            <ac:chgData name="Frederick, Samuel" userId="090dec4f-7d84-4616-bef6-b2226d1b24c4" providerId="ADAL" clId="{89F68C54-55B7-49AF-A76F-B6940287DEDA}" dt="2020-12-17T15:34:35.019" v="130"/>
            <ac:spMkLst>
              <pc:docMk/>
              <pc:sldMasterMk cId="1191321755" sldId="2147483684"/>
              <pc:sldLayoutMk cId="3219687960" sldId="2147483687"/>
              <ac:spMk id="8" creationId="{79593E00-1BA2-4061-B76E-50BF23783ED1}"/>
            </ac:spMkLst>
          </pc:spChg>
        </pc:sldLayoutChg>
        <pc:sldLayoutChg chg="addSp delSp del">
          <pc:chgData name="Frederick, Samuel" userId="090dec4f-7d84-4616-bef6-b2226d1b24c4" providerId="ADAL" clId="{89F68C54-55B7-49AF-A76F-B6940287DEDA}" dt="2020-12-17T16:09:21.868" v="306" actId="2696"/>
          <pc:sldLayoutMkLst>
            <pc:docMk/>
            <pc:sldMasterMk cId="1191321755" sldId="2147483684"/>
            <pc:sldLayoutMk cId="2384152537" sldId="2147483688"/>
          </pc:sldLayoutMkLst>
          <pc:spChg chg="del">
            <ac:chgData name="Frederick, Samuel" userId="090dec4f-7d84-4616-bef6-b2226d1b24c4" providerId="ADAL" clId="{89F68C54-55B7-49AF-A76F-B6940287DEDA}" dt="2020-12-17T15:34:38.201" v="131" actId="478"/>
            <ac:spMkLst>
              <pc:docMk/>
              <pc:sldMasterMk cId="1191321755" sldId="2147483684"/>
              <pc:sldLayoutMk cId="2384152537" sldId="2147483688"/>
              <ac:spMk id="2" creationId="{00000000-0000-0000-0000-000000000000}"/>
            </ac:spMkLst>
          </pc:spChg>
          <pc:spChg chg="add">
            <ac:chgData name="Frederick, Samuel" userId="090dec4f-7d84-4616-bef6-b2226d1b24c4" providerId="ADAL" clId="{89F68C54-55B7-49AF-A76F-B6940287DEDA}" dt="2020-12-17T15:34:38.383" v="132"/>
            <ac:spMkLst>
              <pc:docMk/>
              <pc:sldMasterMk cId="1191321755" sldId="2147483684"/>
              <pc:sldLayoutMk cId="2384152537" sldId="2147483688"/>
              <ac:spMk id="9" creationId="{AFE9ED32-527F-4F8B-9492-932F97730EDC}"/>
            </ac:spMkLst>
          </pc:spChg>
        </pc:sldLayoutChg>
        <pc:sldLayoutChg chg="addSp delSp del">
          <pc:chgData name="Frederick, Samuel" userId="090dec4f-7d84-4616-bef6-b2226d1b24c4" providerId="ADAL" clId="{89F68C54-55B7-49AF-A76F-B6940287DEDA}" dt="2020-12-17T16:09:21.886" v="307" actId="2696"/>
          <pc:sldLayoutMkLst>
            <pc:docMk/>
            <pc:sldMasterMk cId="1191321755" sldId="2147483684"/>
            <pc:sldLayoutMk cId="1965584504" sldId="2147483689"/>
          </pc:sldLayoutMkLst>
          <pc:spChg chg="del">
            <ac:chgData name="Frederick, Samuel" userId="090dec4f-7d84-4616-bef6-b2226d1b24c4" providerId="ADAL" clId="{89F68C54-55B7-49AF-A76F-B6940287DEDA}" dt="2020-12-17T15:24:04.730" v="79" actId="478"/>
            <ac:spMkLst>
              <pc:docMk/>
              <pc:sldMasterMk cId="1191321755" sldId="2147483684"/>
              <pc:sldLayoutMk cId="1965584504" sldId="2147483689"/>
              <ac:spMk id="2" creationId="{00000000-0000-0000-0000-000000000000}"/>
            </ac:spMkLst>
          </pc:spChg>
          <pc:spChg chg="add">
            <ac:chgData name="Frederick, Samuel" userId="090dec4f-7d84-4616-bef6-b2226d1b24c4" providerId="ADAL" clId="{89F68C54-55B7-49AF-A76F-B6940287DEDA}" dt="2020-12-17T15:34:43.357" v="133"/>
            <ac:spMkLst>
              <pc:docMk/>
              <pc:sldMasterMk cId="1191321755" sldId="2147483684"/>
              <pc:sldLayoutMk cId="1965584504" sldId="2147483689"/>
              <ac:spMk id="11" creationId="{CEA250C5-6C28-460C-BB8D-5525025C7905}"/>
            </ac:spMkLst>
          </pc:spChg>
        </pc:sldLayoutChg>
        <pc:sldLayoutChg chg="addSp delSp del">
          <pc:chgData name="Frederick, Samuel" userId="090dec4f-7d84-4616-bef6-b2226d1b24c4" providerId="ADAL" clId="{89F68C54-55B7-49AF-A76F-B6940287DEDA}" dt="2020-12-17T16:09:21.892" v="308" actId="2696"/>
          <pc:sldLayoutMkLst>
            <pc:docMk/>
            <pc:sldMasterMk cId="1191321755" sldId="2147483684"/>
            <pc:sldLayoutMk cId="2682930201" sldId="2147483690"/>
          </pc:sldLayoutMkLst>
          <pc:spChg chg="del">
            <ac:chgData name="Frederick, Samuel" userId="090dec4f-7d84-4616-bef6-b2226d1b24c4" providerId="ADAL" clId="{89F68C54-55B7-49AF-A76F-B6940287DEDA}" dt="2020-12-17T15:34:46.673" v="134" actId="478"/>
            <ac:spMkLst>
              <pc:docMk/>
              <pc:sldMasterMk cId="1191321755" sldId="2147483684"/>
              <pc:sldLayoutMk cId="2682930201" sldId="2147483690"/>
              <ac:spMk id="2" creationId="{00000000-0000-0000-0000-000000000000}"/>
            </ac:spMkLst>
          </pc:spChg>
          <pc:spChg chg="add">
            <ac:chgData name="Frederick, Samuel" userId="090dec4f-7d84-4616-bef6-b2226d1b24c4" providerId="ADAL" clId="{89F68C54-55B7-49AF-A76F-B6940287DEDA}" dt="2020-12-17T15:34:46.866" v="135"/>
            <ac:spMkLst>
              <pc:docMk/>
              <pc:sldMasterMk cId="1191321755" sldId="2147483684"/>
              <pc:sldLayoutMk cId="2682930201" sldId="2147483690"/>
              <ac:spMk id="7" creationId="{90EC3353-9DCD-4638-BAB5-87EEDA01597A}"/>
            </ac:spMkLst>
          </pc:spChg>
        </pc:sldLayoutChg>
        <pc:sldLayoutChg chg="addSp del">
          <pc:chgData name="Frederick, Samuel" userId="090dec4f-7d84-4616-bef6-b2226d1b24c4" providerId="ADAL" clId="{89F68C54-55B7-49AF-A76F-B6940287DEDA}" dt="2020-12-17T16:09:21.898" v="309" actId="2696"/>
          <pc:sldLayoutMkLst>
            <pc:docMk/>
            <pc:sldMasterMk cId="1191321755" sldId="2147483684"/>
            <pc:sldLayoutMk cId="116370155" sldId="2147483691"/>
          </pc:sldLayoutMkLst>
          <pc:spChg chg="add">
            <ac:chgData name="Frederick, Samuel" userId="090dec4f-7d84-4616-bef6-b2226d1b24c4" providerId="ADAL" clId="{89F68C54-55B7-49AF-A76F-B6940287DEDA}" dt="2020-12-17T15:34:48.474" v="136"/>
            <ac:spMkLst>
              <pc:docMk/>
              <pc:sldMasterMk cId="1191321755" sldId="2147483684"/>
              <pc:sldLayoutMk cId="116370155" sldId="2147483691"/>
              <ac:spMk id="6" creationId="{A2B9450D-A5E6-415E-94FD-2DBE0FF8BC65}"/>
            </ac:spMkLst>
          </pc:spChg>
        </pc:sldLayoutChg>
        <pc:sldLayoutChg chg="del">
          <pc:chgData name="Frederick, Samuel" userId="090dec4f-7d84-4616-bef6-b2226d1b24c4" providerId="ADAL" clId="{89F68C54-55B7-49AF-A76F-B6940287DEDA}" dt="2020-12-17T16:09:21.908" v="310" actId="2696"/>
          <pc:sldLayoutMkLst>
            <pc:docMk/>
            <pc:sldMasterMk cId="1191321755" sldId="2147483684"/>
            <pc:sldLayoutMk cId="4034981354" sldId="2147483692"/>
          </pc:sldLayoutMkLst>
        </pc:sldLayoutChg>
        <pc:sldLayoutChg chg="del">
          <pc:chgData name="Frederick, Samuel" userId="090dec4f-7d84-4616-bef6-b2226d1b24c4" providerId="ADAL" clId="{89F68C54-55B7-49AF-A76F-B6940287DEDA}" dt="2020-12-17T16:09:21.916" v="311" actId="2696"/>
          <pc:sldLayoutMkLst>
            <pc:docMk/>
            <pc:sldMasterMk cId="1191321755" sldId="2147483684"/>
            <pc:sldLayoutMk cId="4165424825" sldId="2147483693"/>
          </pc:sldLayoutMkLst>
        </pc:sldLayoutChg>
        <pc:sldLayoutChg chg="del">
          <pc:chgData name="Frederick, Samuel" userId="090dec4f-7d84-4616-bef6-b2226d1b24c4" providerId="ADAL" clId="{89F68C54-55B7-49AF-A76F-B6940287DEDA}" dt="2020-12-17T16:09:21.924" v="312" actId="2696"/>
          <pc:sldLayoutMkLst>
            <pc:docMk/>
            <pc:sldMasterMk cId="1191321755" sldId="2147483684"/>
            <pc:sldLayoutMk cId="4166971773" sldId="2147483694"/>
          </pc:sldLayoutMkLst>
        </pc:sldLayoutChg>
        <pc:sldLayoutChg chg="del">
          <pc:chgData name="Frederick, Samuel" userId="090dec4f-7d84-4616-bef6-b2226d1b24c4" providerId="ADAL" clId="{89F68C54-55B7-49AF-A76F-B6940287DEDA}" dt="2020-12-17T16:09:21.935" v="313" actId="2696"/>
          <pc:sldLayoutMkLst>
            <pc:docMk/>
            <pc:sldMasterMk cId="1191321755" sldId="2147483684"/>
            <pc:sldLayoutMk cId="4164760696" sldId="2147483695"/>
          </pc:sldLayoutMkLst>
        </pc:sldLayoutChg>
        <pc:sldLayoutChg chg="addSp delSp modSp">
          <pc:chgData name="Frederick, Samuel" userId="090dec4f-7d84-4616-bef6-b2226d1b24c4" providerId="ADAL" clId="{89F68C54-55B7-49AF-A76F-B6940287DEDA}" dt="2020-12-29T14:16:10.918" v="576" actId="478"/>
          <pc:sldLayoutMkLst>
            <pc:docMk/>
            <pc:sldMasterMk cId="1191321755" sldId="2147483684"/>
            <pc:sldLayoutMk cId="1708679687" sldId="2147483696"/>
          </pc:sldLayoutMkLst>
          <pc:spChg chg="add del">
            <ac:chgData name="Frederick, Samuel" userId="090dec4f-7d84-4616-bef6-b2226d1b24c4" providerId="ADAL" clId="{89F68C54-55B7-49AF-A76F-B6940287DEDA}" dt="2020-12-17T16:14:08.932" v="332" actId="11529"/>
            <ac:spMkLst>
              <pc:docMk/>
              <pc:sldMasterMk cId="1191321755" sldId="2147483684"/>
              <pc:sldLayoutMk cId="1708679687" sldId="2147483696"/>
              <ac:spMk id="2" creationId="{E27C3D4C-1DD9-4BE8-BCC6-4310B0A43DE7}"/>
            </ac:spMkLst>
          </pc:spChg>
          <pc:spChg chg="add del">
            <ac:chgData name="Frederick, Samuel" userId="090dec4f-7d84-4616-bef6-b2226d1b24c4" providerId="ADAL" clId="{89F68C54-55B7-49AF-A76F-B6940287DEDA}" dt="2020-12-29T14:15:45.937" v="570" actId="11529"/>
            <ac:spMkLst>
              <pc:docMk/>
              <pc:sldMasterMk cId="1191321755" sldId="2147483684"/>
              <pc:sldLayoutMk cId="1708679687" sldId="2147483696"/>
              <ac:spMk id="2" creationId="{ECF99431-D509-40C3-A30B-1996F2D55AA8}"/>
            </ac:spMkLst>
          </pc:spChg>
          <pc:spChg chg="del mod">
            <ac:chgData name="Frederick, Samuel" userId="090dec4f-7d84-4616-bef6-b2226d1b24c4" providerId="ADAL" clId="{89F68C54-55B7-49AF-A76F-B6940287DEDA}" dt="2020-12-17T16:08:49.987" v="302" actId="478"/>
            <ac:spMkLst>
              <pc:docMk/>
              <pc:sldMasterMk cId="1191321755" sldId="2147483684"/>
              <pc:sldLayoutMk cId="1708679687" sldId="2147483696"/>
              <ac:spMk id="3" creationId="{3119C750-1570-4421-A424-6936C7286F8E}"/>
            </ac:spMkLst>
          </pc:spChg>
          <pc:spChg chg="add del mod">
            <ac:chgData name="Frederick, Samuel" userId="090dec4f-7d84-4616-bef6-b2226d1b24c4" providerId="ADAL" clId="{89F68C54-55B7-49AF-A76F-B6940287DEDA}" dt="2020-12-29T14:15:53.667" v="572" actId="478"/>
            <ac:spMkLst>
              <pc:docMk/>
              <pc:sldMasterMk cId="1191321755" sldId="2147483684"/>
              <pc:sldLayoutMk cId="1708679687" sldId="2147483696"/>
              <ac:spMk id="3" creationId="{A9CA798A-2A40-4FED-A1D9-DA4838DB6A81}"/>
            </ac:spMkLst>
          </pc:spChg>
          <pc:spChg chg="mod">
            <ac:chgData name="Frederick, Samuel" userId="090dec4f-7d84-4616-bef6-b2226d1b24c4" providerId="ADAL" clId="{89F68C54-55B7-49AF-A76F-B6940287DEDA}" dt="2020-12-17T16:13:49.598" v="330" actId="962"/>
            <ac:spMkLst>
              <pc:docMk/>
              <pc:sldMasterMk cId="1191321755" sldId="2147483684"/>
              <pc:sldLayoutMk cId="1708679687" sldId="2147483696"/>
              <ac:spMk id="4" creationId="{3FD28EF8-7326-4B5B-B5F2-3F3DF1EE0CAD}"/>
            </ac:spMkLst>
          </pc:spChg>
          <pc:spChg chg="add del">
            <ac:chgData name="Frederick, Samuel" userId="090dec4f-7d84-4616-bef6-b2226d1b24c4" providerId="ADAL" clId="{89F68C54-55B7-49AF-A76F-B6940287DEDA}" dt="2020-12-17T21:49:00.018" v="524" actId="478"/>
            <ac:spMkLst>
              <pc:docMk/>
              <pc:sldMasterMk cId="1191321755" sldId="2147483684"/>
              <pc:sldLayoutMk cId="1708679687" sldId="2147483696"/>
              <ac:spMk id="5" creationId="{3F527BB3-B51F-4144-AB4F-5BA52DDE74BE}"/>
            </ac:spMkLst>
          </pc:spChg>
          <pc:spChg chg="add del">
            <ac:chgData name="Frederick, Samuel" userId="090dec4f-7d84-4616-bef6-b2226d1b24c4" providerId="ADAL" clId="{89F68C54-55B7-49AF-A76F-B6940287DEDA}" dt="2020-12-17T16:10:23.721" v="316" actId="478"/>
            <ac:spMkLst>
              <pc:docMk/>
              <pc:sldMasterMk cId="1191321755" sldId="2147483684"/>
              <pc:sldLayoutMk cId="1708679687" sldId="2147483696"/>
              <ac:spMk id="5" creationId="{EEC528BD-A9F9-4F27-A81E-2B3210AE71E5}"/>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6" creationId="{4A98EBBE-82D6-4F96-BC74-AD84E61479EE}"/>
            </ac:spMkLst>
          </pc:spChg>
          <pc:spChg chg="add del mod">
            <ac:chgData name="Frederick, Samuel" userId="090dec4f-7d84-4616-bef6-b2226d1b24c4" providerId="ADAL" clId="{89F68C54-55B7-49AF-A76F-B6940287DEDA}" dt="2020-12-17T16:16:40.596" v="413" actId="478"/>
            <ac:spMkLst>
              <pc:docMk/>
              <pc:sldMasterMk cId="1191321755" sldId="2147483684"/>
              <pc:sldLayoutMk cId="1708679687" sldId="2147483696"/>
              <ac:spMk id="6" creationId="{4B77682E-FB41-47AF-8D47-16FBC2DED125}"/>
            </ac:spMkLst>
          </pc:spChg>
          <pc:spChg chg="add">
            <ac:chgData name="Frederick, Samuel" userId="090dec4f-7d84-4616-bef6-b2226d1b24c4" providerId="ADAL" clId="{89F68C54-55B7-49AF-A76F-B6940287DEDA}" dt="2020-12-17T21:49:02.567" v="525"/>
            <ac:spMkLst>
              <pc:docMk/>
              <pc:sldMasterMk cId="1191321755" sldId="2147483684"/>
              <pc:sldLayoutMk cId="1708679687" sldId="2147483696"/>
              <ac:spMk id="7" creationId="{A82DC548-D5B5-4E17-8A4F-9840B35140DC}"/>
            </ac:spMkLst>
          </pc:spChg>
          <pc:spChg chg="add del mod">
            <ac:chgData name="Frederick, Samuel" userId="090dec4f-7d84-4616-bef6-b2226d1b24c4" providerId="ADAL" clId="{89F68C54-55B7-49AF-A76F-B6940287DEDA}" dt="2020-12-17T16:18:15.407" v="422" actId="478"/>
            <ac:spMkLst>
              <pc:docMk/>
              <pc:sldMasterMk cId="1191321755" sldId="2147483684"/>
              <pc:sldLayoutMk cId="1708679687" sldId="2147483696"/>
              <ac:spMk id="7" creationId="{B2A6C9E3-1FDC-438D-B8CC-0E9997C85B79}"/>
            </ac:spMkLst>
          </pc:spChg>
          <pc:spChg chg="add mod">
            <ac:chgData name="Frederick, Samuel" userId="090dec4f-7d84-4616-bef6-b2226d1b24c4" providerId="ADAL" clId="{89F68C54-55B7-49AF-A76F-B6940287DEDA}" dt="2020-12-17T21:49:09.906" v="527" actId="13244"/>
            <ac:spMkLst>
              <pc:docMk/>
              <pc:sldMasterMk cId="1191321755" sldId="2147483684"/>
              <pc:sldLayoutMk cId="1708679687" sldId="2147483696"/>
              <ac:spMk id="8" creationId="{FDEC4582-AD5A-4F12-AA80-3A83C1404413}"/>
            </ac:spMkLst>
          </pc:spChg>
          <pc:spChg chg="add">
            <ac:chgData name="Frederick, Samuel" userId="090dec4f-7d84-4616-bef6-b2226d1b24c4" providerId="ADAL" clId="{89F68C54-55B7-49AF-A76F-B6940287DEDA}" dt="2020-12-18T20:53:07.866" v="539"/>
            <ac:spMkLst>
              <pc:docMk/>
              <pc:sldMasterMk cId="1191321755" sldId="2147483684"/>
              <pc:sldLayoutMk cId="1708679687" sldId="2147483696"/>
              <ac:spMk id="10" creationId="{BC8F9E07-5B9D-4DD1-A755-826C3623EE32}"/>
            </ac:spMkLst>
          </pc:spChg>
          <pc:spChg chg="add del">
            <ac:chgData name="Frederick, Samuel" userId="090dec4f-7d84-4616-bef6-b2226d1b24c4" providerId="ADAL" clId="{89F68C54-55B7-49AF-A76F-B6940287DEDA}" dt="2020-12-29T14:16:03.529" v="574" actId="478"/>
            <ac:spMkLst>
              <pc:docMk/>
              <pc:sldMasterMk cId="1191321755" sldId="2147483684"/>
              <pc:sldLayoutMk cId="1708679687" sldId="2147483696"/>
              <ac:spMk id="11" creationId="{61CD0BF2-F1B6-40DE-BF67-CA4F3A02ABF5}"/>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2" creationId="{70FAEB2A-8A57-4ED1-8C4E-B258A5C2774E}"/>
            </ac:spMkLst>
          </pc:spChg>
          <pc:spChg chg="add del">
            <ac:chgData name="Frederick, Samuel" userId="090dec4f-7d84-4616-bef6-b2226d1b24c4" providerId="ADAL" clId="{89F68C54-55B7-49AF-A76F-B6940287DEDA}" dt="2020-12-29T14:16:10.918" v="576" actId="478"/>
            <ac:spMkLst>
              <pc:docMk/>
              <pc:sldMasterMk cId="1191321755" sldId="2147483684"/>
              <pc:sldLayoutMk cId="1708679687" sldId="2147483696"/>
              <ac:spMk id="14" creationId="{5D5DDC4D-4CBA-451C-A0BC-92C56BD38768}"/>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6" creationId="{ED02720D-A4EF-4826-8C09-11C551940217}"/>
            </ac:spMkLst>
          </pc:spChg>
          <pc:spChg chg="add del">
            <ac:chgData name="Frederick, Samuel" userId="090dec4f-7d84-4616-bef6-b2226d1b24c4" providerId="ADAL" clId="{89F68C54-55B7-49AF-A76F-B6940287DEDA}" dt="2020-12-29T14:16:06.322" v="575" actId="478"/>
            <ac:spMkLst>
              <pc:docMk/>
              <pc:sldMasterMk cId="1191321755" sldId="2147483684"/>
              <pc:sldLayoutMk cId="1708679687" sldId="2147483696"/>
              <ac:spMk id="17" creationId="{F6DB5520-6A85-475E-B69E-926FC6071A05}"/>
            </ac:spMkLst>
          </pc:spChg>
          <pc:spChg chg="add">
            <ac:chgData name="Frederick, Samuel" userId="090dec4f-7d84-4616-bef6-b2226d1b24c4" providerId="ADAL" clId="{89F68C54-55B7-49AF-A76F-B6940287DEDA}" dt="2020-12-29T14:13:42.235" v="567"/>
            <ac:spMkLst>
              <pc:docMk/>
              <pc:sldMasterMk cId="1191321755" sldId="2147483684"/>
              <pc:sldLayoutMk cId="1708679687" sldId="2147483696"/>
              <ac:spMk id="18" creationId="{D8B39F57-BF5C-45BE-82CA-DEA8E86392DA}"/>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19" creationId="{C69CC3FC-1115-4261-866D-92BB115C32AE}"/>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0" creationId="{AB66D047-70DE-4682-98B3-52223EB47C07}"/>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2" creationId="{4A06693C-C97A-4738-96FD-4F6113231B16}"/>
            </ac:spMkLst>
          </pc:spChg>
          <pc:spChg chg="add del mod">
            <ac:chgData name="Frederick, Samuel" userId="090dec4f-7d84-4616-bef6-b2226d1b24c4" providerId="ADAL" clId="{89F68C54-55B7-49AF-A76F-B6940287DEDA}" dt="2020-12-29T14:16:03.529" v="574" actId="478"/>
            <ac:spMkLst>
              <pc:docMk/>
              <pc:sldMasterMk cId="1191321755" sldId="2147483684"/>
              <pc:sldLayoutMk cId="1708679687" sldId="2147483696"/>
              <ac:spMk id="23" creationId="{808E8B0A-7340-4EA3-8039-E6EC40440357}"/>
            </ac:spMkLst>
          </pc:spChg>
          <pc:cxnChg chg="add del">
            <ac:chgData name="Frederick, Samuel" userId="090dec4f-7d84-4616-bef6-b2226d1b24c4" providerId="ADAL" clId="{89F68C54-55B7-49AF-A76F-B6940287DEDA}" dt="2020-12-17T21:48:59.521" v="523" actId="478"/>
            <ac:cxnSpMkLst>
              <pc:docMk/>
              <pc:sldMasterMk cId="1191321755" sldId="2147483684"/>
              <pc:sldLayoutMk cId="1708679687" sldId="2147483696"/>
              <ac:cxnSpMk id="6" creationId="{388D7A3F-F111-4B2B-9924-2622CCD2CDDB}"/>
            </ac:cxnSpMkLst>
          </pc:cxnChg>
          <pc:cxnChg chg="add">
            <ac:chgData name="Frederick, Samuel" userId="090dec4f-7d84-4616-bef6-b2226d1b24c4" providerId="ADAL" clId="{89F68C54-55B7-49AF-A76F-B6940287DEDA}" dt="2020-12-17T21:49:02.567" v="525"/>
            <ac:cxnSpMkLst>
              <pc:docMk/>
              <pc:sldMasterMk cId="1191321755" sldId="2147483684"/>
              <pc:sldLayoutMk cId="1708679687" sldId="2147483696"/>
              <ac:cxnSpMk id="9" creationId="{EB13932D-018C-4511-99BC-D90CAF43C133}"/>
            </ac:cxnSpMkLst>
          </pc:cxnChg>
          <pc:cxnChg chg="add del">
            <ac:chgData name="Frederick, Samuel" userId="090dec4f-7d84-4616-bef6-b2226d1b24c4" providerId="ADAL" clId="{89F68C54-55B7-49AF-A76F-B6940287DEDA}" dt="2020-12-29T14:16:03.529" v="574" actId="478"/>
            <ac:cxnSpMkLst>
              <pc:docMk/>
              <pc:sldMasterMk cId="1191321755" sldId="2147483684"/>
              <pc:sldLayoutMk cId="1708679687" sldId="2147483696"/>
              <ac:cxnSpMk id="13" creationId="{D431D6A5-FF86-4279-82AE-063629250CF9}"/>
            </ac:cxnSpMkLst>
          </pc:cxnChg>
          <pc:cxnChg chg="add del">
            <ac:chgData name="Frederick, Samuel" userId="090dec4f-7d84-4616-bef6-b2226d1b24c4" providerId="ADAL" clId="{89F68C54-55B7-49AF-A76F-B6940287DEDA}" dt="2020-12-29T14:16:10.918" v="576" actId="478"/>
            <ac:cxnSpMkLst>
              <pc:docMk/>
              <pc:sldMasterMk cId="1191321755" sldId="2147483684"/>
              <pc:sldLayoutMk cId="1708679687" sldId="2147483696"/>
              <ac:cxnSpMk id="15" creationId="{C35EE81A-05C5-41AD-AFD7-351C8BBDD174}"/>
            </ac:cxnSpMkLst>
          </pc:cxnChg>
          <pc:cxnChg chg="add del mod">
            <ac:chgData name="Frederick, Samuel" userId="090dec4f-7d84-4616-bef6-b2226d1b24c4" providerId="ADAL" clId="{89F68C54-55B7-49AF-A76F-B6940287DEDA}" dt="2020-12-29T14:16:03.529" v="574" actId="478"/>
            <ac:cxnSpMkLst>
              <pc:docMk/>
              <pc:sldMasterMk cId="1191321755" sldId="2147483684"/>
              <pc:sldLayoutMk cId="1708679687" sldId="2147483696"/>
              <ac:cxnSpMk id="21" creationId="{239ACA1B-35F5-4C26-BB72-1FF52CD0E96B}"/>
            </ac:cxnSpMkLst>
          </pc:cxnChg>
        </pc:sldLayoutChg>
        <pc:sldLayoutChg chg="addSp delSp del">
          <pc:chgData name="Frederick, Samuel" userId="090dec4f-7d84-4616-bef6-b2226d1b24c4" providerId="ADAL" clId="{89F68C54-55B7-49AF-A76F-B6940287DEDA}" dt="2020-12-17T21:46:13.800" v="512" actId="2696"/>
          <pc:sldLayoutMkLst>
            <pc:docMk/>
            <pc:sldMasterMk cId="1191321755" sldId="2147483684"/>
            <pc:sldLayoutMk cId="1435110977" sldId="2147483697"/>
          </pc:sldLayoutMkLst>
          <pc:spChg chg="del">
            <ac:chgData name="Frederick, Samuel" userId="090dec4f-7d84-4616-bef6-b2226d1b24c4" providerId="ADAL" clId="{89F68C54-55B7-49AF-A76F-B6940287DEDA}" dt="2020-12-17T21:42:35.789" v="501" actId="478"/>
            <ac:spMkLst>
              <pc:docMk/>
              <pc:sldMasterMk cId="1191321755" sldId="2147483684"/>
              <pc:sldLayoutMk cId="1435110977" sldId="2147483697"/>
              <ac:spMk id="2" creationId="{3FFA4345-F9C5-4989-A4F1-E647438041CE}"/>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3" creationId="{AAEAAA6C-628B-4EE0-AC4F-9E987980AFEF}"/>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4" creationId="{C7706A2D-B8F5-4B61-9FE3-F9059793B1E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5" creationId="{F36784FD-A49D-4CCE-BFF2-0BB61E4735B7}"/>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7" creationId="{B0389FB0-01B5-4BAC-98CD-C3C06526E504}"/>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0" creationId="{AAEBA064-C1B6-4179-8B01-910B54ECEEBC}"/>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1" creationId="{453A409E-2530-4437-9126-A5E22B554338}"/>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2" creationId="{05750AF7-1C4F-4C7A-8B4E-1336885CAC8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4" creationId="{68FA0543-B9DB-44EA-B8F5-6B952446ECB5}"/>
            </ac:spMkLst>
          </pc:spChg>
          <pc:spChg chg="add">
            <ac:chgData name="Frederick, Samuel" userId="090dec4f-7d84-4616-bef6-b2226d1b24c4" providerId="ADAL" clId="{89F68C54-55B7-49AF-A76F-B6940287DEDA}" dt="2020-12-17T21:42:37.856" v="502"/>
            <ac:spMkLst>
              <pc:docMk/>
              <pc:sldMasterMk cId="1191321755" sldId="2147483684"/>
              <pc:sldLayoutMk cId="1435110977" sldId="2147483697"/>
              <ac:spMk id="15" creationId="{043E17D2-37E5-46C2-ABFC-BF870DCE0447}"/>
            </ac:spMkLst>
          </pc:spChg>
          <pc:spChg chg="add">
            <ac:chgData name="Frederick, Samuel" userId="090dec4f-7d84-4616-bef6-b2226d1b24c4" providerId="ADAL" clId="{89F68C54-55B7-49AF-A76F-B6940287DEDA}" dt="2020-12-17T21:42:52.716" v="503"/>
            <ac:spMkLst>
              <pc:docMk/>
              <pc:sldMasterMk cId="1191321755" sldId="2147483684"/>
              <pc:sldLayoutMk cId="1435110977" sldId="2147483697"/>
              <ac:spMk id="16" creationId="{10F99DA6-F0C3-4729-AE9F-67085D5EB4E0}"/>
            </ac:spMkLst>
          </pc:spChg>
          <pc:spChg chg="add">
            <ac:chgData name="Frederick, Samuel" userId="090dec4f-7d84-4616-bef6-b2226d1b24c4" providerId="ADAL" clId="{89F68C54-55B7-49AF-A76F-B6940287DEDA}" dt="2020-12-17T21:42:58.384" v="504"/>
            <ac:spMkLst>
              <pc:docMk/>
              <pc:sldMasterMk cId="1191321755" sldId="2147483684"/>
              <pc:sldLayoutMk cId="1435110977" sldId="2147483697"/>
              <ac:spMk id="17" creationId="{63D76749-9D46-4258-BE33-068A7E54BECE}"/>
            </ac:spMkLst>
          </pc:spChg>
          <pc:picChg chg="add">
            <ac:chgData name="Frederick, Samuel" userId="090dec4f-7d84-4616-bef6-b2226d1b24c4" providerId="ADAL" clId="{89F68C54-55B7-49AF-A76F-B6940287DEDA}" dt="2020-12-17T21:42:37.856" v="502"/>
            <ac:picMkLst>
              <pc:docMk/>
              <pc:sldMasterMk cId="1191321755" sldId="2147483684"/>
              <pc:sldLayoutMk cId="1435110977" sldId="2147483697"/>
              <ac:picMk id="9" creationId="{163ECF07-A9F4-49CD-B988-F2A25E85E2ED}"/>
            </ac:picMkLst>
          </pc:pic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6" creationId="{7BEDFE47-9A50-4043-8F88-34806BAA7EE5}"/>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8" creationId="{48EB7A5C-CE38-4F2B-A593-3E5FFE565764}"/>
            </ac:cxnSpMkLst>
          </pc:cxnChg>
          <pc:cxnChg chg="add">
            <ac:chgData name="Frederick, Samuel" userId="090dec4f-7d84-4616-bef6-b2226d1b24c4" providerId="ADAL" clId="{89F68C54-55B7-49AF-A76F-B6940287DEDA}" dt="2020-12-17T21:42:37.856" v="502"/>
            <ac:cxnSpMkLst>
              <pc:docMk/>
              <pc:sldMasterMk cId="1191321755" sldId="2147483684"/>
              <pc:sldLayoutMk cId="1435110977" sldId="2147483697"/>
              <ac:cxnSpMk id="13" creationId="{6C159B0E-09D2-4933-92B8-AC508BCB016A}"/>
            </ac:cxnSpMkLst>
          </pc:cxn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C81190-45C7-467B-A33C-A0920D744D4B}"/>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39855-76E2-4463-AA20-4908190B20BF}"/>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86CAC7-D409-43E0-9239-3260F031D6D3}" type="datetimeFigureOut">
              <a:rPr lang="en-US" smtClean="0"/>
              <a:t>12/29/2020</a:t>
            </a:fld>
            <a:endParaRPr lang="en-US"/>
          </a:p>
        </p:txBody>
      </p:sp>
      <p:sp>
        <p:nvSpPr>
          <p:cNvPr id="4" name="Footer Placeholder 3">
            <a:extLst>
              <a:ext uri="{FF2B5EF4-FFF2-40B4-BE49-F238E27FC236}">
                <a16:creationId xmlns:a16="http://schemas.microsoft.com/office/drawing/2014/main" id="{22B68D0F-CA34-460B-9D4F-A0C2951418AA}"/>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4CE27A-1217-45C1-8A5D-0FEA82573A13}"/>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4D5C48E-9327-49FF-B8E8-FC2D8DA51174}" type="slidenum">
              <a:rPr lang="en-US" smtClean="0"/>
              <a:t>‹#›</a:t>
            </a:fld>
            <a:endParaRPr lang="en-US"/>
          </a:p>
        </p:txBody>
      </p:sp>
    </p:spTree>
    <p:extLst>
      <p:ext uri="{BB962C8B-B14F-4D97-AF65-F5344CB8AC3E}">
        <p14:creationId xmlns:p14="http://schemas.microsoft.com/office/powerpoint/2010/main" val="4120613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3CA1DE52-DF04-4D3A-9C2F-16E440759AD9}" type="datetimeFigureOut">
              <a:rPr lang="en-US" smtClean="0"/>
              <a:t>12/29/2020</a:t>
            </a:fld>
            <a:endParaRPr lang="en-US"/>
          </a:p>
        </p:txBody>
      </p:sp>
      <p:sp>
        <p:nvSpPr>
          <p:cNvPr id="4" name="Slide Image Placeholder 3"/>
          <p:cNvSpPr>
            <a:spLocks noGrp="1" noRot="1" noChangeAspect="1"/>
          </p:cNvSpPr>
          <p:nvPr>
            <p:ph type="sldImg" idx="2"/>
          </p:nvPr>
        </p:nvSpPr>
        <p:spPr>
          <a:xfrm>
            <a:off x="2405063" y="1200150"/>
            <a:ext cx="25050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AAFCB75-5A4D-4D42-BA2D-07FB2DC24116}" type="slidenum">
              <a:rPr lang="en-US" smtClean="0"/>
              <a:t>‹#›</a:t>
            </a:fld>
            <a:endParaRPr lang="en-US"/>
          </a:p>
        </p:txBody>
      </p:sp>
    </p:spTree>
    <p:extLst>
      <p:ext uri="{BB962C8B-B14F-4D97-AF65-F5344CB8AC3E}">
        <p14:creationId xmlns:p14="http://schemas.microsoft.com/office/powerpoint/2010/main" val="2470548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ry Report Layout">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12" name="Rectangle: Rounded Corners 11">
            <a:extLst>
              <a:ext uri="{FF2B5EF4-FFF2-40B4-BE49-F238E27FC236}">
                <a16:creationId xmlns:a16="http://schemas.microsoft.com/office/drawing/2014/main" id="{6E977456-2E7D-4B94-8F6B-14EA6E7F331A}"/>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13" name="Straight Connector 12">
            <a:extLst>
              <a:ext uri="{FF2B5EF4-FFF2-40B4-BE49-F238E27FC236}">
                <a16:creationId xmlns:a16="http://schemas.microsoft.com/office/drawing/2014/main" id="{1E9DEDCC-2674-4782-A997-502FC9D56841}"/>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4CEAB31F-96E9-478E-B76F-992733BA077D}"/>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7" name="Text Placeholder 4">
            <a:extLst>
              <a:ext uri="{FF2B5EF4-FFF2-40B4-BE49-F238E27FC236}">
                <a16:creationId xmlns:a16="http://schemas.microsoft.com/office/drawing/2014/main" id="{9C129ADE-2450-4964-9002-6159F00A83DF}"/>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
        <p:nvSpPr>
          <p:cNvPr id="8" name="Text Placeholder 12">
            <a:extLst>
              <a:ext uri="{FF2B5EF4-FFF2-40B4-BE49-F238E27FC236}">
                <a16:creationId xmlns:a16="http://schemas.microsoft.com/office/drawing/2014/main" id="{FD7E6056-2EED-4702-9CAE-4FDCB8C6C0ED}"/>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Tree>
    <p:extLst>
      <p:ext uri="{BB962C8B-B14F-4D97-AF65-F5344CB8AC3E}">
        <p14:creationId xmlns:p14="http://schemas.microsoft.com/office/powerpoint/2010/main" val="674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ditional Report Page">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3FD28EF8-7326-4B5B-B5F2-3F3DF1EE0CAD}"/>
              </a:ext>
            </a:extLst>
          </p:cNvPr>
          <p:cNvSpPr>
            <a:spLocks noGrp="1"/>
          </p:cNvSpPr>
          <p:nvPr>
            <p:ph type="sldNum" sz="quarter" idx="12"/>
          </p:nvPr>
        </p:nvSpPr>
        <p:spPr>
          <a:xfrm>
            <a:off x="14804136" y="19659600"/>
            <a:ext cx="740664" cy="457200"/>
          </a:xfrm>
          <a:prstGeom prst="rect">
            <a:avLst/>
          </a:prstGeom>
        </p:spPr>
        <p:txBody>
          <a:bodyPr/>
          <a:lstStyle>
            <a:lvl1pPr>
              <a:defRPr sz="1600">
                <a:solidFill>
                  <a:schemeClr val="tx1">
                    <a:lumMod val="50000"/>
                    <a:lumOff val="50000"/>
                  </a:schemeClr>
                </a:solidFill>
              </a:defRPr>
            </a:lvl1pPr>
          </a:lstStyle>
          <a:p>
            <a:fld id="{F6B4F2FF-32AA-4E9A-BEAC-365ACD596F0C}" type="slidenum">
              <a:rPr lang="en-US" smtClean="0"/>
              <a:pPr/>
              <a:t>‹#›</a:t>
            </a:fld>
            <a:endParaRPr lang="en-US" dirty="0"/>
          </a:p>
        </p:txBody>
      </p:sp>
      <p:sp>
        <p:nvSpPr>
          <p:cNvPr id="7" name="Rectangle: Rounded Corners 6">
            <a:extLst>
              <a:ext uri="{FF2B5EF4-FFF2-40B4-BE49-F238E27FC236}">
                <a16:creationId xmlns:a16="http://schemas.microsoft.com/office/drawing/2014/main" id="{A82DC548-D5B5-4E17-8A4F-9840B35140DC}"/>
              </a:ext>
            </a:extLst>
          </p:cNvPr>
          <p:cNvSpPr/>
          <p:nvPr userDrawn="1"/>
        </p:nvSpPr>
        <p:spPr>
          <a:xfrm>
            <a:off x="463294" y="158771"/>
            <a:ext cx="14567728" cy="2292935"/>
          </a:xfrm>
          <a:prstGeom prst="roundRect">
            <a:avLst>
              <a:gd name="adj" fmla="val 5516"/>
            </a:avLst>
          </a:prstGeom>
          <a:solidFill>
            <a:srgbClr val="ECECF0"/>
          </a:solidFill>
          <a:ln w="38100">
            <a:solidFill>
              <a:srgbClr val="D6D8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cxnSp>
        <p:nvCxnSpPr>
          <p:cNvPr id="9" name="Straight Connector 8">
            <a:extLst>
              <a:ext uri="{FF2B5EF4-FFF2-40B4-BE49-F238E27FC236}">
                <a16:creationId xmlns:a16="http://schemas.microsoft.com/office/drawing/2014/main" id="{EB13932D-018C-4511-99BC-D90CAF43C133}"/>
              </a:ext>
            </a:extLst>
          </p:cNvPr>
          <p:cNvCxnSpPr>
            <a:cxnSpLocks/>
          </p:cNvCxnSpPr>
          <p:nvPr userDrawn="1"/>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6">
            <a:extLst>
              <a:ext uri="{FF2B5EF4-FFF2-40B4-BE49-F238E27FC236}">
                <a16:creationId xmlns:a16="http://schemas.microsoft.com/office/drawing/2014/main" id="{FDEC4582-AD5A-4F12-AA80-3A83C1404413}"/>
              </a:ext>
            </a:extLst>
          </p:cNvPr>
          <p:cNvSpPr>
            <a:spLocks noGrp="1"/>
          </p:cNvSpPr>
          <p:nvPr>
            <p:ph type="pic" sz="quarter" idx="13" hasCustomPrompt="1"/>
          </p:nvPr>
        </p:nvSpPr>
        <p:spPr>
          <a:xfrm>
            <a:off x="11484864" y="265176"/>
            <a:ext cx="3319272" cy="2084832"/>
          </a:xfrm>
          <a:prstGeom prst="roundRect">
            <a:avLst>
              <a:gd name="adj" fmla="val 9875"/>
            </a:avLst>
          </a:prstGeom>
        </p:spPr>
        <p:txBody>
          <a:bodyPr/>
          <a:lstStyle>
            <a:lvl1pPr marL="0" indent="0" algn="ctr">
              <a:buNone/>
              <a:defRPr sz="2800"/>
            </a:lvl1pPr>
          </a:lstStyle>
          <a:p>
            <a:r>
              <a:rPr lang="en-US" dirty="0"/>
              <a:t>Click to add image of device during deployment</a:t>
            </a:r>
          </a:p>
        </p:txBody>
      </p:sp>
      <p:sp>
        <p:nvSpPr>
          <p:cNvPr id="6" name="Text Placeholder 4">
            <a:extLst>
              <a:ext uri="{FF2B5EF4-FFF2-40B4-BE49-F238E27FC236}">
                <a16:creationId xmlns:a16="http://schemas.microsoft.com/office/drawing/2014/main" id="{4A98EBBE-82D6-4F96-BC74-AD84E61479EE}"/>
              </a:ext>
            </a:extLst>
          </p:cNvPr>
          <p:cNvSpPr>
            <a:spLocks noGrp="1"/>
          </p:cNvSpPr>
          <p:nvPr>
            <p:ph type="body" sz="quarter" idx="14"/>
          </p:nvPr>
        </p:nvSpPr>
        <p:spPr>
          <a:xfrm>
            <a:off x="594360" y="777240"/>
            <a:ext cx="6263640" cy="1014984"/>
          </a:xfrm>
          <a:prstGeom prst="rect">
            <a:avLst/>
          </a:prstGeom>
        </p:spPr>
        <p:txBody>
          <a:bodyPr/>
          <a:lstStyle>
            <a:lvl1pPr marL="0" indent="0">
              <a:buNone/>
              <a:defRPr sz="3000"/>
            </a:lvl1pPr>
          </a:lstStyle>
          <a:p>
            <a:pPr lvl="0"/>
            <a:endParaRPr lang="en-US" dirty="0"/>
          </a:p>
        </p:txBody>
      </p:sp>
      <p:sp>
        <p:nvSpPr>
          <p:cNvPr id="10" name="Text Placeholder 12">
            <a:extLst>
              <a:ext uri="{FF2B5EF4-FFF2-40B4-BE49-F238E27FC236}">
                <a16:creationId xmlns:a16="http://schemas.microsoft.com/office/drawing/2014/main" id="{BC8F9E07-5B9D-4DD1-A755-826C3623EE32}"/>
              </a:ext>
            </a:extLst>
          </p:cNvPr>
          <p:cNvSpPr>
            <a:spLocks noGrp="1"/>
          </p:cNvSpPr>
          <p:nvPr>
            <p:ph type="body" sz="quarter" idx="15"/>
          </p:nvPr>
        </p:nvSpPr>
        <p:spPr>
          <a:xfrm>
            <a:off x="7132320" y="329184"/>
            <a:ext cx="4361688" cy="1938528"/>
          </a:xfrm>
          <a:prstGeom prst="rect">
            <a:avLst/>
          </a:prstGeom>
        </p:spPr>
        <p:txBody>
          <a:bodyPr/>
          <a:lstStyle>
            <a:lvl1pPr marL="0" indent="0">
              <a:buNone/>
              <a:defRPr sz="2400"/>
            </a:lvl1pPr>
          </a:lstStyle>
          <a:p>
            <a:pPr lvl="0"/>
            <a:endParaRPr lang="en-US" dirty="0"/>
          </a:p>
        </p:txBody>
      </p:sp>
      <p:sp>
        <p:nvSpPr>
          <p:cNvPr id="18" name="TextBox 17">
            <a:extLst>
              <a:ext uri="{FF2B5EF4-FFF2-40B4-BE49-F238E27FC236}">
                <a16:creationId xmlns:a16="http://schemas.microsoft.com/office/drawing/2014/main" id="{D8B39F57-BF5C-45BE-82CA-DEA8E86392DA}"/>
              </a:ext>
            </a:extLst>
          </p:cNvPr>
          <p:cNvSpPr txBox="1"/>
          <p:nvPr userDrawn="1"/>
        </p:nvSpPr>
        <p:spPr>
          <a:xfrm>
            <a:off x="463293" y="19680240"/>
            <a:ext cx="14336669" cy="441146"/>
          </a:xfrm>
          <a:prstGeom prst="rect">
            <a:avLst/>
          </a:prstGeom>
          <a:noFill/>
        </p:spPr>
        <p:txBody>
          <a:bodyPr wrap="square" rtlCol="0">
            <a:spAutoFit/>
          </a:bodyPr>
          <a:lstStyle/>
          <a:p>
            <a:r>
              <a:rPr lang="en-US" sz="1700" baseline="30000" dirty="0"/>
              <a:t>*This value is only a recommendation for ensuring data quality and is not included in the list of target values discussed in Section 4 of the </a:t>
            </a:r>
            <a:r>
              <a:rPr lang="en-US" sz="1700" i="1" baseline="30000" dirty="0"/>
              <a:t>Performance Testing Protocols, Metrics, and Target Values for Fine Particulate Matter Air Sensors</a:t>
            </a:r>
            <a:r>
              <a:rPr lang="en-US" sz="1700" baseline="30000" dirty="0"/>
              <a:t> document. </a:t>
            </a:r>
          </a:p>
        </p:txBody>
      </p:sp>
    </p:spTree>
    <p:extLst>
      <p:ext uri="{BB962C8B-B14F-4D97-AF65-F5344CB8AC3E}">
        <p14:creationId xmlns:p14="http://schemas.microsoft.com/office/powerpoint/2010/main" val="1708679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321755"/>
      </p:ext>
    </p:extLst>
  </p:cSld>
  <p:clrMap bg1="lt1" tx1="dk1" bg2="lt2" tx2="dk2" accent1="accent1" accent2="accent2" accent3="accent3" accent4="accent4" accent5="accent5" accent6="accent6" hlink="hlink" folHlink="folHlink"/>
  <p:sldLayoutIdLst>
    <p:sldLayoutId id="2147483685" r:id="rId1"/>
    <p:sldLayoutId id="2147483696" r:id="rId2"/>
  </p:sldLayoutIdLst>
  <p:hf hdr="0" ftr="0" dt="0"/>
  <p:txStyles>
    <p:titleStyle>
      <a:lvl1pPr algn="l" defTabSz="1554480" rtl="0" eaLnBrk="1" latinLnBrk="0" hangingPunct="1">
        <a:lnSpc>
          <a:spcPct val="90000"/>
        </a:lnSpc>
        <a:spcBef>
          <a:spcPct val="0"/>
        </a:spcBef>
        <a:buNone/>
        <a:defRPr sz="7480" kern="1200">
          <a:solidFill>
            <a:schemeClr val="tx1"/>
          </a:solidFill>
          <a:latin typeface="+mj-lt"/>
          <a:ea typeface="+mj-ea"/>
          <a:cs typeface="+mj-cs"/>
        </a:defRPr>
      </a:lvl1pPr>
    </p:titleStyle>
    <p:bodyStyle>
      <a:lvl1pPr marL="388620" indent="-388620" algn="l" defTabSz="1554480" rtl="0" eaLnBrk="1" latinLnBrk="0" hangingPunct="1">
        <a:lnSpc>
          <a:spcPct val="90000"/>
        </a:lnSpc>
        <a:spcBef>
          <a:spcPts val="1700"/>
        </a:spcBef>
        <a:buFont typeface="Arial" panose="020B0604020202020204" pitchFamily="34" charset="0"/>
        <a:buChar char="•"/>
        <a:defRPr sz="4760" kern="1200">
          <a:solidFill>
            <a:schemeClr val="tx1"/>
          </a:solidFill>
          <a:latin typeface="+mn-lt"/>
          <a:ea typeface="+mn-ea"/>
          <a:cs typeface="+mn-cs"/>
        </a:defRPr>
      </a:lvl1pPr>
      <a:lvl2pPr marL="1165860" indent="-388620" algn="l" defTabSz="1554480" rtl="0" eaLnBrk="1" latinLnBrk="0" hangingPunct="1">
        <a:lnSpc>
          <a:spcPct val="90000"/>
        </a:lnSpc>
        <a:spcBef>
          <a:spcPts val="850"/>
        </a:spcBef>
        <a:buFont typeface="Arial" panose="020B0604020202020204" pitchFamily="34" charset="0"/>
        <a:buChar char="•"/>
        <a:defRPr sz="4080" kern="1200">
          <a:solidFill>
            <a:schemeClr val="tx1"/>
          </a:solidFill>
          <a:latin typeface="+mn-lt"/>
          <a:ea typeface="+mn-ea"/>
          <a:cs typeface="+mn-cs"/>
        </a:defRPr>
      </a:lvl2pPr>
      <a:lvl3pPr marL="1943100" indent="-388620" algn="l" defTabSz="1554480" rtl="0" eaLnBrk="1" latinLnBrk="0" hangingPunct="1">
        <a:lnSpc>
          <a:spcPct val="90000"/>
        </a:lnSpc>
        <a:spcBef>
          <a:spcPts val="850"/>
        </a:spcBef>
        <a:buFont typeface="Arial" panose="020B0604020202020204" pitchFamily="34" charset="0"/>
        <a:buChar char="•"/>
        <a:defRPr sz="3400" kern="1200">
          <a:solidFill>
            <a:schemeClr val="tx1"/>
          </a:solidFill>
          <a:latin typeface="+mn-lt"/>
          <a:ea typeface="+mn-ea"/>
          <a:cs typeface="+mn-cs"/>
        </a:defRPr>
      </a:lvl3pPr>
      <a:lvl4pPr marL="27203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4pPr>
      <a:lvl5pPr marL="349758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5pPr>
      <a:lvl6pPr marL="427482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6pPr>
      <a:lvl7pPr marL="505206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7pPr>
      <a:lvl8pPr marL="582930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8pPr>
      <a:lvl9pPr marL="6606540" indent="-388620" algn="l" defTabSz="1554480" rtl="0" eaLnBrk="1" latinLnBrk="0" hangingPunct="1">
        <a:lnSpc>
          <a:spcPct val="90000"/>
        </a:lnSpc>
        <a:spcBef>
          <a:spcPts val="850"/>
        </a:spcBef>
        <a:buFont typeface="Arial" panose="020B0604020202020204" pitchFamily="34" charset="0"/>
        <a:buChar char="•"/>
        <a:defRPr sz="3060" kern="1200">
          <a:solidFill>
            <a:schemeClr val="tx1"/>
          </a:solidFill>
          <a:latin typeface="+mn-lt"/>
          <a:ea typeface="+mn-ea"/>
          <a:cs typeface="+mn-cs"/>
        </a:defRPr>
      </a:lvl9pPr>
    </p:bodyStyle>
    <p:otherStyle>
      <a:defPPr>
        <a:defRPr lang="en-US"/>
      </a:defPPr>
      <a:lvl1pPr marL="0" algn="l" defTabSz="1554480" rtl="0" eaLnBrk="1" latinLnBrk="0" hangingPunct="1">
        <a:defRPr sz="3060" kern="1200">
          <a:solidFill>
            <a:schemeClr val="tx1"/>
          </a:solidFill>
          <a:latin typeface="+mn-lt"/>
          <a:ea typeface="+mn-ea"/>
          <a:cs typeface="+mn-cs"/>
        </a:defRPr>
      </a:lvl1pPr>
      <a:lvl2pPr marL="777240" algn="l" defTabSz="1554480" rtl="0" eaLnBrk="1" latinLnBrk="0" hangingPunct="1">
        <a:defRPr sz="3060" kern="1200">
          <a:solidFill>
            <a:schemeClr val="tx1"/>
          </a:solidFill>
          <a:latin typeface="+mn-lt"/>
          <a:ea typeface="+mn-ea"/>
          <a:cs typeface="+mn-cs"/>
        </a:defRPr>
      </a:lvl2pPr>
      <a:lvl3pPr marL="1554480" algn="l" defTabSz="1554480" rtl="0" eaLnBrk="1" latinLnBrk="0" hangingPunct="1">
        <a:defRPr sz="3060" kern="1200">
          <a:solidFill>
            <a:schemeClr val="tx1"/>
          </a:solidFill>
          <a:latin typeface="+mn-lt"/>
          <a:ea typeface="+mn-ea"/>
          <a:cs typeface="+mn-cs"/>
        </a:defRPr>
      </a:lvl3pPr>
      <a:lvl4pPr marL="2331720" algn="l" defTabSz="1554480" rtl="0" eaLnBrk="1" latinLnBrk="0" hangingPunct="1">
        <a:defRPr sz="3060" kern="1200">
          <a:solidFill>
            <a:schemeClr val="tx1"/>
          </a:solidFill>
          <a:latin typeface="+mn-lt"/>
          <a:ea typeface="+mn-ea"/>
          <a:cs typeface="+mn-cs"/>
        </a:defRPr>
      </a:lvl4pPr>
      <a:lvl5pPr marL="3108960" algn="l" defTabSz="1554480" rtl="0" eaLnBrk="1" latinLnBrk="0" hangingPunct="1">
        <a:defRPr sz="3060" kern="1200">
          <a:solidFill>
            <a:schemeClr val="tx1"/>
          </a:solidFill>
          <a:latin typeface="+mn-lt"/>
          <a:ea typeface="+mn-ea"/>
          <a:cs typeface="+mn-cs"/>
        </a:defRPr>
      </a:lvl5pPr>
      <a:lvl6pPr marL="3886200" algn="l" defTabSz="1554480" rtl="0" eaLnBrk="1" latinLnBrk="0" hangingPunct="1">
        <a:defRPr sz="3060" kern="1200">
          <a:solidFill>
            <a:schemeClr val="tx1"/>
          </a:solidFill>
          <a:latin typeface="+mn-lt"/>
          <a:ea typeface="+mn-ea"/>
          <a:cs typeface="+mn-cs"/>
        </a:defRPr>
      </a:lvl6pPr>
      <a:lvl7pPr marL="4663440" algn="l" defTabSz="1554480" rtl="0" eaLnBrk="1" latinLnBrk="0" hangingPunct="1">
        <a:defRPr sz="3060" kern="1200">
          <a:solidFill>
            <a:schemeClr val="tx1"/>
          </a:solidFill>
          <a:latin typeface="+mn-lt"/>
          <a:ea typeface="+mn-ea"/>
          <a:cs typeface="+mn-cs"/>
        </a:defRPr>
      </a:lvl7pPr>
      <a:lvl8pPr marL="5440680" algn="l" defTabSz="1554480" rtl="0" eaLnBrk="1" latinLnBrk="0" hangingPunct="1">
        <a:defRPr sz="3060" kern="1200">
          <a:solidFill>
            <a:schemeClr val="tx1"/>
          </a:solidFill>
          <a:latin typeface="+mn-lt"/>
          <a:ea typeface="+mn-ea"/>
          <a:cs typeface="+mn-cs"/>
        </a:defRPr>
      </a:lvl8pPr>
      <a:lvl9pPr marL="6217920" algn="l" defTabSz="1554480" rtl="0" eaLnBrk="1" latinLnBrk="0" hangingPunct="1">
        <a:defRPr sz="30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841B138D-2BC5-4336-B673-6686DF39880C}"/>
              </a:ext>
            </a:extLst>
          </p:cNvPr>
          <p:cNvSpPr/>
          <p:nvPr/>
        </p:nvSpPr>
        <p:spPr>
          <a:xfrm>
            <a:off x="463298" y="2704850"/>
            <a:ext cx="14579108" cy="4432936"/>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12" name="TextBox 11">
            <a:extLst>
              <a:ext uri="{FF2B5EF4-FFF2-40B4-BE49-F238E27FC236}">
                <a16:creationId xmlns:a16="http://schemas.microsoft.com/office/drawing/2014/main" id="{2DD033D2-CE90-47B0-BBE7-77BA1962547E}"/>
              </a:ext>
            </a:extLst>
          </p:cNvPr>
          <p:cNvSpPr txBox="1"/>
          <p:nvPr/>
        </p:nvSpPr>
        <p:spPr>
          <a:xfrm>
            <a:off x="6764229" y="2504088"/>
            <a:ext cx="2016336" cy="366254"/>
          </a:xfrm>
          <a:prstGeom prst="rect">
            <a:avLst/>
          </a:prstGeom>
          <a:solidFill>
            <a:schemeClr val="bg1"/>
          </a:solidFill>
        </p:spPr>
        <p:txBody>
          <a:bodyPr wrap="square" rtlCol="0">
            <a:spAutoFit/>
          </a:bodyPr>
          <a:lstStyle/>
          <a:p>
            <a:pPr algn="ctr"/>
            <a:r>
              <a:rPr lang="en-US" sz="1780" dirty="0">
                <a:latin typeface="+mj-lt"/>
              </a:rPr>
              <a:t>Deployment Details  </a:t>
            </a:r>
          </a:p>
        </p:txBody>
      </p:sp>
      <p:graphicFrame>
        <p:nvGraphicFramePr>
          <p:cNvPr id="18" name="Table 18">
            <a:extLst>
              <a:ext uri="{FF2B5EF4-FFF2-40B4-BE49-F238E27FC236}">
                <a16:creationId xmlns:a16="http://schemas.microsoft.com/office/drawing/2014/main" id="{47941790-F508-45B8-841D-BA5D6A7CA69F}"/>
              </a:ext>
            </a:extLst>
          </p:cNvPr>
          <p:cNvGraphicFramePr>
            <a:graphicFrameLocks noGrp="1"/>
          </p:cNvGraphicFramePr>
          <p:nvPr>
            <p:extLst>
              <p:ext uri="{D42A27DB-BD31-4B8C-83A1-F6EECF244321}">
                <p14:modId xmlns:p14="http://schemas.microsoft.com/office/powerpoint/2010/main" val="1970887261"/>
              </p:ext>
            </p:extLst>
          </p:nvPr>
        </p:nvGraphicFramePr>
        <p:xfrm>
          <a:off x="726167" y="2919734"/>
          <a:ext cx="4522242" cy="4076379"/>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378522">
                <a:tc gridSpan="2">
                  <a:txBody>
                    <a:bodyPr/>
                    <a:lstStyle/>
                    <a:p>
                      <a:pPr algn="ctr"/>
                      <a:r>
                        <a:rPr lang="en-US" sz="1600" b="1" dirty="0">
                          <a:solidFill>
                            <a:sysClr val="windowText" lastClr="000000"/>
                          </a:solidFill>
                        </a:rPr>
                        <a:t>Testing Organization and Site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1581670">
                <a:tc>
                  <a:txBody>
                    <a:bodyPr/>
                    <a:lstStyle/>
                    <a:p>
                      <a:pPr algn="ctr"/>
                      <a:r>
                        <a:rPr lang="en-US" sz="1400" b="0" dirty="0">
                          <a:solidFill>
                            <a:sysClr val="windowText" lastClr="000000"/>
                          </a:solidFill>
                        </a:rPr>
                        <a:t>Testing organization </a:t>
                      </a:r>
                      <a:r>
                        <a:rPr lang="en-US" sz="1200" b="0" dirty="0">
                          <a:solidFill>
                            <a:sysClr val="windowText" lastClr="000000"/>
                          </a:solidFill>
                        </a:rPr>
                        <a:t>(Name, Organization Type, Contact website / phone number / email)</a:t>
                      </a:r>
                      <a:endParaRPr lang="en-US" sz="14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936516">
                <a:tc>
                  <a:txBody>
                    <a:bodyPr/>
                    <a:lstStyle/>
                    <a:p>
                      <a:pPr algn="ctr"/>
                      <a:r>
                        <a:rPr lang="en-US" sz="1400" b="0" dirty="0">
                          <a:solidFill>
                            <a:sysClr val="windowText" lastClr="000000"/>
                          </a:solidFill>
                        </a:rPr>
                        <a:t>Testing location </a:t>
                      </a:r>
                    </a:p>
                    <a:p>
                      <a:pPr algn="ctr"/>
                      <a:r>
                        <a:rPr lang="en-US" sz="1200" b="0" dirty="0">
                          <a:solidFill>
                            <a:sysClr val="windowText" lastClr="000000"/>
                          </a:solidFill>
                        </a:rPr>
                        <a:t>(City, State; Latitude &amp; Longitude)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24574">
                <a:tc>
                  <a:txBody>
                    <a:bodyPr/>
                    <a:lstStyle/>
                    <a:p>
                      <a:pPr algn="ctr"/>
                      <a:r>
                        <a:rPr lang="en-US" sz="1400" b="0" dirty="0">
                          <a:solidFill>
                            <a:sysClr val="windowText" lastClr="000000"/>
                          </a:solidFill>
                        </a:rPr>
                        <a:t>AQS site ID</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905263702"/>
                  </a:ext>
                </a:extLst>
              </a:tr>
              <a:tr h="688611">
                <a:tc>
                  <a:txBody>
                    <a:bodyPr/>
                    <a:lstStyle/>
                    <a:p>
                      <a:pPr algn="ctr"/>
                      <a:r>
                        <a:rPr lang="en-US" sz="1400" dirty="0">
                          <a:solidFill>
                            <a:sysClr val="windowText" lastClr="000000"/>
                          </a:solidFill>
                        </a:rPr>
                        <a:t>Sampling timeframe </a:t>
                      </a:r>
                      <a:r>
                        <a:rPr lang="en-US" sz="1200" dirty="0">
                          <a:solidFill>
                            <a:sysClr val="windowText" lastClr="000000"/>
                          </a:solidFill>
                        </a:rPr>
                        <a:t>(UTC) </a:t>
                      </a: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bl>
          </a:graphicData>
        </a:graphic>
      </p:graphicFrame>
      <p:sp>
        <p:nvSpPr>
          <p:cNvPr id="25" name="Rectangle: Rounded Corners 24">
            <a:extLst>
              <a:ext uri="{FF2B5EF4-FFF2-40B4-BE49-F238E27FC236}">
                <a16:creationId xmlns:a16="http://schemas.microsoft.com/office/drawing/2014/main" id="{A234D00D-71D0-4309-B304-6224D75D978A}"/>
              </a:ext>
            </a:extLst>
          </p:cNvPr>
          <p:cNvSpPr/>
          <p:nvPr/>
        </p:nvSpPr>
        <p:spPr>
          <a:xfrm>
            <a:off x="463294" y="7309924"/>
            <a:ext cx="9512896" cy="410304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6" name="TextBox 25">
            <a:extLst>
              <a:ext uri="{FF2B5EF4-FFF2-40B4-BE49-F238E27FC236}">
                <a16:creationId xmlns:a16="http://schemas.microsoft.com/office/drawing/2014/main" id="{2F03E01B-4CAD-483D-B74B-E353BE2971EF}"/>
              </a:ext>
            </a:extLst>
          </p:cNvPr>
          <p:cNvSpPr txBox="1"/>
          <p:nvPr/>
        </p:nvSpPr>
        <p:spPr>
          <a:xfrm>
            <a:off x="4587356" y="7163593"/>
            <a:ext cx="1847843" cy="366254"/>
          </a:xfrm>
          <a:prstGeom prst="rect">
            <a:avLst/>
          </a:prstGeom>
          <a:solidFill>
            <a:schemeClr val="bg1"/>
          </a:solidFill>
        </p:spPr>
        <p:txBody>
          <a:bodyPr wrap="square" rtlCol="0">
            <a:spAutoFit/>
          </a:bodyPr>
          <a:lstStyle/>
          <a:p>
            <a:pPr algn="ctr"/>
            <a:r>
              <a:rPr lang="en-US" sz="1780" dirty="0">
                <a:latin typeface="+mj-lt"/>
              </a:rPr>
              <a:t>Time Series Plots</a:t>
            </a:r>
          </a:p>
        </p:txBody>
      </p:sp>
      <p:sp>
        <p:nvSpPr>
          <p:cNvPr id="27" name="Rectangle: Rounded Corners 26">
            <a:extLst>
              <a:ext uri="{FF2B5EF4-FFF2-40B4-BE49-F238E27FC236}">
                <a16:creationId xmlns:a16="http://schemas.microsoft.com/office/drawing/2014/main" id="{CE67C89A-AB31-49F2-BB15-AE3A875D7DB6}"/>
              </a:ext>
            </a:extLst>
          </p:cNvPr>
          <p:cNvSpPr/>
          <p:nvPr/>
        </p:nvSpPr>
        <p:spPr>
          <a:xfrm>
            <a:off x="463294" y="11638649"/>
            <a:ext cx="14618212" cy="4058697"/>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2" name="TextBox 21">
            <a:extLst>
              <a:ext uri="{FF2B5EF4-FFF2-40B4-BE49-F238E27FC236}">
                <a16:creationId xmlns:a16="http://schemas.microsoft.com/office/drawing/2014/main" id="{A4496F55-52E3-43CA-A9C6-C3504250C7E0}"/>
              </a:ext>
            </a:extLst>
          </p:cNvPr>
          <p:cNvSpPr txBox="1"/>
          <p:nvPr/>
        </p:nvSpPr>
        <p:spPr>
          <a:xfrm>
            <a:off x="6632255" y="11455522"/>
            <a:ext cx="2280285" cy="366254"/>
          </a:xfrm>
          <a:prstGeom prst="rect">
            <a:avLst/>
          </a:prstGeom>
          <a:solidFill>
            <a:schemeClr val="bg1"/>
          </a:solidFill>
        </p:spPr>
        <p:txBody>
          <a:bodyPr wrap="square" rtlCol="0">
            <a:spAutoFit/>
          </a:bodyPr>
          <a:lstStyle/>
          <a:p>
            <a:pPr algn="ctr"/>
            <a:r>
              <a:rPr lang="en-US" sz="1780" dirty="0">
                <a:latin typeface="+mj-lt"/>
              </a:rPr>
              <a:t>Performance Metrics</a:t>
            </a:r>
            <a:r>
              <a:rPr lang="en-US" sz="1600" baseline="44000" dirty="0">
                <a:latin typeface="+mj-lt"/>
                <a:sym typeface="Wingdings" panose="05000000000000000000" pitchFamily="2" charset="2"/>
              </a:rPr>
              <a:t></a:t>
            </a:r>
            <a:endParaRPr lang="en-US" sz="1600" baseline="44000" dirty="0">
              <a:latin typeface="+mj-lt"/>
            </a:endParaRPr>
          </a:p>
        </p:txBody>
      </p:sp>
      <p:sp>
        <p:nvSpPr>
          <p:cNvPr id="21" name="Rectangle: Rounded Corners 20">
            <a:extLst>
              <a:ext uri="{FF2B5EF4-FFF2-40B4-BE49-F238E27FC236}">
                <a16:creationId xmlns:a16="http://schemas.microsoft.com/office/drawing/2014/main" id="{8E1E57A1-DDE5-48D9-A4E0-0C67EC49E5FA}"/>
              </a:ext>
            </a:extLst>
          </p:cNvPr>
          <p:cNvSpPr/>
          <p:nvPr/>
        </p:nvSpPr>
        <p:spPr>
          <a:xfrm>
            <a:off x="507025" y="15927162"/>
            <a:ext cx="6707664"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9" name="Rectangle: Rounded Corners 28">
            <a:extLst>
              <a:ext uri="{FF2B5EF4-FFF2-40B4-BE49-F238E27FC236}">
                <a16:creationId xmlns:a16="http://schemas.microsoft.com/office/drawing/2014/main" id="{34CAE9A5-982F-4F06-9059-33E7F662FE84}"/>
              </a:ext>
            </a:extLst>
          </p:cNvPr>
          <p:cNvSpPr/>
          <p:nvPr/>
        </p:nvSpPr>
        <p:spPr>
          <a:xfrm>
            <a:off x="10092375" y="7309923"/>
            <a:ext cx="4989428" cy="4098910"/>
          </a:xfrm>
          <a:prstGeom prst="roundRect">
            <a:avLst>
              <a:gd name="adj" fmla="val 6294"/>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31" name="TextBox 30">
            <a:extLst>
              <a:ext uri="{FF2B5EF4-FFF2-40B4-BE49-F238E27FC236}">
                <a16:creationId xmlns:a16="http://schemas.microsoft.com/office/drawing/2014/main" id="{C2D3D90C-F994-4CC3-8652-BCA3D4370ADC}"/>
              </a:ext>
            </a:extLst>
          </p:cNvPr>
          <p:cNvSpPr txBox="1"/>
          <p:nvPr/>
        </p:nvSpPr>
        <p:spPr>
          <a:xfrm>
            <a:off x="10307383" y="7162634"/>
            <a:ext cx="4553522" cy="366575"/>
          </a:xfrm>
          <a:prstGeom prst="rect">
            <a:avLst/>
          </a:prstGeom>
          <a:solidFill>
            <a:schemeClr val="bg1"/>
          </a:solidFill>
        </p:spPr>
        <p:txBody>
          <a:bodyPr wrap="square" rtlCol="0">
            <a:spAutoFit/>
          </a:bodyPr>
          <a:lstStyle/>
          <a:p>
            <a:pPr algn="ctr"/>
            <a:r>
              <a:rPr lang="en-US" sz="1782" dirty="0">
                <a:latin typeface="+mj-lt"/>
              </a:rPr>
              <a:t>Scatter Plots: Comparison to Reference Monitor</a:t>
            </a:r>
          </a:p>
        </p:txBody>
      </p:sp>
      <p:sp>
        <p:nvSpPr>
          <p:cNvPr id="52" name="TextBox 51">
            <a:extLst>
              <a:ext uri="{FF2B5EF4-FFF2-40B4-BE49-F238E27FC236}">
                <a16:creationId xmlns:a16="http://schemas.microsoft.com/office/drawing/2014/main" id="{C9375A12-4150-4C9A-A5FF-3226CB9B6B71}"/>
              </a:ext>
            </a:extLst>
          </p:cNvPr>
          <p:cNvSpPr txBox="1"/>
          <p:nvPr/>
        </p:nvSpPr>
        <p:spPr>
          <a:xfrm>
            <a:off x="1821296" y="15749729"/>
            <a:ext cx="4491366" cy="366254"/>
          </a:xfrm>
          <a:prstGeom prst="rect">
            <a:avLst/>
          </a:prstGeom>
          <a:solidFill>
            <a:schemeClr val="bg1"/>
          </a:solidFill>
        </p:spPr>
        <p:txBody>
          <a:bodyPr wrap="square" rtlCol="0">
            <a:spAutoFit/>
          </a:bodyPr>
          <a:lstStyle/>
          <a:p>
            <a:pPr algn="ctr"/>
            <a:r>
              <a:rPr lang="en-US" sz="1780" dirty="0">
                <a:latin typeface="+mj-lt"/>
              </a:rPr>
              <a:t>Meteorological Conditions During Deployment</a:t>
            </a:r>
          </a:p>
        </p:txBody>
      </p:sp>
      <p:sp>
        <p:nvSpPr>
          <p:cNvPr id="53" name="Rectangle: Rounded Corners 52">
            <a:extLst>
              <a:ext uri="{FF2B5EF4-FFF2-40B4-BE49-F238E27FC236}">
                <a16:creationId xmlns:a16="http://schemas.microsoft.com/office/drawing/2014/main" id="{622A0B86-65C2-40DC-8B1A-FB599092380B}"/>
              </a:ext>
            </a:extLst>
          </p:cNvPr>
          <p:cNvSpPr/>
          <p:nvPr/>
        </p:nvSpPr>
        <p:spPr>
          <a:xfrm>
            <a:off x="7460522" y="15927162"/>
            <a:ext cx="7620983" cy="3712968"/>
          </a:xfrm>
          <a:prstGeom prst="roundRect">
            <a:avLst>
              <a:gd name="adj" fmla="val 6546"/>
            </a:avLst>
          </a:prstGeom>
          <a:noFill/>
          <a:ln w="19050">
            <a:solidFill>
              <a:srgbClr val="BFD0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24"/>
          </a:p>
        </p:txBody>
      </p:sp>
      <p:sp>
        <p:nvSpPr>
          <p:cNvPr id="24" name="TextBox 23">
            <a:extLst>
              <a:ext uri="{FF2B5EF4-FFF2-40B4-BE49-F238E27FC236}">
                <a16:creationId xmlns:a16="http://schemas.microsoft.com/office/drawing/2014/main" id="{E049956A-403C-4054-B4D6-AB0C98529660}"/>
              </a:ext>
            </a:extLst>
          </p:cNvPr>
          <p:cNvSpPr txBox="1"/>
          <p:nvPr/>
        </p:nvSpPr>
        <p:spPr>
          <a:xfrm>
            <a:off x="10051696" y="15749729"/>
            <a:ext cx="2496575" cy="366254"/>
          </a:xfrm>
          <a:prstGeom prst="rect">
            <a:avLst/>
          </a:prstGeom>
          <a:solidFill>
            <a:schemeClr val="bg1"/>
          </a:solidFill>
        </p:spPr>
        <p:txBody>
          <a:bodyPr wrap="square" rtlCol="0">
            <a:spAutoFit/>
          </a:bodyPr>
          <a:lstStyle/>
          <a:p>
            <a:pPr algn="ctr"/>
            <a:r>
              <a:rPr lang="en-US" sz="1780" dirty="0">
                <a:latin typeface="+mj-lt"/>
              </a:rPr>
              <a:t>Meteorological Influence</a:t>
            </a:r>
          </a:p>
        </p:txBody>
      </p:sp>
      <p:graphicFrame>
        <p:nvGraphicFramePr>
          <p:cNvPr id="49" name="Table 18">
            <a:extLst>
              <a:ext uri="{FF2B5EF4-FFF2-40B4-BE49-F238E27FC236}">
                <a16:creationId xmlns:a16="http://schemas.microsoft.com/office/drawing/2014/main" id="{8441374A-C641-48D4-B774-EC64A11FB91C}"/>
              </a:ext>
            </a:extLst>
          </p:cNvPr>
          <p:cNvGraphicFramePr>
            <a:graphicFrameLocks noGrp="1"/>
          </p:cNvGraphicFramePr>
          <p:nvPr>
            <p:extLst>
              <p:ext uri="{D42A27DB-BD31-4B8C-83A1-F6EECF244321}">
                <p14:modId xmlns:p14="http://schemas.microsoft.com/office/powerpoint/2010/main" val="3149325242"/>
              </p:ext>
            </p:extLst>
          </p:nvPr>
        </p:nvGraphicFramePr>
        <p:xfrm>
          <a:off x="5488238" y="2913449"/>
          <a:ext cx="4522242" cy="4080384"/>
        </p:xfrm>
        <a:graphic>
          <a:graphicData uri="http://schemas.openxmlformats.org/drawingml/2006/table">
            <a:tbl>
              <a:tblPr firstRow="1" bandRow="1">
                <a:tableStyleId>{69CF1AB2-1976-4502-BF36-3FF5EA218861}</a:tableStyleId>
              </a:tblPr>
              <a:tblGrid>
                <a:gridCol w="1736844">
                  <a:extLst>
                    <a:ext uri="{9D8B030D-6E8A-4147-A177-3AD203B41FA5}">
                      <a16:colId xmlns:a16="http://schemas.microsoft.com/office/drawing/2014/main" val="3814208030"/>
                    </a:ext>
                  </a:extLst>
                </a:gridCol>
                <a:gridCol w="511578">
                  <a:extLst>
                    <a:ext uri="{9D8B030D-6E8A-4147-A177-3AD203B41FA5}">
                      <a16:colId xmlns:a16="http://schemas.microsoft.com/office/drawing/2014/main" val="1546040442"/>
                    </a:ext>
                  </a:extLst>
                </a:gridCol>
                <a:gridCol w="416888">
                  <a:extLst>
                    <a:ext uri="{9D8B030D-6E8A-4147-A177-3AD203B41FA5}">
                      <a16:colId xmlns:a16="http://schemas.microsoft.com/office/drawing/2014/main" val="763465666"/>
                    </a:ext>
                  </a:extLst>
                </a:gridCol>
                <a:gridCol w="928466">
                  <a:extLst>
                    <a:ext uri="{9D8B030D-6E8A-4147-A177-3AD203B41FA5}">
                      <a16:colId xmlns:a16="http://schemas.microsoft.com/office/drawing/2014/main" val="1911725581"/>
                    </a:ext>
                  </a:extLst>
                </a:gridCol>
                <a:gridCol w="928466">
                  <a:extLst>
                    <a:ext uri="{9D8B030D-6E8A-4147-A177-3AD203B41FA5}">
                      <a16:colId xmlns:a16="http://schemas.microsoft.com/office/drawing/2014/main" val="1354556242"/>
                    </a:ext>
                  </a:extLst>
                </a:gridCol>
              </a:tblGrid>
              <a:tr h="443805">
                <a:tc gridSpan="5">
                  <a:txBody>
                    <a:bodyPr/>
                    <a:lstStyle/>
                    <a:p>
                      <a:pPr algn="ctr"/>
                      <a:r>
                        <a:rPr lang="en-US" sz="1600" b="1" dirty="0">
                          <a:solidFill>
                            <a:sysClr val="windowText" lastClr="000000"/>
                          </a:solidFill>
                          <a:latin typeface="+mn-lt"/>
                        </a:rPr>
                        <a:t>Sensor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01822641"/>
                  </a:ext>
                </a:extLst>
              </a:tr>
              <a:tr h="483021">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99110780"/>
                  </a:ext>
                </a:extLst>
              </a:tr>
              <a:tr h="516759">
                <a:tc>
                  <a:txBody>
                    <a:bodyPr/>
                    <a:lstStyle/>
                    <a:p>
                      <a:pPr algn="ctr"/>
                      <a:r>
                        <a:rPr lang="en-US" sz="1400" b="0" dirty="0">
                          <a:solidFill>
                            <a:sysClr val="windowText" lastClr="000000"/>
                          </a:solidFill>
                        </a:rPr>
                        <a:t>Device firmware version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37105121"/>
                  </a:ext>
                </a:extLst>
              </a:tr>
              <a:tr h="516759">
                <a:tc>
                  <a:txBody>
                    <a:bodyPr/>
                    <a:lstStyle/>
                    <a:p>
                      <a:pPr algn="ctr"/>
                      <a:r>
                        <a:rPr lang="en-US" sz="1400" b="0" dirty="0">
                          <a:solidFill>
                            <a:sysClr val="windowText" lastClr="000000"/>
                          </a:solidFill>
                        </a:rPr>
                        <a:t>Measurement recording 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4">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05263702"/>
                  </a:ext>
                </a:extLst>
              </a:tr>
              <a:tr h="449097">
                <a:tc rowSpan="3">
                  <a:txBody>
                    <a:bodyPr/>
                    <a:lstStyle/>
                    <a:p>
                      <a:pPr algn="ctr"/>
                      <a:r>
                        <a:rPr lang="en-US" sz="1400" dirty="0">
                          <a:solidFill>
                            <a:sysClr val="windowText" lastClr="000000"/>
                          </a:solidFill>
                        </a:rPr>
                        <a:t>Sensor serial numbers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9097">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779271849"/>
                  </a:ext>
                </a:extLst>
              </a:tr>
              <a:tr h="449097">
                <a:tc vMerge="1">
                  <a:txBody>
                    <a:bodyPr/>
                    <a:lstStyle/>
                    <a:p>
                      <a:pPr algn="ctr"/>
                      <a:endParaRPr lang="en-US" sz="140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05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358869375"/>
                  </a:ext>
                </a:extLst>
              </a:tr>
              <a:tr h="768744">
                <a:tc>
                  <a:txBody>
                    <a:bodyPr/>
                    <a:lstStyle/>
                    <a:p>
                      <a:pPr algn="ctr"/>
                      <a:r>
                        <a:rPr lang="en-US" sz="1400" dirty="0">
                          <a:solidFill>
                            <a:sysClr val="windowText" lastClr="000000"/>
                          </a:solidFill>
                        </a:rPr>
                        <a:t>Issues encountered during deployment?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solidFill>
                            <a:schemeClr val="tx1"/>
                          </a:solidFill>
                          <a:sym typeface="Wingdings" panose="05000000000000000000" pitchFamily="2" charset="2"/>
                        </a:rPr>
                        <a:t></a:t>
                      </a:r>
                      <a:endParaRPr lang="en-US" sz="1600" dirty="0">
                        <a:solidFill>
                          <a:schemeClr val="tx1"/>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gridSpan="3">
                  <a:txBody>
                    <a:bodyPr/>
                    <a:lstStyle/>
                    <a:p>
                      <a:pPr algn="ctr"/>
                      <a:r>
                        <a:rPr lang="en-US" sz="1400" dirty="0">
                          <a:solidFill>
                            <a:sysClr val="windowText" lastClr="000000"/>
                          </a:solidFill>
                          <a:latin typeface="+mn-lt"/>
                        </a:rPr>
                        <a:t>Brief synopsis of issues</a:t>
                      </a:r>
                      <a:endParaRPr lang="en-US" dirty="0"/>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8851090"/>
                  </a:ext>
                </a:extLst>
              </a:tr>
            </a:tbl>
          </a:graphicData>
        </a:graphic>
      </p:graphicFrame>
      <p:cxnSp>
        <p:nvCxnSpPr>
          <p:cNvPr id="38" name="Straight Connector 37">
            <a:extLst>
              <a:ext uri="{FF2B5EF4-FFF2-40B4-BE49-F238E27FC236}">
                <a16:creationId xmlns:a16="http://schemas.microsoft.com/office/drawing/2014/main" id="{D0A771BB-A72F-4E4E-A319-4B4F3EC4F95A}"/>
              </a:ext>
            </a:extLst>
          </p:cNvPr>
          <p:cNvCxnSpPr>
            <a:cxnSpLocks/>
          </p:cNvCxnSpPr>
          <p:nvPr/>
        </p:nvCxnSpPr>
        <p:spPr>
          <a:xfrm>
            <a:off x="6978806" y="240283"/>
            <a:ext cx="0" cy="208641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1" name="Table 18">
            <a:extLst>
              <a:ext uri="{FF2B5EF4-FFF2-40B4-BE49-F238E27FC236}">
                <a16:creationId xmlns:a16="http://schemas.microsoft.com/office/drawing/2014/main" id="{38C03BB1-CCE2-4806-8CE1-DD9943BC99C5}"/>
              </a:ext>
            </a:extLst>
          </p:cNvPr>
          <p:cNvGraphicFramePr>
            <a:graphicFrameLocks noGrp="1"/>
          </p:cNvGraphicFramePr>
          <p:nvPr>
            <p:extLst>
              <p:ext uri="{D42A27DB-BD31-4B8C-83A1-F6EECF244321}">
                <p14:modId xmlns:p14="http://schemas.microsoft.com/office/powerpoint/2010/main" val="4071029727"/>
              </p:ext>
            </p:extLst>
          </p:nvPr>
        </p:nvGraphicFramePr>
        <p:xfrm>
          <a:off x="10250310" y="2907826"/>
          <a:ext cx="4522242" cy="4075030"/>
        </p:xfrm>
        <a:graphic>
          <a:graphicData uri="http://schemas.openxmlformats.org/drawingml/2006/table">
            <a:tbl>
              <a:tblPr firstRow="1" bandRow="1">
                <a:tableStyleId>{69CF1AB2-1976-4502-BF36-3FF5EA218861}</a:tableStyleId>
              </a:tblPr>
              <a:tblGrid>
                <a:gridCol w="1987697">
                  <a:extLst>
                    <a:ext uri="{9D8B030D-6E8A-4147-A177-3AD203B41FA5}">
                      <a16:colId xmlns:a16="http://schemas.microsoft.com/office/drawing/2014/main" val="3814208030"/>
                    </a:ext>
                  </a:extLst>
                </a:gridCol>
                <a:gridCol w="2534545">
                  <a:extLst>
                    <a:ext uri="{9D8B030D-6E8A-4147-A177-3AD203B41FA5}">
                      <a16:colId xmlns:a16="http://schemas.microsoft.com/office/drawing/2014/main" val="1546040442"/>
                    </a:ext>
                  </a:extLst>
                </a:gridCol>
              </a:tblGrid>
              <a:tr h="429914">
                <a:tc gridSpan="2">
                  <a:txBody>
                    <a:bodyPr/>
                    <a:lstStyle/>
                    <a:p>
                      <a:pPr algn="ctr"/>
                      <a:r>
                        <a:rPr lang="en-US" sz="1600" b="1" dirty="0">
                          <a:solidFill>
                            <a:sysClr val="windowText" lastClr="000000"/>
                          </a:solidFill>
                        </a:rPr>
                        <a:t>Reference Monitor Information</a:t>
                      </a: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400" dirty="0">
                        <a:solidFill>
                          <a:sysClr val="windowText" lastClr="000000"/>
                        </a:solidFill>
                        <a:latin typeface="+mn-lt"/>
                      </a:endParaRPr>
                    </a:p>
                  </a:txBody>
                  <a:tcPr marL="201168" marR="201168" marT="100584" marB="10058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73921880"/>
                  </a:ext>
                </a:extLst>
              </a:tr>
              <a:tr h="607057">
                <a:tc>
                  <a:txBody>
                    <a:bodyPr/>
                    <a:lstStyle/>
                    <a:p>
                      <a:pPr algn="ctr"/>
                      <a:r>
                        <a:rPr lang="en-US" sz="1400" b="0" dirty="0">
                          <a:solidFill>
                            <a:sysClr val="windowText" lastClr="000000"/>
                          </a:solidFill>
                        </a:rPr>
                        <a:t>Manufacturer, model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651194">
                <a:tc>
                  <a:txBody>
                    <a:bodyPr/>
                    <a:lstStyle/>
                    <a:p>
                      <a:pPr algn="ctr"/>
                      <a:r>
                        <a:rPr lang="en-US" sz="1400" b="0" dirty="0">
                          <a:solidFill>
                            <a:sysClr val="windowText" lastClr="000000"/>
                          </a:solidFill>
                        </a:rPr>
                        <a:t>Measurement recording interval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r h="492837">
                <a:tc>
                  <a:txBody>
                    <a:bodyPr/>
                    <a:lstStyle/>
                    <a:p>
                      <a:pPr algn="ctr"/>
                      <a:r>
                        <a:rPr lang="en-US" sz="1400" b="0" dirty="0">
                          <a:solidFill>
                            <a:sysClr val="windowText" lastClr="000000"/>
                          </a:solidFill>
                        </a:rPr>
                        <a:t>Date of calibration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796788662"/>
                  </a:ext>
                </a:extLst>
              </a:tr>
              <a:tr h="939467">
                <a:tc>
                  <a:txBody>
                    <a:bodyPr/>
                    <a:lstStyle/>
                    <a:p>
                      <a:pPr algn="ctr"/>
                      <a:r>
                        <a:rPr lang="en-US" sz="1400" b="0" dirty="0">
                          <a:solidFill>
                            <a:sysClr val="windowText" lastClr="000000"/>
                          </a:solidFill>
                        </a:rPr>
                        <a:t>Date of flowrate verification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21267441"/>
                  </a:ext>
                </a:extLst>
              </a:tr>
              <a:tr h="939467">
                <a:tc>
                  <a:txBody>
                    <a:bodyPr/>
                    <a:lstStyle/>
                    <a:p>
                      <a:pPr algn="ctr"/>
                      <a:r>
                        <a:rPr lang="en-US" sz="1400" b="0" dirty="0">
                          <a:solidFill>
                            <a:sysClr val="windowText" lastClr="000000"/>
                          </a:solidFill>
                        </a:rPr>
                        <a:t>Description, date(s) of maintenance activities </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596425988"/>
                  </a:ext>
                </a:extLst>
              </a:tr>
            </a:tbl>
          </a:graphicData>
        </a:graphic>
      </p:graphicFrame>
      <p:sp>
        <p:nvSpPr>
          <p:cNvPr id="55" name="Slide Number Placeholder 2">
            <a:extLst>
              <a:ext uri="{FF2B5EF4-FFF2-40B4-BE49-F238E27FC236}">
                <a16:creationId xmlns:a16="http://schemas.microsoft.com/office/drawing/2014/main" id="{E2FA6826-B2D6-4FC9-B661-98C8142A0164}"/>
              </a:ext>
            </a:extLst>
          </p:cNvPr>
          <p:cNvSpPr txBox="1">
            <a:spLocks/>
          </p:cNvSpPr>
          <p:nvPr/>
        </p:nvSpPr>
        <p:spPr>
          <a:xfrm>
            <a:off x="15131306" y="19716330"/>
            <a:ext cx="3497580" cy="1071033"/>
          </a:xfrm>
          <a:prstGeom prst="rect">
            <a:avLst/>
          </a:prstGeom>
        </p:spPr>
        <p:txBody>
          <a:bodyPr/>
          <a:lstStyle>
            <a:defPPr>
              <a:defRPr lang="en-US"/>
            </a:defPPr>
            <a:lvl1pPr marL="0" algn="l" defTabSz="457200" rtl="0" eaLnBrk="1" latinLnBrk="0" hangingPunct="1">
              <a:defRPr sz="16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6B4F2FF-32AA-4E9A-BEAC-365ACD596F0C}" type="slidenum">
              <a:rPr lang="en-US" smtClean="0">
                <a:solidFill>
                  <a:schemeClr val="tx1">
                    <a:lumMod val="50000"/>
                    <a:lumOff val="50000"/>
                  </a:schemeClr>
                </a:solidFill>
              </a:rPr>
              <a:pPr/>
              <a:t>1</a:t>
            </a:fld>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A3E5985B-C55C-4927-8083-AEFBFAC1D3D1}"/>
              </a:ext>
            </a:extLst>
          </p:cNvPr>
          <p:cNvSpPr txBox="1"/>
          <p:nvPr/>
        </p:nvSpPr>
        <p:spPr>
          <a:xfrm>
            <a:off x="463293" y="19692512"/>
            <a:ext cx="14618211" cy="441146"/>
          </a:xfrm>
          <a:prstGeom prst="rect">
            <a:avLst/>
          </a:prstGeom>
          <a:noFill/>
        </p:spPr>
        <p:txBody>
          <a:bodyPr wrap="square" rtlCol="0">
            <a:spAutoFit/>
          </a:bodyPr>
          <a:lstStyle/>
          <a:p>
            <a:r>
              <a:rPr lang="en-US" sz="1600" baseline="40000" dirty="0">
                <a:sym typeface="Wingdings" panose="05000000000000000000" pitchFamily="2" charset="2"/>
              </a:rPr>
              <a:t></a:t>
            </a:r>
            <a:r>
              <a:rPr lang="en-US" sz="1700" baseline="30000" dirty="0"/>
              <a:t>For evaluations with greater than three sensors, grouping individual sensor metrics into boxplots is recommended for displaying results. Note that this recommendation does not apply to metrics computed as a single value for all sensors over the whole evaluation group, such as RMSE, NRMSE, CV, and standard deviation.</a:t>
            </a:r>
          </a:p>
        </p:txBody>
      </p:sp>
      <p:cxnSp>
        <p:nvCxnSpPr>
          <p:cNvPr id="56" name="Straight Connector 55">
            <a:extLst>
              <a:ext uri="{FF2B5EF4-FFF2-40B4-BE49-F238E27FC236}">
                <a16:creationId xmlns:a16="http://schemas.microsoft.com/office/drawing/2014/main" id="{7D60F34E-5527-4422-A52E-DA38F5C0C1AB}"/>
              </a:ext>
            </a:extLst>
          </p:cNvPr>
          <p:cNvCxnSpPr>
            <a:cxnSpLocks/>
          </p:cNvCxnSpPr>
          <p:nvPr/>
        </p:nvCxnSpPr>
        <p:spPr>
          <a:xfrm flipV="1">
            <a:off x="846049" y="11983383"/>
            <a:ext cx="9839961"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04B0A2A-7186-444B-A2FD-564ED46DF573}"/>
              </a:ext>
            </a:extLst>
          </p:cNvPr>
          <p:cNvSpPr txBox="1"/>
          <p:nvPr/>
        </p:nvSpPr>
        <p:spPr>
          <a:xfrm>
            <a:off x="4381366" y="11723053"/>
            <a:ext cx="2775108" cy="276999"/>
          </a:xfrm>
          <a:prstGeom prst="rect">
            <a:avLst/>
          </a:prstGeom>
          <a:noFill/>
        </p:spPr>
        <p:txBody>
          <a:bodyPr wrap="square" rtlCol="0">
            <a:spAutoFit/>
          </a:bodyPr>
          <a:lstStyle/>
          <a:p>
            <a:pPr algn="ctr"/>
            <a:r>
              <a:rPr lang="en-US" sz="1200" dirty="0">
                <a:latin typeface="+mj-lt"/>
              </a:rPr>
              <a:t>Sensor-Reference Accuracy</a:t>
            </a:r>
          </a:p>
        </p:txBody>
      </p:sp>
      <p:sp>
        <p:nvSpPr>
          <p:cNvPr id="65" name="TextBox 64">
            <a:extLst>
              <a:ext uri="{FF2B5EF4-FFF2-40B4-BE49-F238E27FC236}">
                <a16:creationId xmlns:a16="http://schemas.microsoft.com/office/drawing/2014/main" id="{8F284F06-0A7A-4D3B-B1D5-1D8E39BA27B5}"/>
              </a:ext>
            </a:extLst>
          </p:cNvPr>
          <p:cNvSpPr txBox="1"/>
          <p:nvPr/>
        </p:nvSpPr>
        <p:spPr>
          <a:xfrm>
            <a:off x="11604543" y="11727046"/>
            <a:ext cx="2280284" cy="276999"/>
          </a:xfrm>
          <a:prstGeom prst="rect">
            <a:avLst/>
          </a:prstGeom>
          <a:noFill/>
        </p:spPr>
        <p:txBody>
          <a:bodyPr wrap="square" rtlCol="0">
            <a:spAutoFit/>
          </a:bodyPr>
          <a:lstStyle/>
          <a:p>
            <a:pPr algn="ctr"/>
            <a:r>
              <a:rPr lang="en-US" sz="1200" dirty="0">
                <a:latin typeface="+mj-lt"/>
              </a:rPr>
              <a:t>Sensor-Sensor Precision</a:t>
            </a:r>
          </a:p>
        </p:txBody>
      </p:sp>
      <p:cxnSp>
        <p:nvCxnSpPr>
          <p:cNvPr id="68" name="Straight Connector 67">
            <a:extLst>
              <a:ext uri="{FF2B5EF4-FFF2-40B4-BE49-F238E27FC236}">
                <a16:creationId xmlns:a16="http://schemas.microsoft.com/office/drawing/2014/main" id="{52B3C054-39FB-453B-9E31-AAACB637208B}"/>
              </a:ext>
            </a:extLst>
          </p:cNvPr>
          <p:cNvCxnSpPr>
            <a:cxnSpLocks/>
          </p:cNvCxnSpPr>
          <p:nvPr/>
        </p:nvCxnSpPr>
        <p:spPr>
          <a:xfrm>
            <a:off x="10900231" y="11983383"/>
            <a:ext cx="3728085"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4" name="Table 18">
            <a:extLst>
              <a:ext uri="{FF2B5EF4-FFF2-40B4-BE49-F238E27FC236}">
                <a16:creationId xmlns:a16="http://schemas.microsoft.com/office/drawing/2014/main" id="{3E6554EF-7C85-40C8-A3C0-5585C5BDE867}"/>
              </a:ext>
            </a:extLst>
          </p:cNvPr>
          <p:cNvGraphicFramePr>
            <a:graphicFrameLocks noGrp="1"/>
          </p:cNvGraphicFramePr>
          <p:nvPr>
            <p:extLst>
              <p:ext uri="{D42A27DB-BD31-4B8C-83A1-F6EECF244321}">
                <p14:modId xmlns:p14="http://schemas.microsoft.com/office/powerpoint/2010/main" val="569531728"/>
              </p:ext>
            </p:extLst>
          </p:nvPr>
        </p:nvGraphicFramePr>
        <p:xfrm>
          <a:off x="1806546" y="18480402"/>
          <a:ext cx="4442840" cy="1030064"/>
        </p:xfrm>
        <a:graphic>
          <a:graphicData uri="http://schemas.openxmlformats.org/drawingml/2006/table">
            <a:tbl>
              <a:tblPr firstRow="1" bandRow="1">
                <a:tableStyleId>{69CF1AB2-1976-4502-BF36-3FF5EA218861}</a:tableStyleId>
              </a:tblPr>
              <a:tblGrid>
                <a:gridCol w="3395090">
                  <a:extLst>
                    <a:ext uri="{9D8B030D-6E8A-4147-A177-3AD203B41FA5}">
                      <a16:colId xmlns:a16="http://schemas.microsoft.com/office/drawing/2014/main" val="3814208030"/>
                    </a:ext>
                  </a:extLst>
                </a:gridCol>
                <a:gridCol w="1047750">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24-hr periods outside manufacture-listed temperature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24-hr periods outside manufacture-listed relative humidity target criteria</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5" name="Table 18">
            <a:extLst>
              <a:ext uri="{FF2B5EF4-FFF2-40B4-BE49-F238E27FC236}">
                <a16:creationId xmlns:a16="http://schemas.microsoft.com/office/drawing/2014/main" id="{6EB4E630-8A33-412B-A3BF-8934090A792B}"/>
              </a:ext>
            </a:extLst>
          </p:cNvPr>
          <p:cNvGraphicFramePr>
            <a:graphicFrameLocks noGrp="1"/>
          </p:cNvGraphicFramePr>
          <p:nvPr>
            <p:extLst>
              <p:ext uri="{D42A27DB-BD31-4B8C-83A1-F6EECF244321}">
                <p14:modId xmlns:p14="http://schemas.microsoft.com/office/powerpoint/2010/main" val="2351093169"/>
              </p:ext>
            </p:extLst>
          </p:nvPr>
        </p:nvGraphicFramePr>
        <p:xfrm>
          <a:off x="10235931" y="10367963"/>
          <a:ext cx="4696426" cy="947308"/>
        </p:xfrm>
        <a:graphic>
          <a:graphicData uri="http://schemas.openxmlformats.org/drawingml/2006/table">
            <a:tbl>
              <a:tblPr firstRow="1" bandRow="1">
                <a:tableStyleId>{69CF1AB2-1976-4502-BF36-3FF5EA218861}</a:tableStyleId>
              </a:tblPr>
              <a:tblGrid>
                <a:gridCol w="2616469">
                  <a:extLst>
                    <a:ext uri="{9D8B030D-6E8A-4147-A177-3AD203B41FA5}">
                      <a16:colId xmlns:a16="http://schemas.microsoft.com/office/drawing/2014/main" val="3814208030"/>
                    </a:ext>
                  </a:extLst>
                </a:gridCol>
                <a:gridCol w="2079957">
                  <a:extLst>
                    <a:ext uri="{9D8B030D-6E8A-4147-A177-3AD203B41FA5}">
                      <a16:colId xmlns:a16="http://schemas.microsoft.com/office/drawing/2014/main" val="1546040442"/>
                    </a:ext>
                  </a:extLst>
                </a:gridCol>
              </a:tblGrid>
              <a:tr h="473654">
                <a:tc>
                  <a:txBody>
                    <a:bodyPr/>
                    <a:lstStyle/>
                    <a:p>
                      <a:pPr algn="l"/>
                      <a:r>
                        <a:rPr lang="en-US" sz="1100" b="0" dirty="0">
                          <a:solidFill>
                            <a:sysClr val="windowText" lastClr="000000"/>
                          </a:solidFill>
                        </a:rPr>
                        <a:t>Range of reference monitor concentrations over duration of base test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r>
                        <a:rPr lang="en-US" sz="1100" b="0" dirty="0">
                          <a:solidFill>
                            <a:sysClr val="windowText" lastClr="000000"/>
                          </a:solidFill>
                        </a:rPr>
                        <a:t>)</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473654">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24-hr periods in reference measurements exceeding 25 </a:t>
                      </a:r>
                      <a:r>
                        <a:rPr lang="el-GR" sz="1100" b="0" dirty="0">
                          <a:solidFill>
                            <a:sysClr val="windowText" lastClr="000000"/>
                          </a:solidFill>
                        </a:rPr>
                        <a:t>μ</a:t>
                      </a:r>
                      <a:r>
                        <a:rPr lang="en-US" sz="1100" b="0" dirty="0">
                          <a:solidFill>
                            <a:sysClr val="windowText" lastClr="000000"/>
                          </a:solidFill>
                        </a:rPr>
                        <a:t>g/m</a:t>
                      </a:r>
                      <a:r>
                        <a:rPr lang="en-US" sz="1100" b="0" baseline="30000" dirty="0">
                          <a:solidFill>
                            <a:sysClr val="windowText" lastClr="000000"/>
                          </a:solidFill>
                        </a:rPr>
                        <a:t>3</a:t>
                      </a:r>
                      <a:endParaRPr lang="en-US" sz="1100" b="0" dirty="0">
                        <a:solidFill>
                          <a:sysClr val="windowText" lastClr="000000"/>
                        </a:solidFill>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graphicFrame>
        <p:nvGraphicFramePr>
          <p:cNvPr id="76" name="Table 18">
            <a:extLst>
              <a:ext uri="{FF2B5EF4-FFF2-40B4-BE49-F238E27FC236}">
                <a16:creationId xmlns:a16="http://schemas.microsoft.com/office/drawing/2014/main" id="{CFBC78B5-ECBB-4AC5-A5A0-78434B4C50A3}"/>
              </a:ext>
            </a:extLst>
          </p:cNvPr>
          <p:cNvGraphicFramePr>
            <a:graphicFrameLocks noGrp="1"/>
          </p:cNvGraphicFramePr>
          <p:nvPr>
            <p:extLst>
              <p:ext uri="{D42A27DB-BD31-4B8C-83A1-F6EECF244321}">
                <p14:modId xmlns:p14="http://schemas.microsoft.com/office/powerpoint/2010/main" val="4230652111"/>
              </p:ext>
            </p:extLst>
          </p:nvPr>
        </p:nvGraphicFramePr>
        <p:xfrm>
          <a:off x="7905366" y="18480402"/>
          <a:ext cx="4292660" cy="1030064"/>
        </p:xfrm>
        <a:graphic>
          <a:graphicData uri="http://schemas.openxmlformats.org/drawingml/2006/table">
            <a:tbl>
              <a:tblPr firstRow="1" bandRow="1">
                <a:tableStyleId>{69CF1AB2-1976-4502-BF36-3FF5EA218861}</a:tableStyleId>
              </a:tblPr>
              <a:tblGrid>
                <a:gridCol w="3191504">
                  <a:extLst>
                    <a:ext uri="{9D8B030D-6E8A-4147-A177-3AD203B41FA5}">
                      <a16:colId xmlns:a16="http://schemas.microsoft.com/office/drawing/2014/main" val="3814208030"/>
                    </a:ext>
                  </a:extLst>
                </a:gridCol>
                <a:gridCol w="1101156">
                  <a:extLst>
                    <a:ext uri="{9D8B030D-6E8A-4147-A177-3AD203B41FA5}">
                      <a16:colId xmlns:a16="http://schemas.microsoft.com/office/drawing/2014/main" val="1546040442"/>
                    </a:ext>
                  </a:extLst>
                </a:gridCol>
              </a:tblGrid>
              <a:tr h="515032">
                <a:tc>
                  <a:txBody>
                    <a:bodyPr/>
                    <a:lstStyle/>
                    <a:p>
                      <a:pPr algn="l"/>
                      <a:r>
                        <a:rPr lang="en-US" sz="1100" b="0" dirty="0">
                          <a:solidFill>
                            <a:sysClr val="windowText" lastClr="000000"/>
                          </a:solidFill>
                        </a:rPr>
                        <a:t>Number of paired, normalized concentration and temperature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99110780"/>
                  </a:ext>
                </a:extLst>
              </a:tr>
              <a:tr h="515032">
                <a:tc>
                  <a:txBody>
                    <a:bodyPr/>
                    <a:lstStyle/>
                    <a:p>
                      <a:pPr marL="0" marR="0" lvl="0" indent="0" algn="l" defTabSz="1554480" rtl="0" eaLnBrk="1" fontAlgn="auto" latinLnBrk="0" hangingPunct="1">
                        <a:lnSpc>
                          <a:spcPct val="100000"/>
                        </a:lnSpc>
                        <a:spcBef>
                          <a:spcPts val="0"/>
                        </a:spcBef>
                        <a:spcAft>
                          <a:spcPts val="0"/>
                        </a:spcAft>
                        <a:buClrTx/>
                        <a:buSzTx/>
                        <a:buFontTx/>
                        <a:buNone/>
                        <a:tabLst/>
                        <a:defRPr/>
                      </a:pPr>
                      <a:r>
                        <a:rPr lang="en-US" sz="1100" b="0" dirty="0">
                          <a:solidFill>
                            <a:sysClr val="windowText" lastClr="000000"/>
                          </a:solidFill>
                        </a:rPr>
                        <a:t>Number of paired, normalized concentration and relative humidity values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solidFill>
                          <a:sysClr val="windowText" lastClr="000000"/>
                        </a:solidFill>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37105121"/>
                  </a:ext>
                </a:extLst>
              </a:tr>
            </a:tbl>
          </a:graphicData>
        </a:graphic>
      </p:graphicFrame>
      <p:sp>
        <p:nvSpPr>
          <p:cNvPr id="3" name="Picture Placeholder 2">
            <a:extLst>
              <a:ext uri="{FF2B5EF4-FFF2-40B4-BE49-F238E27FC236}">
                <a16:creationId xmlns:a16="http://schemas.microsoft.com/office/drawing/2014/main" id="{EC43C2E1-FF84-42C2-B9B6-D45A6FDCF74E}"/>
              </a:ext>
            </a:extLst>
          </p:cNvPr>
          <p:cNvSpPr>
            <a:spLocks noGrp="1"/>
          </p:cNvSpPr>
          <p:nvPr>
            <p:ph type="pic" sz="quarter" idx="13"/>
          </p:nvPr>
        </p:nvSpPr>
        <p:spPr/>
      </p:sp>
      <p:sp>
        <p:nvSpPr>
          <p:cNvPr id="30" name="Text Placeholder 6">
            <a:extLst>
              <a:ext uri="{FF2B5EF4-FFF2-40B4-BE49-F238E27FC236}">
                <a16:creationId xmlns:a16="http://schemas.microsoft.com/office/drawing/2014/main" id="{52383DDE-3607-48CE-A7B4-400D3E2BA74C}"/>
              </a:ext>
            </a:extLst>
          </p:cNvPr>
          <p:cNvSpPr>
            <a:spLocks noGrp="1"/>
          </p:cNvSpPr>
          <p:nvPr>
            <p:ph type="body" sz="quarter" idx="14"/>
          </p:nvPr>
        </p:nvSpPr>
        <p:spPr>
          <a:xfrm>
            <a:off x="593725" y="777875"/>
            <a:ext cx="6264275" cy="1014413"/>
          </a:xfrm>
        </p:spPr>
        <p:txBody>
          <a:bodyPr/>
          <a:lstStyle/>
          <a:p>
            <a:endParaRPr lang="en-US" dirty="0"/>
          </a:p>
        </p:txBody>
      </p:sp>
      <p:sp>
        <p:nvSpPr>
          <p:cNvPr id="32" name="Text Placeholder 6">
            <a:extLst>
              <a:ext uri="{FF2B5EF4-FFF2-40B4-BE49-F238E27FC236}">
                <a16:creationId xmlns:a16="http://schemas.microsoft.com/office/drawing/2014/main" id="{8803B0E4-94DC-49ED-B09E-4AB178653AAC}"/>
              </a:ext>
            </a:extLst>
          </p:cNvPr>
          <p:cNvSpPr>
            <a:spLocks noGrp="1"/>
          </p:cNvSpPr>
          <p:nvPr>
            <p:ph type="body" sz="quarter" idx="15"/>
          </p:nvPr>
        </p:nvSpPr>
        <p:spPr>
          <a:xfrm>
            <a:off x="7132320" y="329184"/>
            <a:ext cx="4361688" cy="1938528"/>
          </a:xfrm>
        </p:spPr>
        <p:txBody>
          <a:bodyPr/>
          <a:lstStyle/>
          <a:p>
            <a:endParaRPr lang="en-US" dirty="0"/>
          </a:p>
        </p:txBody>
      </p:sp>
    </p:spTree>
    <p:extLst>
      <p:ext uri="{BB962C8B-B14F-4D97-AF65-F5344CB8AC3E}">
        <p14:creationId xmlns:p14="http://schemas.microsoft.com/office/powerpoint/2010/main" val="160984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8D8E2C-1950-4AA4-A9D6-86A099F0ABD8}"/>
              </a:ext>
            </a:extLst>
          </p:cNvPr>
          <p:cNvSpPr>
            <a:spLocks noGrp="1"/>
          </p:cNvSpPr>
          <p:nvPr>
            <p:ph type="sldNum" sz="quarter" idx="12"/>
          </p:nvPr>
        </p:nvSpPr>
        <p:spPr/>
        <p:txBody>
          <a:bodyPr/>
          <a:lstStyle/>
          <a:p>
            <a:fld id="{F6B4F2FF-32AA-4E9A-BEAC-365ACD596F0C}" type="slidenum">
              <a:rPr lang="en-US" smtClean="0"/>
              <a:pPr/>
              <a:t>2</a:t>
            </a:fld>
            <a:endParaRPr lang="en-US" dirty="0"/>
          </a:p>
        </p:txBody>
      </p:sp>
      <p:graphicFrame>
        <p:nvGraphicFramePr>
          <p:cNvPr id="5" name="Table 4">
            <a:extLst>
              <a:ext uri="{FF2B5EF4-FFF2-40B4-BE49-F238E27FC236}">
                <a16:creationId xmlns:a16="http://schemas.microsoft.com/office/drawing/2014/main" id="{391EFEF1-1D03-456E-BBC6-CFE38B0FF945}"/>
              </a:ext>
            </a:extLst>
          </p:cNvPr>
          <p:cNvGraphicFramePr>
            <a:graphicFrameLocks noGrp="1"/>
          </p:cNvGraphicFramePr>
          <p:nvPr>
            <p:extLst>
              <p:ext uri="{D42A27DB-BD31-4B8C-83A1-F6EECF244321}">
                <p14:modId xmlns:p14="http://schemas.microsoft.com/office/powerpoint/2010/main" val="270475818"/>
              </p:ext>
            </p:extLst>
          </p:nvPr>
        </p:nvGraphicFramePr>
        <p:xfrm>
          <a:off x="1210500" y="11252226"/>
          <a:ext cx="12949099" cy="2590800"/>
        </p:xfrm>
        <a:graphic>
          <a:graphicData uri="http://schemas.openxmlformats.org/drawingml/2006/table">
            <a:tbl>
              <a:tblPr firstRow="1" bandRow="1">
                <a:tableStyleId>{69CF1AB2-1976-4502-BF36-3FF5EA218861}</a:tableStyleId>
              </a:tblPr>
              <a:tblGrid>
                <a:gridCol w="1968129">
                  <a:extLst>
                    <a:ext uri="{9D8B030D-6E8A-4147-A177-3AD203B41FA5}">
                      <a16:colId xmlns:a16="http://schemas.microsoft.com/office/drawing/2014/main" val="1161637874"/>
                    </a:ext>
                  </a:extLst>
                </a:gridCol>
                <a:gridCol w="1346648">
                  <a:extLst>
                    <a:ext uri="{9D8B030D-6E8A-4147-A177-3AD203B41FA5}">
                      <a16:colId xmlns:a16="http://schemas.microsoft.com/office/drawing/2014/main" val="1546040442"/>
                    </a:ext>
                  </a:extLst>
                </a:gridCol>
                <a:gridCol w="1346648">
                  <a:extLst>
                    <a:ext uri="{9D8B030D-6E8A-4147-A177-3AD203B41FA5}">
                      <a16:colId xmlns:a16="http://schemas.microsoft.com/office/drawing/2014/main" val="152210436"/>
                    </a:ext>
                  </a:extLst>
                </a:gridCol>
                <a:gridCol w="1346648">
                  <a:extLst>
                    <a:ext uri="{9D8B030D-6E8A-4147-A177-3AD203B41FA5}">
                      <a16:colId xmlns:a16="http://schemas.microsoft.com/office/drawing/2014/main" val="614016544"/>
                    </a:ext>
                  </a:extLst>
                </a:gridCol>
                <a:gridCol w="1346648">
                  <a:extLst>
                    <a:ext uri="{9D8B030D-6E8A-4147-A177-3AD203B41FA5}">
                      <a16:colId xmlns:a16="http://schemas.microsoft.com/office/drawing/2014/main" val="3184233756"/>
                    </a:ext>
                  </a:extLst>
                </a:gridCol>
                <a:gridCol w="1240075">
                  <a:extLst>
                    <a:ext uri="{9D8B030D-6E8A-4147-A177-3AD203B41FA5}">
                      <a16:colId xmlns:a16="http://schemas.microsoft.com/office/drawing/2014/main" val="2150995868"/>
                    </a:ext>
                  </a:extLst>
                </a:gridCol>
                <a:gridCol w="1240075">
                  <a:extLst>
                    <a:ext uri="{9D8B030D-6E8A-4147-A177-3AD203B41FA5}">
                      <a16:colId xmlns:a16="http://schemas.microsoft.com/office/drawing/2014/main" val="1000670704"/>
                    </a:ext>
                  </a:extLst>
                </a:gridCol>
                <a:gridCol w="1557114">
                  <a:extLst>
                    <a:ext uri="{9D8B030D-6E8A-4147-A177-3AD203B41FA5}">
                      <a16:colId xmlns:a16="http://schemas.microsoft.com/office/drawing/2014/main" val="3615926984"/>
                    </a:ext>
                  </a:extLst>
                </a:gridCol>
                <a:gridCol w="1557114">
                  <a:extLst>
                    <a:ext uri="{9D8B030D-6E8A-4147-A177-3AD203B41FA5}">
                      <a16:colId xmlns:a16="http://schemas.microsoft.com/office/drawing/2014/main" val="1107220048"/>
                    </a:ext>
                  </a:extLst>
                </a:gridCol>
              </a:tblGrid>
              <a:tr h="396709">
                <a:tc>
                  <a:txBody>
                    <a:bodyPr/>
                    <a:lstStyle/>
                    <a:p>
                      <a:pPr algn="ctr"/>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kumimoji="0" lang="en-US" sz="1500" b="0" i="0" u="none" strike="noStrike" kern="1200" cap="none" spc="0" normalizeH="0" baseline="0" noProof="0" dirty="0">
                          <a:ln>
                            <a:noFill/>
                          </a:ln>
                          <a:solidFill>
                            <a:prstClr val="black"/>
                          </a:solidFill>
                          <a:effectLst/>
                          <a:uLnTx/>
                          <a:uFillTx/>
                          <a:latin typeface="+mn-lt"/>
                          <a:ea typeface="+mn-ea"/>
                          <a:cs typeface="+mn-cs"/>
                        </a:rPr>
                        <a:t>Precision (between collocated sensors)</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tc>
                <a:tc gridSpan="4">
                  <a:txBody>
                    <a:bodyPr/>
                    <a:lstStyle/>
                    <a:p>
                      <a:pPr algn="ctr"/>
                      <a:r>
                        <a:rPr lang="en-US" sz="1500" b="0" dirty="0"/>
                        <a:t>Data Quality</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3866998975"/>
                  </a:ext>
                </a:extLst>
              </a:tr>
              <a:tr h="607724">
                <a:tc>
                  <a:txBody>
                    <a:bodyPr/>
                    <a:lstStyle/>
                    <a:p>
                      <a:pPr algn="ctr"/>
                      <a:endParaRPr kumimoji="0" lang="en-US" sz="1500" b="0" i="0" u="none" strike="noStrike" kern="1200" cap="none" spc="0" normalizeH="0" baseline="0" noProof="0" dirty="0">
                        <a:ln>
                          <a:noFill/>
                        </a:ln>
                        <a:solidFill>
                          <a:prstClr val="black"/>
                        </a:solidFill>
                        <a:effectLst/>
                        <a:uLnTx/>
                        <a:uFillTx/>
                        <a:latin typeface="+mn-lt"/>
                        <a:ea typeface="+mn-ea"/>
                        <a:cs typeface="+mn-cs"/>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kumimoji="0" lang="en-US" sz="1500" b="0" i="0" u="none" strike="noStrike" kern="1200" cap="none" spc="0" normalizeH="0" baseline="0" noProof="0" dirty="0">
                          <a:ln>
                            <a:noFill/>
                          </a:ln>
                          <a:solidFill>
                            <a:prstClr val="black"/>
                          </a:solidFill>
                          <a:effectLst/>
                          <a:uLnTx/>
                          <a:uFillTx/>
                          <a:latin typeface="+mn-lt"/>
                          <a:ea typeface="+mn-ea"/>
                          <a:cs typeface="+mn-cs"/>
                        </a:rPr>
                        <a:t>CV</a:t>
                      </a:r>
                    </a:p>
                    <a:p>
                      <a:pPr algn="ctr"/>
                      <a:r>
                        <a:rPr kumimoji="0" lang="en-US" sz="1500" b="0" i="0" u="none" strike="noStrike" kern="1200" cap="none" spc="0" normalizeH="0" baseline="0" noProof="0" dirty="0">
                          <a:ln>
                            <a:noFill/>
                          </a:ln>
                          <a:solidFill>
                            <a:prstClr val="black"/>
                          </a:solidFill>
                          <a:effectLst/>
                          <a:uLnTx/>
                          <a:uFillTx/>
                          <a:latin typeface="+mn-lt"/>
                          <a:ea typeface="+mn-ea"/>
                          <a:cs typeface="+mn-cs"/>
                        </a:rPr>
                        <a:t>(%)</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mn-lt"/>
                          <a:ea typeface="+mn-ea"/>
                          <a:cs typeface="+mn-cs"/>
                        </a:rPr>
                        <a:t>SD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mn-lt"/>
                          <a:ea typeface="+mn-ea"/>
                          <a:cs typeface="+mn-cs"/>
                        </a:rPr>
                        <a:t>(</a:t>
                      </a:r>
                      <a:r>
                        <a:rPr kumimoji="0" lang="en-US" sz="1500" b="0" i="0" u="none" strike="noStrike" kern="1200" cap="none" spc="0" normalizeH="0" baseline="0" noProof="0" dirty="0" err="1">
                          <a:ln>
                            <a:noFill/>
                          </a:ln>
                          <a:solidFill>
                            <a:prstClr val="black"/>
                          </a:solidFill>
                          <a:effectLst/>
                          <a:uLnTx/>
                          <a:uFillTx/>
                          <a:latin typeface="+mn-lt"/>
                          <a:ea typeface="+mn-ea"/>
                          <a:cs typeface="+mn-cs"/>
                        </a:rPr>
                        <a:t>μg</a:t>
                      </a:r>
                      <a:r>
                        <a:rPr kumimoji="0" lang="en-US" sz="1500" b="0" i="0" u="none" strike="noStrike" kern="1200" cap="none" spc="0" normalizeH="0" baseline="0" noProof="0" dirty="0">
                          <a:ln>
                            <a:noFill/>
                          </a:ln>
                          <a:solidFill>
                            <a:prstClr val="black"/>
                          </a:solidFill>
                          <a:effectLst/>
                          <a:uLnTx/>
                          <a:uFillTx/>
                          <a:latin typeface="+mn-lt"/>
                          <a:ea typeface="+mn-ea"/>
                          <a:cs typeface="+mn-cs"/>
                        </a:rPr>
                        <a:t>/m</a:t>
                      </a:r>
                      <a:r>
                        <a:rPr kumimoji="0" lang="en-US" sz="1500" b="0" i="0" u="none" strike="noStrike" kern="1200" cap="none" spc="0" normalizeH="0" baseline="30000" noProof="0" dirty="0">
                          <a:ln>
                            <a:noFill/>
                          </a:ln>
                          <a:solidFill>
                            <a:prstClr val="black"/>
                          </a:solidFill>
                          <a:effectLst/>
                          <a:uLnTx/>
                          <a:uFillTx/>
                          <a:latin typeface="+mn-lt"/>
                          <a:ea typeface="+mn-ea"/>
                          <a:cs typeface="+mn-cs"/>
                        </a:rPr>
                        <a:t>3</a:t>
                      </a:r>
                      <a:r>
                        <a:rPr kumimoji="0" lang="en-US" sz="1500" b="0" i="0" u="none" strike="noStrike" kern="1200" cap="none" spc="0" normalizeH="0" baseline="0" noProof="0" dirty="0">
                          <a:ln>
                            <a:noFill/>
                          </a:ln>
                          <a:solidFill>
                            <a:prstClr val="black"/>
                          </a:solidFill>
                          <a:effectLst/>
                          <a:uLnTx/>
                          <a:uFillTx/>
                          <a:latin typeface="+mn-lt"/>
                          <a:ea typeface="+mn-ea"/>
                          <a:cs typeface="+mn-cs"/>
                        </a:rPr>
                        <a:t>)</a:t>
                      </a:r>
                      <a:r>
                        <a:rPr lang="en-US" sz="1500" dirty="0"/>
                        <a:t> </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tc>
                <a:tc gridSpan="2">
                  <a:txBody>
                    <a:bodyPr/>
                    <a:lstStyle/>
                    <a:p>
                      <a:pPr algn="ctr"/>
                      <a:r>
                        <a:rPr lang="en-US" sz="1500" b="0" dirty="0"/>
                        <a:t>Uptime</a:t>
                      </a:r>
                    </a:p>
                    <a:p>
                      <a:pPr algn="ctr"/>
                      <a:r>
                        <a:rPr lang="en-US" sz="1500" b="0" dirty="0"/>
                        <a:t>(%)</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b="0" dirty="0"/>
                        <a:t>Number of concurrently reported sensor concentration values</a:t>
                      </a:r>
                      <a:endParaRPr lang="en-US" sz="1500" b="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337105121"/>
                  </a:ext>
                </a:extLst>
              </a:tr>
              <a:tr h="60772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dirty="0"/>
                        <a:t>1-Hour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t>○</a:t>
                      </a: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dirty="0"/>
                        <a:t>24-Hour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t>○</a:t>
                      </a: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dirty="0"/>
                        <a:t>1-Hour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t>○</a:t>
                      </a: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dirty="0"/>
                        <a:t>24-Hour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t>○</a:t>
                      </a: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dirty="0"/>
                        <a:t>1-Hour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t>○</a:t>
                      </a: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dirty="0"/>
                        <a:t>24-Hour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600" dirty="0"/>
                        <a:t>○</a:t>
                      </a: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dirty="0"/>
                        <a:t>1-Hour</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dirty="0"/>
                        <a:t>24-Hour</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968554707"/>
                  </a:ext>
                </a:extLst>
              </a:tr>
              <a:tr h="382641">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Metric Target Range</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30</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30</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r>
                        <a:rPr lang="en-US" sz="1400" dirty="0">
                          <a:solidFill>
                            <a:schemeClr val="tx1"/>
                          </a:solidFill>
                        </a:rPr>
                        <a:t>≤ 5 </a:t>
                      </a: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5 </a:t>
                      </a: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r>
                        <a:rPr lang="en-US" sz="1400" b="0" i="0" u="none" strike="noStrike" dirty="0">
                          <a:solidFill>
                            <a:srgbClr val="000000"/>
                          </a:solidFill>
                          <a:effectLst/>
                          <a:latin typeface="Calibri" panose="020F0502020204030204" pitchFamily="34" charset="0"/>
                        </a:rPr>
                        <a:t>90%*</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r>
                        <a:rPr lang="en-US" sz="1400" b="0" i="0" u="none" strike="noStrike" dirty="0">
                          <a:solidFill>
                            <a:srgbClr val="000000"/>
                          </a:solidFill>
                          <a:effectLst/>
                          <a:latin typeface="Calibri" panose="020F0502020204030204" pitchFamily="34" charset="0"/>
                        </a:rPr>
                        <a:t>90%*</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8E2"/>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8E2"/>
                    </a:solidFill>
                  </a:tcPr>
                </a:tc>
                <a:extLst>
                  <a:ext uri="{0D108BD9-81ED-4DB2-BD59-A6C34878D82A}">
                    <a16:rowId xmlns:a16="http://schemas.microsoft.com/office/drawing/2014/main" val="1925963944"/>
                  </a:ext>
                </a:extLst>
              </a:tr>
              <a:tr h="382641">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Deployment Value</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3289827"/>
                  </a:ext>
                </a:extLst>
              </a:tr>
            </a:tbl>
          </a:graphicData>
        </a:graphic>
      </p:graphicFrame>
      <p:graphicFrame>
        <p:nvGraphicFramePr>
          <p:cNvPr id="6" name="Table 5">
            <a:extLst>
              <a:ext uri="{FF2B5EF4-FFF2-40B4-BE49-F238E27FC236}">
                <a16:creationId xmlns:a16="http://schemas.microsoft.com/office/drawing/2014/main" id="{3A40424D-3C99-4D2C-9AD1-DF21E02A06D4}"/>
              </a:ext>
            </a:extLst>
          </p:cNvPr>
          <p:cNvGraphicFramePr>
            <a:graphicFrameLocks noGrp="1"/>
          </p:cNvGraphicFramePr>
          <p:nvPr>
            <p:extLst>
              <p:ext uri="{D42A27DB-BD31-4B8C-83A1-F6EECF244321}">
                <p14:modId xmlns:p14="http://schemas.microsoft.com/office/powerpoint/2010/main" val="3322088830"/>
              </p:ext>
            </p:extLst>
          </p:nvPr>
        </p:nvGraphicFramePr>
        <p:xfrm>
          <a:off x="1210500" y="3680714"/>
          <a:ext cx="12908271" cy="4047744"/>
        </p:xfrm>
        <a:graphic>
          <a:graphicData uri="http://schemas.openxmlformats.org/drawingml/2006/table">
            <a:tbl>
              <a:tblPr firstRow="1" bandRow="1">
                <a:tableStyleId>{69CF1AB2-1976-4502-BF36-3FF5EA218861}</a:tableStyleId>
              </a:tblPr>
              <a:tblGrid>
                <a:gridCol w="1983601">
                  <a:extLst>
                    <a:ext uri="{9D8B030D-6E8A-4147-A177-3AD203B41FA5}">
                      <a16:colId xmlns:a16="http://schemas.microsoft.com/office/drawing/2014/main" val="3814208030"/>
                    </a:ext>
                  </a:extLst>
                </a:gridCol>
                <a:gridCol w="1092467">
                  <a:extLst>
                    <a:ext uri="{9D8B030D-6E8A-4147-A177-3AD203B41FA5}">
                      <a16:colId xmlns:a16="http://schemas.microsoft.com/office/drawing/2014/main" val="1546040442"/>
                    </a:ext>
                  </a:extLst>
                </a:gridCol>
                <a:gridCol w="1092467">
                  <a:extLst>
                    <a:ext uri="{9D8B030D-6E8A-4147-A177-3AD203B41FA5}">
                      <a16:colId xmlns:a16="http://schemas.microsoft.com/office/drawing/2014/main" val="2671771081"/>
                    </a:ext>
                  </a:extLst>
                </a:gridCol>
                <a:gridCol w="1092467">
                  <a:extLst>
                    <a:ext uri="{9D8B030D-6E8A-4147-A177-3AD203B41FA5}">
                      <a16:colId xmlns:a16="http://schemas.microsoft.com/office/drawing/2014/main" val="2178166766"/>
                    </a:ext>
                  </a:extLst>
                </a:gridCol>
                <a:gridCol w="1092467">
                  <a:extLst>
                    <a:ext uri="{9D8B030D-6E8A-4147-A177-3AD203B41FA5}">
                      <a16:colId xmlns:a16="http://schemas.microsoft.com/office/drawing/2014/main" val="310145100"/>
                    </a:ext>
                  </a:extLst>
                </a:gridCol>
                <a:gridCol w="1092467">
                  <a:extLst>
                    <a:ext uri="{9D8B030D-6E8A-4147-A177-3AD203B41FA5}">
                      <a16:colId xmlns:a16="http://schemas.microsoft.com/office/drawing/2014/main" val="3152289011"/>
                    </a:ext>
                  </a:extLst>
                </a:gridCol>
                <a:gridCol w="1092467">
                  <a:extLst>
                    <a:ext uri="{9D8B030D-6E8A-4147-A177-3AD203B41FA5}">
                      <a16:colId xmlns:a16="http://schemas.microsoft.com/office/drawing/2014/main" val="796876551"/>
                    </a:ext>
                  </a:extLst>
                </a:gridCol>
                <a:gridCol w="1092467">
                  <a:extLst>
                    <a:ext uri="{9D8B030D-6E8A-4147-A177-3AD203B41FA5}">
                      <a16:colId xmlns:a16="http://schemas.microsoft.com/office/drawing/2014/main" val="3402726333"/>
                    </a:ext>
                  </a:extLst>
                </a:gridCol>
                <a:gridCol w="1092467">
                  <a:extLst>
                    <a:ext uri="{9D8B030D-6E8A-4147-A177-3AD203B41FA5}">
                      <a16:colId xmlns:a16="http://schemas.microsoft.com/office/drawing/2014/main" val="1941848563"/>
                    </a:ext>
                  </a:extLst>
                </a:gridCol>
                <a:gridCol w="1092467">
                  <a:extLst>
                    <a:ext uri="{9D8B030D-6E8A-4147-A177-3AD203B41FA5}">
                      <a16:colId xmlns:a16="http://schemas.microsoft.com/office/drawing/2014/main" val="1957356781"/>
                    </a:ext>
                  </a:extLst>
                </a:gridCol>
                <a:gridCol w="1092467">
                  <a:extLst>
                    <a:ext uri="{9D8B030D-6E8A-4147-A177-3AD203B41FA5}">
                      <a16:colId xmlns:a16="http://schemas.microsoft.com/office/drawing/2014/main" val="47427034"/>
                    </a:ext>
                  </a:extLst>
                </a:gridCol>
              </a:tblGrid>
              <a:tr h="417470">
                <a:tc>
                  <a:txBody>
                    <a:bodyPr/>
                    <a:lstStyle/>
                    <a:p>
                      <a:pPr algn="ctr"/>
                      <a:endParaRPr lang="en-US" sz="1500" b="0" dirty="0"/>
                    </a:p>
                  </a:txBody>
                  <a:tcPr marL="201168" marR="201168" marT="100584" marB="100584" anchor="ctr">
                    <a:lnL w="12700" cmpd="sng">
                      <a:noFill/>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algn="ctr"/>
                      <a:r>
                        <a:rPr lang="en-US" sz="1500" b="0" dirty="0"/>
                        <a:t>Bias and Linearity </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tc>
                <a:tc gridSpan="4">
                  <a:txBody>
                    <a:bodyPr/>
                    <a:lstStyle/>
                    <a:p>
                      <a:pPr algn="ctr"/>
                      <a:r>
                        <a:rPr lang="en-US" sz="1500" b="0" dirty="0"/>
                        <a:t>Data Quality</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91302684"/>
                  </a:ext>
                </a:extLst>
              </a:tr>
              <a:tr h="861588">
                <a:tc rowSpan="2">
                  <a:txBody>
                    <a:bodyPr/>
                    <a:lstStyle/>
                    <a:p>
                      <a:pPr algn="ctr"/>
                      <a:endParaRPr lang="en-US" sz="1500" b="0" dirty="0"/>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500" b="0" dirty="0"/>
                        <a:t>R</a:t>
                      </a:r>
                      <a:r>
                        <a:rPr lang="en-US" sz="1500" b="0" baseline="30000" dirty="0"/>
                        <a:t>2</a:t>
                      </a: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lnL w="19050" cap="flat" cmpd="sng" algn="ctr">
                      <a:solidFill>
                        <a:schemeClr val="bg1"/>
                      </a:solidFill>
                      <a:prstDash val="solid"/>
                      <a:round/>
                      <a:headEnd type="none" w="med" len="med"/>
                      <a:tailEnd type="none" w="med" len="med"/>
                    </a:lnL>
                  </a:tcPr>
                </a:tc>
                <a:tc gridSpan="2">
                  <a:txBody>
                    <a:bodyPr/>
                    <a:lstStyle/>
                    <a:p>
                      <a:pPr algn="ctr"/>
                      <a:r>
                        <a:rPr lang="en-US" sz="1500" b="0" dirty="0"/>
                        <a:t>Slope</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lnL w="19050" cap="flat" cmpd="sng" algn="ctr">
                      <a:solidFill>
                        <a:schemeClr val="bg1"/>
                      </a:solidFill>
                      <a:prstDash val="solid"/>
                      <a:round/>
                      <a:headEnd type="none" w="med" len="med"/>
                      <a:tailEnd type="none" w="med" len="med"/>
                    </a:lnL>
                    <a:lnR w="12700" cmpd="sng">
                      <a:noFill/>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algn="ctr"/>
                      <a:r>
                        <a:rPr lang="en-US" sz="1500" b="0" dirty="0"/>
                        <a:t>Intercept (b)</a:t>
                      </a:r>
                    </a:p>
                    <a:p>
                      <a:pPr algn="ctr"/>
                      <a:r>
                        <a:rPr kumimoji="0" lang="en-US" sz="1500" b="0" i="0" u="none" strike="noStrike" kern="1200" cap="none" spc="0" normalizeH="0" baseline="0" noProof="0" dirty="0">
                          <a:ln>
                            <a:noFill/>
                          </a:ln>
                          <a:solidFill>
                            <a:prstClr val="black"/>
                          </a:solidFill>
                          <a:effectLst/>
                          <a:uLnTx/>
                          <a:uFillTx/>
                          <a:latin typeface="+mn-lt"/>
                          <a:ea typeface="+mn-ea"/>
                          <a:cs typeface="+mn-cs"/>
                        </a:rPr>
                        <a:t>(</a:t>
                      </a:r>
                      <a:r>
                        <a:rPr kumimoji="0" lang="en-US" sz="1500" b="0" i="0" u="none" strike="noStrike" kern="1200" cap="none" spc="0" normalizeH="0" baseline="0" noProof="0" dirty="0" err="1">
                          <a:ln>
                            <a:noFill/>
                          </a:ln>
                          <a:solidFill>
                            <a:prstClr val="black"/>
                          </a:solidFill>
                          <a:effectLst/>
                          <a:uLnTx/>
                          <a:uFillTx/>
                          <a:latin typeface="+mn-lt"/>
                          <a:ea typeface="+mn-ea"/>
                          <a:cs typeface="+mn-cs"/>
                        </a:rPr>
                        <a:t>μg</a:t>
                      </a:r>
                      <a:r>
                        <a:rPr kumimoji="0" lang="en-US" sz="1500" b="0" i="0" u="none" strike="noStrike" kern="1200" cap="none" spc="0" normalizeH="0" baseline="0" noProof="0" dirty="0">
                          <a:ln>
                            <a:noFill/>
                          </a:ln>
                          <a:solidFill>
                            <a:prstClr val="black"/>
                          </a:solidFill>
                          <a:effectLst/>
                          <a:uLnTx/>
                          <a:uFillTx/>
                          <a:latin typeface="+mn-lt"/>
                          <a:ea typeface="+mn-ea"/>
                          <a:cs typeface="+mn-cs"/>
                        </a:rPr>
                        <a:t>/m</a:t>
                      </a:r>
                      <a:r>
                        <a:rPr kumimoji="0" lang="en-US" sz="1500" b="0" i="0" u="none" strike="noStrike" kern="1200" cap="none" spc="0" normalizeH="0" baseline="30000" noProof="0" dirty="0">
                          <a:ln>
                            <a:noFill/>
                          </a:ln>
                          <a:solidFill>
                            <a:prstClr val="black"/>
                          </a:solidFill>
                          <a:effectLst/>
                          <a:uLnTx/>
                          <a:uFillTx/>
                          <a:latin typeface="+mn-lt"/>
                          <a:ea typeface="+mn-ea"/>
                          <a:cs typeface="+mn-cs"/>
                        </a:rPr>
                        <a:t>3</a:t>
                      </a:r>
                      <a:r>
                        <a:rPr kumimoji="0" lang="en-US" sz="1500" b="0" i="0" u="none" strike="noStrike" kern="1200" cap="none" spc="0" normalizeH="0" baseline="0" noProof="0" dirty="0">
                          <a:ln>
                            <a:noFill/>
                          </a:ln>
                          <a:solidFill>
                            <a:prstClr val="black"/>
                          </a:solidFill>
                          <a:effectLst/>
                          <a:uLnTx/>
                          <a:uFillTx/>
                          <a:latin typeface="+mn-lt"/>
                          <a:ea typeface="+mn-ea"/>
                          <a:cs typeface="+mn-cs"/>
                        </a:rPr>
                        <a:t>)</a:t>
                      </a:r>
                      <a:r>
                        <a:rPr lang="en-US" sz="1500" dirty="0"/>
                        <a:t> </a:t>
                      </a: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algn="ctr"/>
                      <a:r>
                        <a:rPr lang="en-US" sz="1500" b="0" dirty="0"/>
                        <a:t>Uptime</a:t>
                      </a:r>
                    </a:p>
                    <a:p>
                      <a:pPr algn="ctr"/>
                      <a:r>
                        <a:rPr lang="en-US" sz="1500" b="0" dirty="0"/>
                        <a:t>(%)</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gridSpan="2">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b="0" dirty="0"/>
                        <a:t>Number of paired sensor and reference concentration values</a:t>
                      </a:r>
                      <a:endParaRPr lang="en-US" sz="1500" b="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pPr algn="ct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337105121"/>
                  </a:ext>
                </a:extLst>
              </a:tr>
              <a:tr h="639529">
                <a:tc vMerge="1">
                  <a:txBody>
                    <a:bodyPr/>
                    <a:lstStyle/>
                    <a:p>
                      <a:endParaRPr lang="en-US"/>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t>1-Hour</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t>○○○</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500" dirty="0"/>
                        <a:t>24-Hour</a:t>
                      </a:r>
                    </a:p>
                    <a:p>
                      <a:pPr algn="ctr"/>
                      <a:r>
                        <a:rPr lang="en-US" sz="1500" dirty="0"/>
                        <a:t>○○○</a:t>
                      </a: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t>1-Hour</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t>○○○</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FD0EB"/>
                    </a:solidFill>
                  </a:tcPr>
                </a:tc>
                <a:tc>
                  <a:txBody>
                    <a:bodyPr/>
                    <a:lstStyle/>
                    <a:p>
                      <a:pPr algn="ctr"/>
                      <a:r>
                        <a:rPr lang="en-US" sz="1500" dirty="0"/>
                        <a:t>24-Hour</a:t>
                      </a:r>
                    </a:p>
                    <a:p>
                      <a:pPr algn="ctr"/>
                      <a:r>
                        <a:rPr lang="en-US" sz="1500" dirty="0"/>
                        <a:t>○○○</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FD0EB"/>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t>1-Hour</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t>○○○</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500" dirty="0"/>
                        <a:t>24-Hour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500" dirty="0"/>
                        <a:t>○○○</a:t>
                      </a:r>
                      <a:endParaRPr lang="en-US" sz="15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t>1-Hour</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t>○○○ </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500" dirty="0"/>
                        <a:t>24-Hour</a:t>
                      </a:r>
                    </a:p>
                    <a:p>
                      <a:pPr algn="ctr"/>
                      <a:r>
                        <a:rPr lang="en-US" sz="1500" dirty="0"/>
                        <a:t>○○○</a:t>
                      </a: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dirty="0"/>
                        <a:t>1-Hour </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500" dirty="0"/>
                        <a:t>24-Hour</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2895517409"/>
                  </a:ext>
                </a:extLst>
              </a:tr>
              <a:tr h="402667">
                <a:tc>
                  <a:txBody>
                    <a:bodyPr/>
                    <a:lstStyle/>
                    <a:p>
                      <a:pPr algn="ctr"/>
                      <a:r>
                        <a:rPr lang="en-US" sz="1400" dirty="0"/>
                        <a:t>Metric Target Range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400" dirty="0">
                          <a:solidFill>
                            <a:schemeClr val="tx1"/>
                          </a:solidFill>
                        </a:rPr>
                        <a:t>≥ 0.70</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400" dirty="0">
                          <a:solidFill>
                            <a:schemeClr val="tx1"/>
                          </a:solidFill>
                        </a:rPr>
                        <a:t>≥ 0.70</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400" dirty="0">
                          <a:solidFill>
                            <a:schemeClr val="tx1"/>
                          </a:solidFill>
                        </a:rPr>
                        <a:t>1.0 ± 0.35</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400" dirty="0">
                          <a:solidFill>
                            <a:schemeClr val="tx1"/>
                          </a:solidFill>
                        </a:rPr>
                        <a:t>1.0 ± 0.35</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 </a:t>
                      </a:r>
                      <a:r>
                        <a:rPr kumimoji="0" lang="en-US" sz="1400" b="0" i="0" u="none" strike="noStrike" kern="1200" cap="none" spc="0" normalizeH="0" baseline="0" noProof="0" dirty="0">
                          <a:ln>
                            <a:noFill/>
                          </a:ln>
                          <a:solidFill>
                            <a:prstClr val="black"/>
                          </a:solidFill>
                          <a:effectLst/>
                          <a:uLnTx/>
                          <a:uFillTx/>
                          <a:latin typeface="+mn-lt"/>
                          <a:ea typeface="+mn-ea"/>
                          <a:cs typeface="+mn-cs"/>
                        </a:rPr>
                        <a:t>≤ b ≤ 5</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-5 </a:t>
                      </a:r>
                      <a:r>
                        <a:rPr kumimoji="0" lang="en-US" sz="1400" b="0" i="0" u="none" strike="noStrike" kern="1200" cap="none" spc="0" normalizeH="0" baseline="0" noProof="0" dirty="0">
                          <a:ln>
                            <a:noFill/>
                          </a:ln>
                          <a:solidFill>
                            <a:prstClr val="black"/>
                          </a:solidFill>
                          <a:effectLst/>
                          <a:uLnTx/>
                          <a:uFillTx/>
                          <a:latin typeface="+mn-lt"/>
                          <a:ea typeface="+mn-ea"/>
                          <a:cs typeface="+mn-cs"/>
                        </a:rPr>
                        <a:t>≤ b ≤ 5</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r>
                        <a:rPr lang="en-US" sz="1400" b="0" i="0" u="none" strike="noStrike" dirty="0">
                          <a:solidFill>
                            <a:srgbClr val="000000"/>
                          </a:solidFill>
                          <a:effectLst/>
                          <a:latin typeface="Calibri" panose="020F0502020204030204" pitchFamily="34" charset="0"/>
                        </a:rPr>
                        <a:t>90%*</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r>
                        <a:rPr lang="en-US" sz="1400" b="0" i="0" u="none" strike="noStrike" dirty="0">
                          <a:solidFill>
                            <a:srgbClr val="000000"/>
                          </a:solidFill>
                          <a:effectLst/>
                          <a:latin typeface="Calibri" panose="020F0502020204030204" pitchFamily="34" charset="0"/>
                        </a:rPr>
                        <a:t>90%*</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8E2"/>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6D8E2"/>
                    </a:solidFill>
                  </a:tcPr>
                </a:tc>
                <a:extLst>
                  <a:ext uri="{0D108BD9-81ED-4DB2-BD59-A6C34878D82A}">
                    <a16:rowId xmlns:a16="http://schemas.microsoft.com/office/drawing/2014/main" val="1028132026"/>
                  </a:ext>
                </a:extLst>
              </a:tr>
              <a:tr h="402667">
                <a:tc>
                  <a:txBody>
                    <a:bodyPr/>
                    <a:lstStyle/>
                    <a:p>
                      <a:pPr algn="ctr"/>
                      <a:r>
                        <a:rPr lang="en-US" sz="1400" dirty="0"/>
                        <a:t>Sensor Serial #1</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02667">
                <a:tc>
                  <a:txBody>
                    <a:bodyPr/>
                    <a:lstStyle/>
                    <a:p>
                      <a:pPr algn="ctr"/>
                      <a:r>
                        <a:rPr lang="en-US" sz="1400" dirty="0"/>
                        <a:t>Sensor Serial #2</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402667">
                <a:tc>
                  <a:txBody>
                    <a:bodyPr/>
                    <a:lstStyle/>
                    <a:p>
                      <a:pPr algn="ctr"/>
                      <a:r>
                        <a:rPr lang="en-US" sz="1400" dirty="0"/>
                        <a:t>Sensor Serial #3</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545070517"/>
                  </a:ext>
                </a:extLst>
              </a:tr>
              <a:tr h="402667">
                <a:tc>
                  <a:txBody>
                    <a:bodyPr/>
                    <a:lstStyle/>
                    <a:p>
                      <a:pPr algn="ctr"/>
                      <a:r>
                        <a:rPr lang="en-US" sz="1400" dirty="0"/>
                        <a:t>Mean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
        <p:nvSpPr>
          <p:cNvPr id="7" name="TextBox 6">
            <a:extLst>
              <a:ext uri="{FF2B5EF4-FFF2-40B4-BE49-F238E27FC236}">
                <a16:creationId xmlns:a16="http://schemas.microsoft.com/office/drawing/2014/main" id="{21110295-55DA-4566-82EC-ACF44A2402E3}"/>
              </a:ext>
            </a:extLst>
          </p:cNvPr>
          <p:cNvSpPr txBox="1"/>
          <p:nvPr/>
        </p:nvSpPr>
        <p:spPr>
          <a:xfrm>
            <a:off x="744837" y="2568476"/>
            <a:ext cx="2893143" cy="430887"/>
          </a:xfrm>
          <a:prstGeom prst="rect">
            <a:avLst/>
          </a:prstGeom>
          <a:noFill/>
        </p:spPr>
        <p:txBody>
          <a:bodyPr wrap="square" rtlCol="0">
            <a:spAutoFit/>
          </a:bodyPr>
          <a:lstStyle/>
          <a:p>
            <a:r>
              <a:rPr lang="en-US" sz="2200" dirty="0">
                <a:latin typeface="+mj-lt"/>
              </a:rPr>
              <a:t>Tabular Statistics</a:t>
            </a:r>
          </a:p>
        </p:txBody>
      </p:sp>
      <p:sp>
        <p:nvSpPr>
          <p:cNvPr id="8" name="TextBox 7">
            <a:extLst>
              <a:ext uri="{FF2B5EF4-FFF2-40B4-BE49-F238E27FC236}">
                <a16:creationId xmlns:a16="http://schemas.microsoft.com/office/drawing/2014/main" id="{BF188BFC-C6AC-4022-8984-5E562351ECC3}"/>
              </a:ext>
            </a:extLst>
          </p:cNvPr>
          <p:cNvSpPr txBox="1"/>
          <p:nvPr/>
        </p:nvSpPr>
        <p:spPr>
          <a:xfrm>
            <a:off x="744837" y="10615302"/>
            <a:ext cx="11017491" cy="400110"/>
          </a:xfrm>
          <a:prstGeom prst="rect">
            <a:avLst/>
          </a:prstGeom>
          <a:noFill/>
        </p:spPr>
        <p:txBody>
          <a:bodyPr wrap="square" rtlCol="0">
            <a:spAutoFit/>
          </a:bodyPr>
          <a:lstStyle/>
          <a:p>
            <a:pPr marL="377190" indent="-377190">
              <a:buClr>
                <a:schemeClr val="tx1">
                  <a:lumMod val="65000"/>
                  <a:lumOff val="35000"/>
                </a:schemeClr>
              </a:buClr>
              <a:buFont typeface="Arial" panose="020B0604020202020204" pitchFamily="34" charset="0"/>
              <a:buChar char="•"/>
            </a:pPr>
            <a:r>
              <a:rPr lang="en-US" sz="2000" dirty="0">
                <a:latin typeface="+mj-lt"/>
              </a:rPr>
              <a:t>Sensor-Sensor Precision</a:t>
            </a:r>
          </a:p>
        </p:txBody>
      </p:sp>
      <p:graphicFrame>
        <p:nvGraphicFramePr>
          <p:cNvPr id="9" name="Table 8">
            <a:extLst>
              <a:ext uri="{FF2B5EF4-FFF2-40B4-BE49-F238E27FC236}">
                <a16:creationId xmlns:a16="http://schemas.microsoft.com/office/drawing/2014/main" id="{01A3B4E5-DAC2-4313-8D84-185029C67B23}"/>
              </a:ext>
            </a:extLst>
          </p:cNvPr>
          <p:cNvGraphicFramePr>
            <a:graphicFrameLocks noGrp="1"/>
          </p:cNvGraphicFramePr>
          <p:nvPr>
            <p:extLst>
              <p:ext uri="{D42A27DB-BD31-4B8C-83A1-F6EECF244321}">
                <p14:modId xmlns:p14="http://schemas.microsoft.com/office/powerpoint/2010/main" val="398367504"/>
              </p:ext>
            </p:extLst>
          </p:nvPr>
        </p:nvGraphicFramePr>
        <p:xfrm>
          <a:off x="1210500" y="7906510"/>
          <a:ext cx="6066600" cy="2595915"/>
        </p:xfrm>
        <a:graphic>
          <a:graphicData uri="http://schemas.openxmlformats.org/drawingml/2006/table">
            <a:tbl>
              <a:tblPr firstRow="1" bandRow="1">
                <a:tableStyleId>{69CF1AB2-1976-4502-BF36-3FF5EA218861}</a:tableStyleId>
              </a:tblPr>
              <a:tblGrid>
                <a:gridCol w="1977200">
                  <a:extLst>
                    <a:ext uri="{9D8B030D-6E8A-4147-A177-3AD203B41FA5}">
                      <a16:colId xmlns:a16="http://schemas.microsoft.com/office/drawing/2014/main" val="3061897508"/>
                    </a:ext>
                  </a:extLst>
                </a:gridCol>
                <a:gridCol w="1022350">
                  <a:extLst>
                    <a:ext uri="{9D8B030D-6E8A-4147-A177-3AD203B41FA5}">
                      <a16:colId xmlns:a16="http://schemas.microsoft.com/office/drawing/2014/main" val="869419480"/>
                    </a:ext>
                  </a:extLst>
                </a:gridCol>
                <a:gridCol w="1022350">
                  <a:extLst>
                    <a:ext uri="{9D8B030D-6E8A-4147-A177-3AD203B41FA5}">
                      <a16:colId xmlns:a16="http://schemas.microsoft.com/office/drawing/2014/main" val="578898228"/>
                    </a:ext>
                  </a:extLst>
                </a:gridCol>
                <a:gridCol w="1022350">
                  <a:extLst>
                    <a:ext uri="{9D8B030D-6E8A-4147-A177-3AD203B41FA5}">
                      <a16:colId xmlns:a16="http://schemas.microsoft.com/office/drawing/2014/main" val="1809592718"/>
                    </a:ext>
                  </a:extLst>
                </a:gridCol>
                <a:gridCol w="1022350">
                  <a:extLst>
                    <a:ext uri="{9D8B030D-6E8A-4147-A177-3AD203B41FA5}">
                      <a16:colId xmlns:a16="http://schemas.microsoft.com/office/drawing/2014/main" val="1051662965"/>
                    </a:ext>
                  </a:extLst>
                </a:gridCol>
              </a:tblGrid>
              <a:tr h="3558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b="0" dirty="0"/>
                        <a:t>Error</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2041971588"/>
                  </a:ext>
                </a:extLst>
              </a:tr>
              <a:tr h="3558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b="0" dirty="0"/>
                        <a:t>RMSE </a:t>
                      </a:r>
                      <a:r>
                        <a:rPr kumimoji="0" lang="en-US" sz="1500" b="0" i="0" u="none" strike="noStrike" kern="1200" cap="none" spc="0" normalizeH="0" baseline="0" noProof="0" dirty="0">
                          <a:ln>
                            <a:noFill/>
                          </a:ln>
                          <a:solidFill>
                            <a:prstClr val="black"/>
                          </a:solidFill>
                          <a:effectLst/>
                          <a:uLnTx/>
                          <a:uFillTx/>
                          <a:latin typeface="+mn-lt"/>
                          <a:ea typeface="+mn-ea"/>
                          <a:cs typeface="+mn-cs"/>
                        </a:rPr>
                        <a:t>(</a:t>
                      </a:r>
                      <a:r>
                        <a:rPr kumimoji="0" lang="en-US" sz="1500" b="0" i="0" u="none" strike="noStrike" kern="1200" cap="none" spc="0" normalizeH="0" baseline="0" noProof="0" dirty="0" err="1">
                          <a:ln>
                            <a:noFill/>
                          </a:ln>
                          <a:solidFill>
                            <a:prstClr val="black"/>
                          </a:solidFill>
                          <a:effectLst/>
                          <a:uLnTx/>
                          <a:uFillTx/>
                          <a:latin typeface="+mn-lt"/>
                          <a:ea typeface="+mn-ea"/>
                          <a:cs typeface="+mn-cs"/>
                        </a:rPr>
                        <a:t>μg</a:t>
                      </a:r>
                      <a:r>
                        <a:rPr kumimoji="0" lang="en-US" sz="1500" b="0" i="0" u="none" strike="noStrike" kern="1200" cap="none" spc="0" normalizeH="0" baseline="0" noProof="0" dirty="0">
                          <a:ln>
                            <a:noFill/>
                          </a:ln>
                          <a:solidFill>
                            <a:prstClr val="black"/>
                          </a:solidFill>
                          <a:effectLst/>
                          <a:uLnTx/>
                          <a:uFillTx/>
                          <a:latin typeface="+mn-lt"/>
                          <a:ea typeface="+mn-ea"/>
                          <a:cs typeface="+mn-cs"/>
                        </a:rPr>
                        <a:t>/m</a:t>
                      </a:r>
                      <a:r>
                        <a:rPr kumimoji="0" lang="en-US" sz="1500" b="0" i="0" u="none" strike="noStrike" kern="1200" cap="none" spc="0" normalizeH="0" baseline="30000" noProof="0" dirty="0">
                          <a:ln>
                            <a:noFill/>
                          </a:ln>
                          <a:solidFill>
                            <a:prstClr val="black"/>
                          </a:solidFill>
                          <a:effectLst/>
                          <a:uLnTx/>
                          <a:uFillTx/>
                          <a:latin typeface="+mn-lt"/>
                          <a:ea typeface="+mn-ea"/>
                          <a:cs typeface="+mn-cs"/>
                        </a:rPr>
                        <a:t>3</a:t>
                      </a:r>
                      <a:r>
                        <a:rPr kumimoji="0" lang="en-US" sz="1500" b="0" i="0" u="none" strike="noStrike" kern="1200" cap="none" spc="0" normalizeH="0" baseline="0" noProof="0" dirty="0">
                          <a:ln>
                            <a:noFill/>
                          </a:ln>
                          <a:solidFill>
                            <a:prstClr val="black"/>
                          </a:solidFill>
                          <a:effectLst/>
                          <a:uLnTx/>
                          <a:uFillTx/>
                          <a:latin typeface="+mn-lt"/>
                          <a:ea typeface="+mn-ea"/>
                          <a:cs typeface="+mn-cs"/>
                        </a:rPr>
                        <a:t>)</a:t>
                      </a:r>
                      <a:r>
                        <a:rPr lang="en-US" sz="1500" dirty="0"/>
                        <a:t> </a:t>
                      </a:r>
                      <a:r>
                        <a:rPr lang="en-US" sz="1500" b="0" dirty="0"/>
                        <a:t> </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500" b="0" dirty="0"/>
                        <a:t>NRMSE </a:t>
                      </a:r>
                      <a:r>
                        <a:rPr kumimoji="0" lang="en-US" sz="1500" b="0" i="0" u="none" strike="noStrike" kern="1200" cap="none" spc="0" normalizeH="0" baseline="0" noProof="0" dirty="0">
                          <a:ln>
                            <a:noFill/>
                          </a:ln>
                          <a:solidFill>
                            <a:prstClr val="black"/>
                          </a:solidFill>
                          <a:effectLst/>
                          <a:uLnTx/>
                          <a:uFillTx/>
                          <a:latin typeface="+mn-lt"/>
                          <a:ea typeface="+mn-ea"/>
                          <a:cs typeface="+mn-cs"/>
                        </a:rPr>
                        <a:t>(%)</a:t>
                      </a:r>
                      <a:endParaRPr lang="en-US" sz="1500" b="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hMerge="1">
                  <a:txBody>
                    <a:bodyPr/>
                    <a:lstStyle/>
                    <a:p>
                      <a:endParaRPr lang="en-US"/>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709046393"/>
                  </a:ext>
                </a:extLst>
              </a:tr>
              <a:tr h="696571">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5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1-Hour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a:t>
                      </a:r>
                      <a:endParaRPr lang="en-US" sz="14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24-Hour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a:t>
                      </a:r>
                      <a:endParaRPr lang="en-US" sz="14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1-Hour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a:t>
                      </a:r>
                      <a:endParaRPr lang="en-US" sz="14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24-Hour</a:t>
                      </a:r>
                    </a:p>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a:t>
                      </a:r>
                      <a:endParaRPr lang="en-US" sz="1400" dirty="0">
                        <a:solidFill>
                          <a:srgbClr val="457133"/>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3691319933"/>
                  </a:ext>
                </a:extLst>
              </a:tr>
              <a:tr h="51990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Metric Target Range</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400" dirty="0">
                          <a:solidFill>
                            <a:schemeClr val="tx1"/>
                          </a:solidFill>
                        </a:rPr>
                        <a:t>≤ 7 </a:t>
                      </a: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7 </a:t>
                      </a: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30 </a:t>
                      </a: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solidFill>
                            <a:schemeClr val="tx1"/>
                          </a:solidFill>
                        </a:rPr>
                        <a:t>≤ 30 </a:t>
                      </a: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821987195"/>
                  </a:ext>
                </a:extLst>
              </a:tr>
              <a:tr h="519904">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1400" dirty="0"/>
                        <a:t>Deployment Value</a:t>
                      </a: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endParaRPr lang="en-US" sz="14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93693203"/>
                  </a:ext>
                </a:extLst>
              </a:tr>
            </a:tbl>
          </a:graphicData>
        </a:graphic>
      </p:graphicFrame>
      <p:cxnSp>
        <p:nvCxnSpPr>
          <p:cNvPr id="10" name="Straight Connector 9">
            <a:extLst>
              <a:ext uri="{FF2B5EF4-FFF2-40B4-BE49-F238E27FC236}">
                <a16:creationId xmlns:a16="http://schemas.microsoft.com/office/drawing/2014/main" id="{51422B99-ABBB-49DA-9D62-00370DA50DBF}"/>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103B3C2-AE72-4F03-9003-3CB57BDDB7FC}"/>
              </a:ext>
            </a:extLst>
          </p:cNvPr>
          <p:cNvSpPr txBox="1"/>
          <p:nvPr/>
        </p:nvSpPr>
        <p:spPr>
          <a:xfrm>
            <a:off x="744837" y="14324020"/>
            <a:ext cx="13373934" cy="430887"/>
          </a:xfrm>
          <a:prstGeom prst="rect">
            <a:avLst/>
          </a:prstGeom>
          <a:noFill/>
        </p:spPr>
        <p:txBody>
          <a:bodyPr wrap="square" rtlCol="0">
            <a:spAutoFit/>
          </a:bodyPr>
          <a:lstStyle/>
          <a:p>
            <a:r>
              <a:rPr lang="en-US" sz="2200" dirty="0">
                <a:latin typeface="+mj-lt"/>
              </a:rPr>
              <a:t>Individual Sensor-Reference Scatter Plots </a:t>
            </a:r>
          </a:p>
        </p:txBody>
      </p:sp>
      <p:cxnSp>
        <p:nvCxnSpPr>
          <p:cNvPr id="12" name="Straight Connector 11">
            <a:extLst>
              <a:ext uri="{FF2B5EF4-FFF2-40B4-BE49-F238E27FC236}">
                <a16:creationId xmlns:a16="http://schemas.microsoft.com/office/drawing/2014/main" id="{7F793300-6BC6-4459-9D33-55CB4CC99309}"/>
              </a:ext>
            </a:extLst>
          </p:cNvPr>
          <p:cNvCxnSpPr>
            <a:cxnSpLocks/>
          </p:cNvCxnSpPr>
          <p:nvPr/>
        </p:nvCxnSpPr>
        <p:spPr>
          <a:xfrm>
            <a:off x="724535" y="14743993"/>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4F6849-F520-4396-9ADD-54941A4DD80D}"/>
              </a:ext>
            </a:extLst>
          </p:cNvPr>
          <p:cNvSpPr txBox="1"/>
          <p:nvPr/>
        </p:nvSpPr>
        <p:spPr>
          <a:xfrm>
            <a:off x="724534" y="3049435"/>
            <a:ext cx="11714191" cy="400110"/>
          </a:xfrm>
          <a:prstGeom prst="rect">
            <a:avLst/>
          </a:prstGeom>
          <a:noFill/>
        </p:spPr>
        <p:txBody>
          <a:bodyPr wrap="square" rtlCol="0">
            <a:spAutoFit/>
          </a:bodyPr>
          <a:lstStyle/>
          <a:p>
            <a:pPr marL="342900" indent="-342900">
              <a:buClr>
                <a:schemeClr val="tx1">
                  <a:lumMod val="65000"/>
                  <a:lumOff val="35000"/>
                </a:schemeClr>
              </a:buClr>
              <a:buFont typeface="Arial" panose="020B0604020202020204" pitchFamily="34" charset="0"/>
              <a:buChar char="•"/>
            </a:pPr>
            <a:r>
              <a:rPr lang="en-US" sz="2000" dirty="0">
                <a:latin typeface="+mj-lt"/>
              </a:rPr>
              <a:t>Sensor-Reference Correlation</a:t>
            </a:r>
            <a:endParaRPr lang="en-US" sz="1600" dirty="0">
              <a:latin typeface="+mj-lt"/>
            </a:endParaRPr>
          </a:p>
        </p:txBody>
      </p:sp>
      <p:sp>
        <p:nvSpPr>
          <p:cNvPr id="14" name="TextBox 13">
            <a:extLst>
              <a:ext uri="{FF2B5EF4-FFF2-40B4-BE49-F238E27FC236}">
                <a16:creationId xmlns:a16="http://schemas.microsoft.com/office/drawing/2014/main" id="{6B680602-3BC1-4E5E-A6A7-AECA251CA1EC}"/>
              </a:ext>
            </a:extLst>
          </p:cNvPr>
          <p:cNvSpPr txBox="1"/>
          <p:nvPr/>
        </p:nvSpPr>
        <p:spPr>
          <a:xfrm>
            <a:off x="7327899" y="8272790"/>
            <a:ext cx="6790872" cy="2092881"/>
          </a:xfrm>
          <a:prstGeom prst="rect">
            <a:avLst/>
          </a:prstGeom>
          <a:noFill/>
        </p:spPr>
        <p:txBody>
          <a:bodyPr wrap="square" rtlCol="0" anchor="t">
            <a:spAutoFit/>
          </a:bodyPr>
          <a:lstStyle/>
          <a:p>
            <a:pPr lvl="1">
              <a:buClr>
                <a:schemeClr val="tx1">
                  <a:lumMod val="65000"/>
                  <a:lumOff val="35000"/>
                </a:schemeClr>
              </a:buClr>
            </a:pPr>
            <a:r>
              <a:rPr lang="en-US" sz="1600" dirty="0"/>
              <a:t>Single-valued metrics (computed via entire evaluation dataset) </a:t>
            </a:r>
          </a:p>
          <a:p>
            <a:pPr lvl="1">
              <a:buClr>
                <a:schemeClr val="tx1">
                  <a:lumMod val="65000"/>
                  <a:lumOff val="35000"/>
                </a:schemeClr>
              </a:buClr>
            </a:pPr>
            <a:r>
              <a:rPr lang="en-US" sz="1500" dirty="0"/>
              <a:t>○  Indicates that the metric value is not within the target range</a:t>
            </a:r>
          </a:p>
          <a:p>
            <a:pPr lvl="1">
              <a:buClr>
                <a:schemeClr val="tx1">
                  <a:lumMod val="65000"/>
                  <a:lumOff val="35000"/>
                </a:schemeClr>
              </a:buClr>
            </a:pPr>
            <a:r>
              <a:rPr lang="en-US" sz="1500" dirty="0">
                <a:solidFill>
                  <a:srgbClr val="457133"/>
                </a:solidFill>
              </a:rPr>
              <a:t>●</a:t>
            </a:r>
            <a:r>
              <a:rPr lang="en-US" sz="1500" dirty="0"/>
              <a:t> </a:t>
            </a:r>
            <a:r>
              <a:rPr lang="en-US" sz="1400" dirty="0"/>
              <a:t> </a:t>
            </a:r>
            <a:r>
              <a:rPr lang="en-US" sz="1500" dirty="0"/>
              <a:t>Indicates that the metric value is within the target range</a:t>
            </a:r>
          </a:p>
          <a:p>
            <a:pPr lvl="1">
              <a:buClr>
                <a:schemeClr val="tx1">
                  <a:lumMod val="65000"/>
                  <a:lumOff val="35000"/>
                </a:schemeClr>
              </a:buClr>
            </a:pPr>
            <a:endParaRPr lang="en-US" sz="800" dirty="0">
              <a:solidFill>
                <a:srgbClr val="457133"/>
              </a:solidFill>
            </a:endParaRPr>
          </a:p>
          <a:p>
            <a:pPr lvl="1">
              <a:buClr>
                <a:schemeClr val="tx1">
                  <a:lumMod val="65000"/>
                  <a:lumOff val="35000"/>
                </a:schemeClr>
              </a:buClr>
            </a:pPr>
            <a:r>
              <a:rPr lang="en-US" sz="1600" dirty="0"/>
              <a:t>Device-specific metrics (computed for each sensor in evaluation)</a:t>
            </a:r>
          </a:p>
          <a:p>
            <a:pPr lvl="1">
              <a:buClr>
                <a:schemeClr val="tx1">
                  <a:lumMod val="65000"/>
                  <a:lumOff val="35000"/>
                </a:schemeClr>
              </a:buClr>
            </a:pPr>
            <a:r>
              <a:rPr lang="en-US" sz="1500" dirty="0"/>
              <a:t>○○○	Metric value for none of devices tested falls within the target range</a:t>
            </a:r>
          </a:p>
          <a:p>
            <a:pPr lvl="1">
              <a:buClr>
                <a:schemeClr val="tx1">
                  <a:lumMod val="65000"/>
                  <a:lumOff val="35000"/>
                </a:schemeClr>
              </a:buClr>
            </a:pPr>
            <a:r>
              <a:rPr lang="en-US" sz="1500" dirty="0">
                <a:solidFill>
                  <a:srgbClr val="457133"/>
                </a:solidFill>
              </a:rPr>
              <a:t>●</a:t>
            </a:r>
            <a:r>
              <a:rPr lang="en-US" sz="1500" dirty="0"/>
              <a:t>○○	Metric value for one of devices tested falls within the target range</a:t>
            </a:r>
          </a:p>
          <a:p>
            <a:pPr lvl="1">
              <a:buClr>
                <a:schemeClr val="tx1">
                  <a:lumMod val="65000"/>
                  <a:lumOff val="35000"/>
                </a:schemeClr>
              </a:buClr>
            </a:pPr>
            <a:r>
              <a:rPr lang="en-US" sz="1500" dirty="0">
                <a:solidFill>
                  <a:srgbClr val="457133"/>
                </a:solidFill>
              </a:rPr>
              <a:t>●●</a:t>
            </a:r>
            <a:r>
              <a:rPr lang="en-US" sz="1500" dirty="0"/>
              <a:t>○ 	Metric value for two of devices tested falls within the target range</a:t>
            </a:r>
          </a:p>
          <a:p>
            <a:pPr lvl="1">
              <a:buClr>
                <a:schemeClr val="tx1">
                  <a:lumMod val="65000"/>
                  <a:lumOff val="35000"/>
                </a:schemeClr>
              </a:buClr>
            </a:pPr>
            <a:r>
              <a:rPr lang="en-US" sz="1500" dirty="0">
                <a:solidFill>
                  <a:srgbClr val="457133"/>
                </a:solidFill>
              </a:rPr>
              <a:t>●●●</a:t>
            </a:r>
            <a:r>
              <a:rPr lang="en-US" sz="1500" dirty="0"/>
              <a:t> </a:t>
            </a:r>
            <a:r>
              <a:rPr lang="en-US" sz="1200" dirty="0"/>
              <a:t> </a:t>
            </a:r>
            <a:r>
              <a:rPr lang="en-US" sz="1500" dirty="0"/>
              <a:t> Metric value for three of devices tested falls within the target range</a:t>
            </a:r>
          </a:p>
        </p:txBody>
      </p:sp>
      <p:sp>
        <p:nvSpPr>
          <p:cNvPr id="15" name="TextBox 14">
            <a:extLst>
              <a:ext uri="{FF2B5EF4-FFF2-40B4-BE49-F238E27FC236}">
                <a16:creationId xmlns:a16="http://schemas.microsoft.com/office/drawing/2014/main" id="{4CFAFCA8-4D27-4BDE-BF4B-F097617F95DA}"/>
              </a:ext>
            </a:extLst>
          </p:cNvPr>
          <p:cNvSpPr txBox="1"/>
          <p:nvPr/>
        </p:nvSpPr>
        <p:spPr>
          <a:xfrm>
            <a:off x="463293" y="19680240"/>
            <a:ext cx="14336669" cy="441146"/>
          </a:xfrm>
          <a:prstGeom prst="rect">
            <a:avLst/>
          </a:prstGeom>
          <a:noFill/>
        </p:spPr>
        <p:txBody>
          <a:bodyPr wrap="square" rtlCol="0">
            <a:spAutoFit/>
          </a:bodyPr>
          <a:lstStyle/>
          <a:p>
            <a:r>
              <a:rPr lang="en-US" sz="1700" baseline="30000" dirty="0"/>
              <a:t>*This value is only a recommendation for ensuring data quality and is not included in the list of target values discussed in Section 4 of the </a:t>
            </a:r>
            <a:r>
              <a:rPr lang="en-US" sz="1700" i="1" baseline="30000" dirty="0"/>
              <a:t>Performance Testing Protocols, Metrics, and Target Values for Fine Particulate Matter Air Sensors</a:t>
            </a:r>
            <a:r>
              <a:rPr lang="en-US" sz="1700" baseline="30000" dirty="0"/>
              <a:t> document. </a:t>
            </a:r>
          </a:p>
        </p:txBody>
      </p:sp>
      <p:sp>
        <p:nvSpPr>
          <p:cNvPr id="2" name="Picture Placeholder 1">
            <a:extLst>
              <a:ext uri="{FF2B5EF4-FFF2-40B4-BE49-F238E27FC236}">
                <a16:creationId xmlns:a16="http://schemas.microsoft.com/office/drawing/2014/main" id="{91E78DD3-F9DE-4BC8-8D0B-9F11F62EB640}"/>
              </a:ext>
            </a:extLst>
          </p:cNvPr>
          <p:cNvSpPr>
            <a:spLocks noGrp="1"/>
          </p:cNvSpPr>
          <p:nvPr>
            <p:ph type="pic" sz="quarter" idx="13"/>
          </p:nvPr>
        </p:nvSpPr>
        <p:spPr/>
      </p:sp>
      <p:sp>
        <p:nvSpPr>
          <p:cNvPr id="17" name="Text Placeholder 6">
            <a:extLst>
              <a:ext uri="{FF2B5EF4-FFF2-40B4-BE49-F238E27FC236}">
                <a16:creationId xmlns:a16="http://schemas.microsoft.com/office/drawing/2014/main" id="{1B1553A4-D56B-48B5-A341-8713024DC269}"/>
              </a:ext>
            </a:extLst>
          </p:cNvPr>
          <p:cNvSpPr>
            <a:spLocks noGrp="1"/>
          </p:cNvSpPr>
          <p:nvPr>
            <p:ph type="body" sz="quarter" idx="14"/>
          </p:nvPr>
        </p:nvSpPr>
        <p:spPr>
          <a:xfrm>
            <a:off x="593725" y="777875"/>
            <a:ext cx="6264275" cy="1014413"/>
          </a:xfrm>
        </p:spPr>
        <p:txBody>
          <a:bodyPr/>
          <a:lstStyle/>
          <a:p>
            <a:endParaRPr lang="en-US" dirty="0"/>
          </a:p>
        </p:txBody>
      </p:sp>
      <p:sp>
        <p:nvSpPr>
          <p:cNvPr id="19" name="Text Placeholder 6">
            <a:extLst>
              <a:ext uri="{FF2B5EF4-FFF2-40B4-BE49-F238E27FC236}">
                <a16:creationId xmlns:a16="http://schemas.microsoft.com/office/drawing/2014/main" id="{85701BB1-D266-49BA-9881-5B47147C96AB}"/>
              </a:ext>
            </a:extLst>
          </p:cNvPr>
          <p:cNvSpPr>
            <a:spLocks noGrp="1"/>
          </p:cNvSpPr>
          <p:nvPr>
            <p:ph type="body" sz="quarter" idx="15"/>
          </p:nvPr>
        </p:nvSpPr>
        <p:spPr>
          <a:xfrm>
            <a:off x="7132320" y="329184"/>
            <a:ext cx="4361688" cy="1938528"/>
          </a:xfrm>
        </p:spPr>
        <p:txBody>
          <a:bodyPr/>
          <a:lstStyle/>
          <a:p>
            <a:endParaRPr lang="en-US" dirty="0"/>
          </a:p>
        </p:txBody>
      </p:sp>
    </p:spTree>
    <p:extLst>
      <p:ext uri="{BB962C8B-B14F-4D97-AF65-F5344CB8AC3E}">
        <p14:creationId xmlns:p14="http://schemas.microsoft.com/office/powerpoint/2010/main" val="398974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4F2AC9-9658-4E8C-BDC7-D0B45D979304}"/>
              </a:ext>
            </a:extLst>
          </p:cNvPr>
          <p:cNvSpPr>
            <a:spLocks noGrp="1"/>
          </p:cNvSpPr>
          <p:nvPr>
            <p:ph type="sldNum" sz="quarter" idx="12"/>
          </p:nvPr>
        </p:nvSpPr>
        <p:spPr/>
        <p:txBody>
          <a:bodyPr/>
          <a:lstStyle/>
          <a:p>
            <a:fld id="{F6B4F2FF-32AA-4E9A-BEAC-365ACD596F0C}" type="slidenum">
              <a:rPr lang="en-US" smtClean="0"/>
              <a:pPr/>
              <a:t>3</a:t>
            </a:fld>
            <a:endParaRPr lang="en-US" dirty="0"/>
          </a:p>
        </p:txBody>
      </p:sp>
      <p:sp>
        <p:nvSpPr>
          <p:cNvPr id="5" name="TextBox 4">
            <a:extLst>
              <a:ext uri="{FF2B5EF4-FFF2-40B4-BE49-F238E27FC236}">
                <a16:creationId xmlns:a16="http://schemas.microsoft.com/office/drawing/2014/main" id="{87C71407-EF7C-4BA0-806E-4181E2359064}"/>
              </a:ext>
            </a:extLst>
          </p:cNvPr>
          <p:cNvSpPr txBox="1"/>
          <p:nvPr/>
        </p:nvSpPr>
        <p:spPr>
          <a:xfrm>
            <a:off x="744835" y="3335117"/>
            <a:ext cx="13731259" cy="1169551"/>
          </a:xfrm>
          <a:prstGeom prst="rect">
            <a:avLst/>
          </a:prstGeom>
          <a:noFill/>
        </p:spPr>
        <p:txBody>
          <a:bodyPr wrap="square" rtlCol="0">
            <a:spAutoFit/>
          </a:bodyPr>
          <a:lstStyle/>
          <a:p>
            <a:pPr lvl="1">
              <a:buClr>
                <a:schemeClr val="tx1">
                  <a:lumMod val="65000"/>
                  <a:lumOff val="35000"/>
                </a:schemeClr>
              </a:buClr>
            </a:pPr>
            <a:r>
              <a:rPr lang="en-US" dirty="0"/>
              <a:t>Optionally, additional documentation may be attached or linked to digital versions alongside this report. Such documentation may include field reports and observations during the evaluation period, maintenance logs kept on sensors and reference instruments, standard operating procedures, and other documentation relevant to this evaluation report.  </a:t>
            </a:r>
          </a:p>
          <a:p>
            <a:pPr lvl="1">
              <a:buClr>
                <a:schemeClr val="tx1">
                  <a:lumMod val="65000"/>
                  <a:lumOff val="35000"/>
                </a:schemeClr>
              </a:buClr>
            </a:pPr>
            <a:endParaRPr lang="en-US" sz="1600" dirty="0">
              <a:latin typeface="+mj-lt"/>
            </a:endParaRPr>
          </a:p>
        </p:txBody>
      </p:sp>
      <p:sp>
        <p:nvSpPr>
          <p:cNvPr id="6" name="TextBox 5">
            <a:extLst>
              <a:ext uri="{FF2B5EF4-FFF2-40B4-BE49-F238E27FC236}">
                <a16:creationId xmlns:a16="http://schemas.microsoft.com/office/drawing/2014/main" id="{3E628B0D-3BD8-41B5-85B0-8006E4BA83A6}"/>
              </a:ext>
            </a:extLst>
          </p:cNvPr>
          <p:cNvSpPr txBox="1"/>
          <p:nvPr/>
        </p:nvSpPr>
        <p:spPr>
          <a:xfrm>
            <a:off x="744837" y="2568476"/>
            <a:ext cx="2893143" cy="400110"/>
          </a:xfrm>
          <a:prstGeom prst="rect">
            <a:avLst/>
          </a:prstGeom>
          <a:noFill/>
        </p:spPr>
        <p:txBody>
          <a:bodyPr wrap="square" rtlCol="0">
            <a:spAutoFit/>
          </a:bodyPr>
          <a:lstStyle/>
          <a:p>
            <a:r>
              <a:rPr lang="en-US" sz="2000" dirty="0">
                <a:latin typeface="+mj-lt"/>
              </a:rPr>
              <a:t>Supplemental Information</a:t>
            </a:r>
          </a:p>
        </p:txBody>
      </p:sp>
      <p:cxnSp>
        <p:nvCxnSpPr>
          <p:cNvPr id="7" name="Straight Connector 6">
            <a:extLst>
              <a:ext uri="{FF2B5EF4-FFF2-40B4-BE49-F238E27FC236}">
                <a16:creationId xmlns:a16="http://schemas.microsoft.com/office/drawing/2014/main" id="{67F5B0D9-1FC3-40BA-B697-B53ED943BD9E}"/>
              </a:ext>
            </a:extLst>
          </p:cNvPr>
          <p:cNvCxnSpPr>
            <a:cxnSpLocks/>
          </p:cNvCxnSpPr>
          <p:nvPr/>
        </p:nvCxnSpPr>
        <p:spPr>
          <a:xfrm>
            <a:off x="773421" y="3013662"/>
            <a:ext cx="14075428" cy="10914"/>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35CBF3A8-21BF-4348-8673-6D11DB01D959}"/>
              </a:ext>
            </a:extLst>
          </p:cNvPr>
          <p:cNvGraphicFramePr>
            <a:graphicFrameLocks noGrp="1"/>
          </p:cNvGraphicFramePr>
          <p:nvPr>
            <p:extLst>
              <p:ext uri="{D42A27DB-BD31-4B8C-83A1-F6EECF244321}">
                <p14:modId xmlns:p14="http://schemas.microsoft.com/office/powerpoint/2010/main" val="989789492"/>
              </p:ext>
            </p:extLst>
          </p:nvPr>
        </p:nvGraphicFramePr>
        <p:xfrm>
          <a:off x="1710150" y="4772325"/>
          <a:ext cx="12124499" cy="7104730"/>
        </p:xfrm>
        <a:graphic>
          <a:graphicData uri="http://schemas.openxmlformats.org/drawingml/2006/table">
            <a:tbl>
              <a:tblPr firstRow="1" bandRow="1">
                <a:tableStyleId>{69CF1AB2-1976-4502-BF36-3FF5EA218861}</a:tableStyleId>
              </a:tblPr>
              <a:tblGrid>
                <a:gridCol w="2751899">
                  <a:extLst>
                    <a:ext uri="{9D8B030D-6E8A-4147-A177-3AD203B41FA5}">
                      <a16:colId xmlns:a16="http://schemas.microsoft.com/office/drawing/2014/main" val="3814208030"/>
                    </a:ext>
                  </a:extLst>
                </a:gridCol>
                <a:gridCol w="914400">
                  <a:extLst>
                    <a:ext uri="{9D8B030D-6E8A-4147-A177-3AD203B41FA5}">
                      <a16:colId xmlns:a16="http://schemas.microsoft.com/office/drawing/2014/main" val="1546040442"/>
                    </a:ext>
                  </a:extLst>
                </a:gridCol>
                <a:gridCol w="8458200">
                  <a:extLst>
                    <a:ext uri="{9D8B030D-6E8A-4147-A177-3AD203B41FA5}">
                      <a16:colId xmlns:a16="http://schemas.microsoft.com/office/drawing/2014/main" val="2671771081"/>
                    </a:ext>
                  </a:extLst>
                </a:gridCol>
              </a:tblGrid>
              <a:tr h="472254">
                <a:tc>
                  <a:txBody>
                    <a:bodyPr/>
                    <a:lstStyle/>
                    <a:p>
                      <a:pPr algn="ctr"/>
                      <a:r>
                        <a:rPr lang="en-US" sz="1600" b="0" dirty="0"/>
                        <a:t>Supplemental Documentation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1600" b="0" dirty="0">
                          <a:solidFill>
                            <a:schemeClr val="tx1"/>
                          </a:solidFill>
                        </a:rPr>
                        <a:t>Attached</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1600" b="0" dirty="0">
                          <a:solidFill>
                            <a:schemeClr val="tx1"/>
                          </a:solidFill>
                        </a:rPr>
                        <a:t>Description &amp; URL or file path to documentation</a:t>
                      </a: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extLst>
                  <a:ext uri="{0D108BD9-81ED-4DB2-BD59-A6C34878D82A}">
                    <a16:rowId xmlns:a16="http://schemas.microsoft.com/office/drawing/2014/main" val="1289096914"/>
                  </a:ext>
                </a:extLst>
              </a:tr>
              <a:tr h="472254">
                <a:tc>
                  <a:txBody>
                    <a:bodyPr/>
                    <a:lstStyle/>
                    <a:p>
                      <a:pPr algn="ctr"/>
                      <a:r>
                        <a:rPr lang="en-US" sz="1500" dirty="0"/>
                        <a:t>Field Observations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endParaRPr lang="en-US" sz="15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028132026"/>
                  </a:ext>
                </a:extLst>
              </a:tr>
              <a:tr h="455970">
                <a:tc>
                  <a:txBody>
                    <a:bodyPr/>
                    <a:lstStyle/>
                    <a:p>
                      <a:pPr algn="ctr"/>
                      <a:r>
                        <a:rPr lang="en-US" sz="1500" dirty="0"/>
                        <a:t>Maintenance Logs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925963944"/>
                  </a:ext>
                </a:extLst>
              </a:tr>
              <a:tr h="441751">
                <a:tc>
                  <a:txBody>
                    <a:bodyPr/>
                    <a:lstStyle/>
                    <a:p>
                      <a:pPr algn="ctr"/>
                      <a:r>
                        <a:rPr lang="en-US" sz="1500" dirty="0"/>
                        <a:t>Standard Operating Procedure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80971964"/>
                  </a:ext>
                </a:extLst>
              </a:tr>
              <a:tr h="512967">
                <a:tc>
                  <a:txBody>
                    <a:bodyPr/>
                    <a:lstStyle/>
                    <a:p>
                      <a:pPr algn="ctr"/>
                      <a:r>
                        <a:rPr lang="en-US" sz="1500" dirty="0"/>
                        <a:t>Photos from Evaluation</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algn="ct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118000987"/>
                  </a:ext>
                </a:extLst>
              </a:tr>
              <a:tr h="512967">
                <a:tc>
                  <a:txBody>
                    <a:bodyPr/>
                    <a:lstStyle/>
                    <a:p>
                      <a:pPr algn="ctr"/>
                      <a:r>
                        <a:rPr lang="en-US" sz="1500" dirty="0"/>
                        <a:t>Product Specifications Sheet</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415246441"/>
                  </a:ext>
                </a:extLst>
              </a:tr>
              <a:tr h="512967">
                <a:tc>
                  <a:txBody>
                    <a:bodyPr/>
                    <a:lstStyle/>
                    <a:p>
                      <a:pPr algn="ctr"/>
                      <a:r>
                        <a:rPr lang="en-US" sz="1500" dirty="0"/>
                        <a:t>Product Manual</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2131425"/>
                  </a:ext>
                </a:extLst>
              </a:tr>
              <a:tr h="512967">
                <a:tc>
                  <a:txBody>
                    <a:bodyPr/>
                    <a:lstStyle/>
                    <a:p>
                      <a:pPr algn="ctr"/>
                      <a:r>
                        <a:rPr lang="en-US" sz="1500" dirty="0"/>
                        <a:t>Deployment Issues</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894317425"/>
                  </a:ext>
                </a:extLst>
              </a:tr>
              <a:tr h="512967">
                <a:tc>
                  <a:txBody>
                    <a:bodyPr/>
                    <a:lstStyle/>
                    <a:p>
                      <a:pPr algn="ctr"/>
                      <a:r>
                        <a:rPr lang="en-US" sz="1500" dirty="0"/>
                        <a:t>Data storage, transmission method narrative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61567411"/>
                  </a:ext>
                </a:extLst>
              </a:tr>
              <a:tr h="512967">
                <a:tc>
                  <a:txBody>
                    <a:bodyPr/>
                    <a:lstStyle/>
                    <a:p>
                      <a:pPr algn="ctr"/>
                      <a:r>
                        <a:rPr lang="en-US" sz="1500" dirty="0"/>
                        <a:t>Data correction method narrative</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346080301"/>
                  </a:ext>
                </a:extLst>
              </a:tr>
              <a:tr h="512967">
                <a:tc>
                  <a:txBody>
                    <a:bodyPr/>
                    <a:lstStyle/>
                    <a:p>
                      <a:pPr algn="ctr"/>
                      <a:r>
                        <a:rPr lang="en-US" sz="1500" dirty="0"/>
                        <a:t>Air Monitoring Station QAPP</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4035565705"/>
                  </a:ext>
                </a:extLst>
              </a:tr>
              <a:tr h="512967">
                <a:tc>
                  <a:txBody>
                    <a:bodyPr/>
                    <a:lstStyle/>
                    <a:p>
                      <a:pPr algn="ctr"/>
                      <a:r>
                        <a:rPr lang="en-US" sz="1500" dirty="0"/>
                        <a:t>QC Results from FRM/FEM Reference Monitor</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b"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tc>
                  <a:txBody>
                    <a:bodyPr/>
                    <a:lstStyle/>
                    <a:p>
                      <a:pPr algn="ctr" fontAlgn="b"/>
                      <a:endParaRPr lang="en-US" sz="1500" b="0" i="0" u="none" strike="noStrike" dirty="0">
                        <a:solidFill>
                          <a:srgbClr val="000000"/>
                        </a:solidFill>
                        <a:effectLst/>
                        <a:latin typeface="Calibri" panose="020F0502020204030204" pitchFamily="34" charset="0"/>
                      </a:endParaRPr>
                    </a:p>
                  </a:txBody>
                  <a:tcPr marL="16764" marR="16764" marT="1676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1134878883"/>
                  </a:ext>
                </a:extLst>
              </a:tr>
              <a:tr h="461010">
                <a:tc>
                  <a:txBody>
                    <a:bodyPr/>
                    <a:lstStyle/>
                    <a:p>
                      <a:pPr algn="ctr"/>
                      <a:r>
                        <a:rPr lang="en-US" sz="1500" dirty="0"/>
                        <a:t>Other</a:t>
                      </a:r>
                    </a:p>
                  </a:txBody>
                  <a:tcPr marL="201168" marR="201168" marT="100584" marB="100584" anchor="ct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FD0EB"/>
                    </a:solidFill>
                  </a:tcPr>
                </a:tc>
                <a:tc>
                  <a:txBody>
                    <a:bodyPr/>
                    <a:lstStyle/>
                    <a:p>
                      <a:pPr marL="0" marR="0" lvl="0" indent="0" algn="ctr" defTabSz="1554480" rtl="0" eaLnBrk="1" fontAlgn="auto" latinLnBrk="0" hangingPunct="1">
                        <a:lnSpc>
                          <a:spcPct val="100000"/>
                        </a:lnSpc>
                        <a:spcBef>
                          <a:spcPts val="0"/>
                        </a:spcBef>
                        <a:spcAft>
                          <a:spcPts val="0"/>
                        </a:spcAft>
                        <a:buClrTx/>
                        <a:buSzTx/>
                        <a:buFontTx/>
                        <a:buNone/>
                        <a:tabLst/>
                        <a:defRPr/>
                      </a:pPr>
                      <a:r>
                        <a:rPr lang="en-US" sz="2000" dirty="0">
                          <a:solidFill>
                            <a:schemeClr val="tx1"/>
                          </a:solidFill>
                          <a:sym typeface="Wingdings" panose="05000000000000000000" pitchFamily="2" charset="2"/>
                        </a:rPr>
                        <a:t></a:t>
                      </a:r>
                      <a:endParaRPr lang="en-US" sz="2000" dirty="0">
                        <a:solidFill>
                          <a:schemeClr val="tx1"/>
                        </a:solidFill>
                      </a:endParaRPr>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tc>
                  <a:txBody>
                    <a:bodyPr/>
                    <a:lstStyle/>
                    <a:p>
                      <a:pPr algn="ctr"/>
                      <a:endParaRPr lang="en-US" sz="1500" dirty="0"/>
                    </a:p>
                  </a:txBody>
                  <a:tcPr marL="201168" marR="201168" marT="100584" marB="100584"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E8EEF8"/>
                    </a:solidFill>
                  </a:tcPr>
                </a:tc>
                <a:extLst>
                  <a:ext uri="{0D108BD9-81ED-4DB2-BD59-A6C34878D82A}">
                    <a16:rowId xmlns:a16="http://schemas.microsoft.com/office/drawing/2014/main" val="2094105224"/>
                  </a:ext>
                </a:extLst>
              </a:tr>
            </a:tbl>
          </a:graphicData>
        </a:graphic>
      </p:graphicFrame>
      <p:sp>
        <p:nvSpPr>
          <p:cNvPr id="2" name="Picture Placeholder 1">
            <a:extLst>
              <a:ext uri="{FF2B5EF4-FFF2-40B4-BE49-F238E27FC236}">
                <a16:creationId xmlns:a16="http://schemas.microsoft.com/office/drawing/2014/main" id="{12BA04D6-C757-4968-BA01-F5D9DB9535A0}"/>
              </a:ext>
            </a:extLst>
          </p:cNvPr>
          <p:cNvSpPr>
            <a:spLocks noGrp="1"/>
          </p:cNvSpPr>
          <p:nvPr>
            <p:ph type="pic" sz="quarter" idx="13"/>
          </p:nvPr>
        </p:nvSpPr>
        <p:spPr/>
      </p:sp>
      <p:sp>
        <p:nvSpPr>
          <p:cNvPr id="13" name="Text Placeholder 6">
            <a:extLst>
              <a:ext uri="{FF2B5EF4-FFF2-40B4-BE49-F238E27FC236}">
                <a16:creationId xmlns:a16="http://schemas.microsoft.com/office/drawing/2014/main" id="{57381A0D-B69E-4A24-B245-72BF7BC8473F}"/>
              </a:ext>
            </a:extLst>
          </p:cNvPr>
          <p:cNvSpPr>
            <a:spLocks noGrp="1"/>
          </p:cNvSpPr>
          <p:nvPr>
            <p:ph type="body" sz="quarter" idx="14"/>
          </p:nvPr>
        </p:nvSpPr>
        <p:spPr>
          <a:xfrm>
            <a:off x="593725" y="777875"/>
            <a:ext cx="6264275" cy="1014413"/>
          </a:xfrm>
        </p:spPr>
        <p:txBody>
          <a:bodyPr/>
          <a:lstStyle/>
          <a:p>
            <a:endParaRPr lang="en-US" dirty="0"/>
          </a:p>
        </p:txBody>
      </p:sp>
      <p:sp>
        <p:nvSpPr>
          <p:cNvPr id="14" name="Text Placeholder 6">
            <a:extLst>
              <a:ext uri="{FF2B5EF4-FFF2-40B4-BE49-F238E27FC236}">
                <a16:creationId xmlns:a16="http://schemas.microsoft.com/office/drawing/2014/main" id="{82BD2AFD-C4C4-4B13-9B40-F1FA8C3DD477}"/>
              </a:ext>
            </a:extLst>
          </p:cNvPr>
          <p:cNvSpPr>
            <a:spLocks noGrp="1"/>
          </p:cNvSpPr>
          <p:nvPr>
            <p:ph type="body" sz="quarter" idx="15"/>
          </p:nvPr>
        </p:nvSpPr>
        <p:spPr>
          <a:xfrm>
            <a:off x="7132320" y="329184"/>
            <a:ext cx="4361688" cy="1938528"/>
          </a:xfrm>
        </p:spPr>
        <p:txBody>
          <a:bodyPr/>
          <a:lstStyle/>
          <a:p>
            <a:endParaRPr lang="en-US" dirty="0"/>
          </a:p>
        </p:txBody>
      </p:sp>
    </p:spTree>
    <p:extLst>
      <p:ext uri="{BB962C8B-B14F-4D97-AF65-F5344CB8AC3E}">
        <p14:creationId xmlns:p14="http://schemas.microsoft.com/office/powerpoint/2010/main" val="3695094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B7F40B6-D714-4EF6-AFD4-B91ECB6C56AF}">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F74A1CA-13BB-47D6-BED8-7BB779EE72DF}">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9f62856-1543-49d4-a736-4569d363f533"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564A490502BCE94B94B40D182DF629A7" ma:contentTypeVersion="10" ma:contentTypeDescription="Create a new document." ma:contentTypeScope="" ma:versionID="edc9365ca1982d5cfb353b974c2fd121">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92953017-96f5-40cd-8d9e-826506a80b1b" targetNamespace="http://schemas.microsoft.com/office/2006/metadata/properties" ma:root="true" ma:fieldsID="0e17b492b81938533bbafcb3131407c0" ns1:_="" ns2:_="" ns3:_="" ns4:_="" ns5:_="">
    <xsd:import namespace="http://schemas.microsoft.com/sharepoint/v3"/>
    <xsd:import namespace="4ffa91fb-a0ff-4ac5-b2db-65c790d184a4"/>
    <xsd:import namespace="http://schemas.microsoft.com/sharepoint.v3"/>
    <xsd:import namespace="http://schemas.microsoft.com/sharepoint/v3/fields"/>
    <xsd:import namespace="92953017-96f5-40cd-8d9e-826506a80b1b"/>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DateTaken" minOccurs="0"/>
                <xsd:element ref="ns5:MediaServiceAutoTags" minOccurs="0"/>
                <xsd:element ref="ns5:MediaServiceLocation" minOccurs="0"/>
                <xsd:element ref="ns5:MediaServiceGenerationTime" minOccurs="0"/>
                <xsd:element ref="ns5:MediaServiceEventHashCode"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6ee246d2-a944-4618-a179-8c093568d6d1}" ma:internalName="TaxCatchAllLabel" ma:readOnly="true" ma:showField="CatchAllDataLabel" ma:web="9fc000db-11b0-40bf-9452-f6a3041727fd">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6ee246d2-a944-4618-a179-8c093568d6d1}" ma:internalName="TaxCatchAll" ma:showField="CatchAllData" ma:web="9fc000db-11b0-40bf-9452-f6a3041727f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953017-96f5-40cd-8d9e-826506a80b1b"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Location" ma:index="32" nillable="true" ma:displayName="Location" ma:internalName="MediaServiceLocatio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OCR" ma:index="3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Source xmlns="http://schemas.microsoft.com/sharepoint/v3/fields" xsi:nil="true"/>
    <Language xmlns="http://schemas.microsoft.com/sharepoint/v3">English</Language>
    <j747ac98061d40f0aa7bd47e1db5675d xmlns="4ffa91fb-a0ff-4ac5-b2db-65c790d184a4">
      <Terms xmlns="http://schemas.microsoft.com/office/infopath/2007/PartnerControls"/>
    </j747ac98061d40f0aa7bd47e1db5675d>
    <External_x0020_Contributor xmlns="4ffa91fb-a0ff-4ac5-b2db-65c790d184a4" xsi:nil="true"/>
    <TaxKeywordTaxHTField xmlns="4ffa91fb-a0ff-4ac5-b2db-65c790d184a4">
      <Terms xmlns="http://schemas.microsoft.com/office/infopath/2007/PartnerControls"/>
    </TaxKeywordTaxHTField>
    <Record xmlns="4ffa91fb-a0ff-4ac5-b2db-65c790d184a4">Shared</Record>
    <Rights xmlns="4ffa91fb-a0ff-4ac5-b2db-65c790d184a4" xsi:nil="true"/>
    <Document_x0020_Creation_x0020_Date xmlns="4ffa91fb-a0ff-4ac5-b2db-65c790d184a4">2020-03-04T16:29:16+00:00</Document_x0020_Creation_x0020_Date>
    <EPA_x0020_Office xmlns="4ffa91fb-a0ff-4ac5-b2db-65c790d184a4" xsi:nil="true"/>
    <CategoryDescription xmlns="http://schemas.microsoft.com/sharepoint.v3" xsi:nil="true"/>
    <Identifier xmlns="4ffa91fb-a0ff-4ac5-b2db-65c790d184a4" xsi:nil="true"/>
    <_Coverage xmlns="http://schemas.microsoft.com/sharepoint/v3/fields" xsi:nil="true"/>
    <Creator xmlns="4ffa91fb-a0ff-4ac5-b2db-65c790d184a4">
      <UserInfo>
        <DisplayName/>
        <AccountId xsi:nil="true"/>
        <AccountType/>
      </UserInfo>
    </Creator>
    <EPA_x0020_Related_x0020_Documents xmlns="4ffa91fb-a0ff-4ac5-b2db-65c790d184a4" xsi:nil="true"/>
    <EPA_x0020_Contributor xmlns="4ffa91fb-a0ff-4ac5-b2db-65c790d184a4">
      <UserInfo>
        <DisplayName/>
        <AccountId xsi:nil="true"/>
        <AccountType/>
      </UserInfo>
    </EPA_x0020_Contributor>
    <TaxCatchAll xmlns="4ffa91fb-a0ff-4ac5-b2db-65c790d184a4"/>
  </documentManagement>
</p:properties>
</file>

<file path=customXml/itemProps1.xml><?xml version="1.0" encoding="utf-8"?>
<ds:datastoreItem xmlns:ds="http://schemas.openxmlformats.org/officeDocument/2006/customXml" ds:itemID="{E3A66A80-EEBD-4235-BF6F-659447EA7FC0}">
  <ds:schemaRefs>
    <ds:schemaRef ds:uri="http://schemas.microsoft.com/sharepoint/v3/contenttype/forms"/>
  </ds:schemaRefs>
</ds:datastoreItem>
</file>

<file path=customXml/itemProps2.xml><?xml version="1.0" encoding="utf-8"?>
<ds:datastoreItem xmlns:ds="http://schemas.openxmlformats.org/officeDocument/2006/customXml" ds:itemID="{9D969709-82DA-4F6F-85CB-B966EACA0A33}">
  <ds:schemaRefs>
    <ds:schemaRef ds:uri="Microsoft.SharePoint.Taxonomy.ContentTypeSync"/>
  </ds:schemaRefs>
</ds:datastoreItem>
</file>

<file path=customXml/itemProps3.xml><?xml version="1.0" encoding="utf-8"?>
<ds:datastoreItem xmlns:ds="http://schemas.openxmlformats.org/officeDocument/2006/customXml" ds:itemID="{2D729AC4-7E4A-4753-A9DC-47559C341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fa91fb-a0ff-4ac5-b2db-65c790d184a4"/>
    <ds:schemaRef ds:uri="http://schemas.microsoft.com/sharepoint.v3"/>
    <ds:schemaRef ds:uri="http://schemas.microsoft.com/sharepoint/v3/fields"/>
    <ds:schemaRef ds:uri="92953017-96f5-40cd-8d9e-826506a80b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EED311A-CCB5-4625-B52F-BB9F85A51581}">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4ffa91fb-a0ff-4ac5-b2db-65c790d184a4"/>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4404</TotalTime>
  <Words>678</Words>
  <Application>Microsoft Office PowerPoint</Application>
  <PresentationFormat>Custom</PresentationFormat>
  <Paragraphs>169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Frederick, Samuel</dc:creator>
  <cp:lastModifiedBy>Samuel Frederick</cp:lastModifiedBy>
  <cp:revision>133</cp:revision>
  <cp:lastPrinted>2020-04-03T13:22:14Z</cp:lastPrinted>
  <dcterms:created xsi:type="dcterms:W3CDTF">2020-03-04T15:35:10Z</dcterms:created>
  <dcterms:modified xsi:type="dcterms:W3CDTF">2020-12-29T14:16:20Z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0x010100564A490502BCE94B94B40D182DF629A7</vt:lpwstr>
  </property>
  <property fmtid="{D5CDD505-2E9C-101B-9397-08002B2CF9AE}" pid="3" name="TaxKeyword">
    <vt:lpwstr/>
  </property>
  <property fmtid="{D5CDD505-2E9C-101B-9397-08002B2CF9AE}" pid="4" name="e3f09c3df709400db2417a7161762d62">
    <vt:lpwstr/>
  </property>
  <property fmtid="{D5CDD505-2E9C-101B-9397-08002B2CF9AE}" pid="5" name="EPA_x0020_Subject">
    <vt:lpwstr/>
  </property>
  <property fmtid="{D5CDD505-2E9C-101B-9397-08002B2CF9AE}" pid="6" name="Document Type">
    <vt:lpwstr/>
  </property>
  <property fmtid="{D5CDD505-2E9C-101B-9397-08002B2CF9AE}" pid="7" name="EPA Subject">
    <vt:lpwstr/>
  </property>
</Properties>
</file>