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8"/>
  </p:notesMasterIdLst>
  <p:handoutMasterIdLst>
    <p:handoutMasterId r:id="rId9"/>
  </p:handoutMasterIdLst>
  <p:sldIdLst>
    <p:sldId id="256" r:id="rId6"/>
    <p:sldId id="260" r:id="rId7"/>
  </p:sldIdLst>
  <p:sldSz cx="15544800" cy="20116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8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k, Samuel" initials="FS" lastIdx="3" clrIdx="0">
    <p:extLst>
      <p:ext uri="{19B8F6BF-5375-455C-9EA6-DF929625EA0E}">
        <p15:presenceInfo xmlns:p15="http://schemas.microsoft.com/office/powerpoint/2012/main" userId="S::Frederick.Samuel@epa.gov::090dec4f-7d84-4616-bef6-b2226d1b24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D8E2"/>
    <a:srgbClr val="FFFFFF"/>
    <a:srgbClr val="E0E8F5"/>
    <a:srgbClr val="BFD0EB"/>
    <a:srgbClr val="ECECF0"/>
    <a:srgbClr val="D7D9E1"/>
    <a:srgbClr val="DEDEEA"/>
    <a:srgbClr val="EAEAF2"/>
    <a:srgbClr val="E5E6EF"/>
    <a:srgbClr val="E3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5" autoAdjust="0"/>
    <p:restoredTop sz="94660"/>
  </p:normalViewPr>
  <p:slideViewPr>
    <p:cSldViewPr snapToGrid="0">
      <p:cViewPr>
        <p:scale>
          <a:sx n="60" d="100"/>
          <a:sy n="60" d="100"/>
        </p:scale>
        <p:origin x="28" y="-548"/>
      </p:cViewPr>
      <p:guideLst>
        <p:guide orient="horz" pos="6336"/>
        <p:guide pos="4896"/>
      </p:guideLst>
    </p:cSldViewPr>
  </p:slideViewPr>
  <p:notesTextViewPr>
    <p:cViewPr>
      <p:scale>
        <a:sx n="1" d="1"/>
        <a:sy n="1" d="1"/>
      </p:scale>
      <p:origin x="0" y="0"/>
    </p:cViewPr>
  </p:notesTextViewPr>
  <p:notesViewPr>
    <p:cSldViewPr snapToGrid="0">
      <p:cViewPr varScale="1">
        <p:scale>
          <a:sx n="90" d="100"/>
          <a:sy n="90" d="100"/>
        </p:scale>
        <p:origin x="4022"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erick, Samuel" userId="090dec4f-7d84-4616-bef6-b2226d1b24c4" providerId="ADAL" clId="{16E7F5A5-37CD-4DCF-AA86-0430B846547F}"/>
    <pc:docChg chg="custSel modSld modMainMaster">
      <pc:chgData name="Frederick, Samuel" userId="090dec4f-7d84-4616-bef6-b2226d1b24c4" providerId="ADAL" clId="{16E7F5A5-37CD-4DCF-AA86-0430B846547F}" dt="2021-06-25T17:32:23.351" v="27" actId="20577"/>
      <pc:docMkLst>
        <pc:docMk/>
      </pc:docMkLst>
      <pc:sldChg chg="addSp delSp modSp mod">
        <pc:chgData name="Frederick, Samuel" userId="090dec4f-7d84-4616-bef6-b2226d1b24c4" providerId="ADAL" clId="{16E7F5A5-37CD-4DCF-AA86-0430B846547F}" dt="2021-06-25T17:32:23.351" v="27" actId="20577"/>
        <pc:sldMkLst>
          <pc:docMk/>
          <pc:sldMk cId="1609848839" sldId="256"/>
        </pc:sldMkLst>
        <pc:spChg chg="add mod">
          <ac:chgData name="Frederick, Samuel" userId="090dec4f-7d84-4616-bef6-b2226d1b24c4" providerId="ADAL" clId="{16E7F5A5-37CD-4DCF-AA86-0430B846547F}" dt="2021-06-25T17:28:15.461" v="9"/>
          <ac:spMkLst>
            <pc:docMk/>
            <pc:sldMk cId="1609848839" sldId="256"/>
            <ac:spMk id="2" creationId="{DF25D9C5-0140-43A2-9D86-F50EC8F42E3A}"/>
          </ac:spMkLst>
        </pc:spChg>
        <pc:spChg chg="del">
          <ac:chgData name="Frederick, Samuel" userId="090dec4f-7d84-4616-bef6-b2226d1b24c4" providerId="ADAL" clId="{16E7F5A5-37CD-4DCF-AA86-0430B846547F}" dt="2021-06-25T17:28:15.461" v="9"/>
          <ac:spMkLst>
            <pc:docMk/>
            <pc:sldMk cId="1609848839" sldId="256"/>
            <ac:spMk id="3" creationId="{EC43C2E1-FF84-42C2-B9B6-D45A6FDCF74E}"/>
          </ac:spMkLst>
        </pc:spChg>
        <pc:spChg chg="add mod">
          <ac:chgData name="Frederick, Samuel" userId="090dec4f-7d84-4616-bef6-b2226d1b24c4" providerId="ADAL" clId="{16E7F5A5-37CD-4DCF-AA86-0430B846547F}" dt="2021-06-25T17:28:15.461" v="9"/>
          <ac:spMkLst>
            <pc:docMk/>
            <pc:sldMk cId="1609848839" sldId="256"/>
            <ac:spMk id="4" creationId="{5FA2AB1B-0DDB-4270-9042-278DCF800F26}"/>
          </ac:spMkLst>
        </pc:spChg>
        <pc:spChg chg="add mod">
          <ac:chgData name="Frederick, Samuel" userId="090dec4f-7d84-4616-bef6-b2226d1b24c4" providerId="ADAL" clId="{16E7F5A5-37CD-4DCF-AA86-0430B846547F}" dt="2021-06-25T17:28:15.461" v="9"/>
          <ac:spMkLst>
            <pc:docMk/>
            <pc:sldMk cId="1609848839" sldId="256"/>
            <ac:spMk id="6" creationId="{D5BA74ED-89C1-407E-9747-8407E312C6D6}"/>
          </ac:spMkLst>
        </pc:spChg>
        <pc:spChg chg="del">
          <ac:chgData name="Frederick, Samuel" userId="090dec4f-7d84-4616-bef6-b2226d1b24c4" providerId="ADAL" clId="{16E7F5A5-37CD-4DCF-AA86-0430B846547F}" dt="2021-06-25T17:28:15.461" v="9"/>
          <ac:spMkLst>
            <pc:docMk/>
            <pc:sldMk cId="1609848839" sldId="256"/>
            <ac:spMk id="30" creationId="{52383DDE-3607-48CE-A7B4-400D3E2BA74C}"/>
          </ac:spMkLst>
        </pc:spChg>
        <pc:spChg chg="del">
          <ac:chgData name="Frederick, Samuel" userId="090dec4f-7d84-4616-bef6-b2226d1b24c4" providerId="ADAL" clId="{16E7F5A5-37CD-4DCF-AA86-0430B846547F}" dt="2021-06-25T17:28:15.461" v="9"/>
          <ac:spMkLst>
            <pc:docMk/>
            <pc:sldMk cId="1609848839" sldId="256"/>
            <ac:spMk id="32" creationId="{8803B0E4-94DC-49ED-B09E-4AB178653AAC}"/>
          </ac:spMkLst>
        </pc:spChg>
        <pc:graphicFrameChg chg="mod">
          <ac:chgData name="Frederick, Samuel" userId="090dec4f-7d84-4616-bef6-b2226d1b24c4" providerId="ADAL" clId="{16E7F5A5-37CD-4DCF-AA86-0430B846547F}" dt="2021-06-25T17:29:35.720" v="12"/>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16E7F5A5-37CD-4DCF-AA86-0430B846547F}" dt="2021-06-25T17:31:36.901" v="18" actId="20577"/>
          <ac:graphicFrameMkLst>
            <pc:docMk/>
            <pc:sldMk cId="1609848839" sldId="256"/>
            <ac:graphicFrameMk id="75" creationId="{6EB4E630-8A33-412B-A3BF-8934090A792B}"/>
          </ac:graphicFrameMkLst>
        </pc:graphicFrameChg>
        <pc:graphicFrameChg chg="modGraphic">
          <ac:chgData name="Frederick, Samuel" userId="090dec4f-7d84-4616-bef6-b2226d1b24c4" providerId="ADAL" clId="{16E7F5A5-37CD-4DCF-AA86-0430B846547F}" dt="2021-06-25T17:32:23.351" v="27" actId="20577"/>
          <ac:graphicFrameMkLst>
            <pc:docMk/>
            <pc:sldMk cId="1609848839" sldId="256"/>
            <ac:graphicFrameMk id="76" creationId="{CFBC78B5-ECBB-4AC5-A5A0-78434B4C50A3}"/>
          </ac:graphicFrameMkLst>
        </pc:graphicFrameChg>
      </pc:sldChg>
      <pc:sldChg chg="addSp delSp modSp">
        <pc:chgData name="Frederick, Samuel" userId="090dec4f-7d84-4616-bef6-b2226d1b24c4" providerId="ADAL" clId="{16E7F5A5-37CD-4DCF-AA86-0430B846547F}" dt="2021-06-25T17:28:34.500" v="11"/>
        <pc:sldMkLst>
          <pc:docMk/>
          <pc:sldMk cId="3695094907" sldId="260"/>
        </pc:sldMkLst>
        <pc:spChg chg="del">
          <ac:chgData name="Frederick, Samuel" userId="090dec4f-7d84-4616-bef6-b2226d1b24c4" providerId="ADAL" clId="{16E7F5A5-37CD-4DCF-AA86-0430B846547F}" dt="2021-06-25T17:28:19.994" v="10"/>
          <ac:spMkLst>
            <pc:docMk/>
            <pc:sldMk cId="3695094907" sldId="260"/>
            <ac:spMk id="2" creationId="{12BA04D6-C757-4968-BA01-F5D9DB9535A0}"/>
          </ac:spMkLst>
        </pc:spChg>
        <pc:spChg chg="mod">
          <ac:chgData name="Frederick, Samuel" userId="090dec4f-7d84-4616-bef6-b2226d1b24c4" providerId="ADAL" clId="{16E7F5A5-37CD-4DCF-AA86-0430B846547F}" dt="2021-06-25T17:28:34.500" v="11"/>
          <ac:spMkLst>
            <pc:docMk/>
            <pc:sldMk cId="3695094907" sldId="260"/>
            <ac:spMk id="3" creationId="{134F2AC9-9658-4E8C-BDC7-D0B45D979304}"/>
          </ac:spMkLst>
        </pc:spChg>
        <pc:spChg chg="add del mod">
          <ac:chgData name="Frederick, Samuel" userId="090dec4f-7d84-4616-bef6-b2226d1b24c4" providerId="ADAL" clId="{16E7F5A5-37CD-4DCF-AA86-0430B846547F}" dt="2021-06-25T17:28:34.500" v="11"/>
          <ac:spMkLst>
            <pc:docMk/>
            <pc:sldMk cId="3695094907" sldId="260"/>
            <ac:spMk id="4" creationId="{BD872500-41B1-4493-B51E-9C4455726B09}"/>
          </ac:spMkLst>
        </pc:spChg>
        <pc:spChg chg="add del mod">
          <ac:chgData name="Frederick, Samuel" userId="090dec4f-7d84-4616-bef6-b2226d1b24c4" providerId="ADAL" clId="{16E7F5A5-37CD-4DCF-AA86-0430B846547F}" dt="2021-06-25T17:28:34.500" v="11"/>
          <ac:spMkLst>
            <pc:docMk/>
            <pc:sldMk cId="3695094907" sldId="260"/>
            <ac:spMk id="9" creationId="{5D9DB8B7-AC2C-4666-ACFE-07D9C1A4959C}"/>
          </ac:spMkLst>
        </pc:spChg>
        <pc:spChg chg="add del mod">
          <ac:chgData name="Frederick, Samuel" userId="090dec4f-7d84-4616-bef6-b2226d1b24c4" providerId="ADAL" clId="{16E7F5A5-37CD-4DCF-AA86-0430B846547F}" dt="2021-06-25T17:28:34.500" v="11"/>
          <ac:spMkLst>
            <pc:docMk/>
            <pc:sldMk cId="3695094907" sldId="260"/>
            <ac:spMk id="10" creationId="{655821AA-1CEA-421C-B7D3-05D675322271}"/>
          </ac:spMkLst>
        </pc:spChg>
        <pc:spChg chg="add mod">
          <ac:chgData name="Frederick, Samuel" userId="090dec4f-7d84-4616-bef6-b2226d1b24c4" providerId="ADAL" clId="{16E7F5A5-37CD-4DCF-AA86-0430B846547F}" dt="2021-06-25T17:28:34.500" v="11"/>
          <ac:spMkLst>
            <pc:docMk/>
            <pc:sldMk cId="3695094907" sldId="260"/>
            <ac:spMk id="11" creationId="{298F8845-151A-4903-B51E-36945146BEA6}"/>
          </ac:spMkLst>
        </pc:spChg>
        <pc:spChg chg="add mod">
          <ac:chgData name="Frederick, Samuel" userId="090dec4f-7d84-4616-bef6-b2226d1b24c4" providerId="ADAL" clId="{16E7F5A5-37CD-4DCF-AA86-0430B846547F}" dt="2021-06-25T17:28:34.500" v="11"/>
          <ac:spMkLst>
            <pc:docMk/>
            <pc:sldMk cId="3695094907" sldId="260"/>
            <ac:spMk id="12" creationId="{A982DFAA-961C-4308-8521-CD2CC0B5C8EC}"/>
          </ac:spMkLst>
        </pc:spChg>
        <pc:spChg chg="del">
          <ac:chgData name="Frederick, Samuel" userId="090dec4f-7d84-4616-bef6-b2226d1b24c4" providerId="ADAL" clId="{16E7F5A5-37CD-4DCF-AA86-0430B846547F}" dt="2021-06-25T17:28:19.994" v="10"/>
          <ac:spMkLst>
            <pc:docMk/>
            <pc:sldMk cId="3695094907" sldId="260"/>
            <ac:spMk id="13" creationId="{57381A0D-B69E-4A24-B245-72BF7BC8473F}"/>
          </ac:spMkLst>
        </pc:spChg>
        <pc:spChg chg="del">
          <ac:chgData name="Frederick, Samuel" userId="090dec4f-7d84-4616-bef6-b2226d1b24c4" providerId="ADAL" clId="{16E7F5A5-37CD-4DCF-AA86-0430B846547F}" dt="2021-06-25T17:28:19.994" v="10"/>
          <ac:spMkLst>
            <pc:docMk/>
            <pc:sldMk cId="3695094907" sldId="260"/>
            <ac:spMk id="14" creationId="{82BD2AFD-C4C4-4B13-9B40-F1FA8C3DD477}"/>
          </ac:spMkLst>
        </pc:spChg>
        <pc:spChg chg="add mod">
          <ac:chgData name="Frederick, Samuel" userId="090dec4f-7d84-4616-bef6-b2226d1b24c4" providerId="ADAL" clId="{16E7F5A5-37CD-4DCF-AA86-0430B846547F}" dt="2021-06-25T17:28:34.500" v="11"/>
          <ac:spMkLst>
            <pc:docMk/>
            <pc:sldMk cId="3695094907" sldId="260"/>
            <ac:spMk id="15" creationId="{166E19D3-E968-46F8-A6B6-6F87ED2DA99E}"/>
          </ac:spMkLst>
        </pc:spChg>
      </pc:sldChg>
      <pc:sldMasterChg chg="modSldLayout">
        <pc:chgData name="Frederick, Samuel" userId="090dec4f-7d84-4616-bef6-b2226d1b24c4" providerId="ADAL" clId="{16E7F5A5-37CD-4DCF-AA86-0430B846547F}" dt="2021-06-25T17:27:48.261" v="8"/>
        <pc:sldMasterMkLst>
          <pc:docMk/>
          <pc:sldMasterMk cId="1191321755" sldId="2147483684"/>
        </pc:sldMasterMkLst>
        <pc:sldLayoutChg chg="addSp modSp mod">
          <pc:chgData name="Frederick, Samuel" userId="090dec4f-7d84-4616-bef6-b2226d1b24c4" providerId="ADAL" clId="{16E7F5A5-37CD-4DCF-AA86-0430B846547F}" dt="2021-06-25T17:27:12.899" v="6" actId="20577"/>
          <pc:sldLayoutMkLst>
            <pc:docMk/>
            <pc:sldMasterMk cId="1191321755" sldId="2147483684"/>
            <pc:sldLayoutMk cId="6746695" sldId="2147483685"/>
          </pc:sldLayoutMkLst>
          <pc:spChg chg="mod">
            <ac:chgData name="Frederick, Samuel" userId="090dec4f-7d84-4616-bef6-b2226d1b24c4" providerId="ADAL" clId="{16E7F5A5-37CD-4DCF-AA86-0430B846547F}" dt="2021-06-25T17:26:13.008" v="3" actId="14100"/>
            <ac:spMkLst>
              <pc:docMk/>
              <pc:sldMasterMk cId="1191321755" sldId="2147483684"/>
              <pc:sldLayoutMk cId="6746695" sldId="2147483685"/>
              <ac:spMk id="7" creationId="{9C129ADE-2450-4964-9002-6159F00A83DF}"/>
            </ac:spMkLst>
          </pc:spChg>
          <pc:spChg chg="add mod">
            <ac:chgData name="Frederick, Samuel" userId="090dec4f-7d84-4616-bef6-b2226d1b24c4" providerId="ADAL" clId="{16E7F5A5-37CD-4DCF-AA86-0430B846547F}" dt="2021-06-25T17:27:12.899" v="6" actId="20577"/>
            <ac:spMkLst>
              <pc:docMk/>
              <pc:sldMasterMk cId="1191321755" sldId="2147483684"/>
              <pc:sldLayoutMk cId="6746695" sldId="2147483685"/>
              <ac:spMk id="9" creationId="{B2C3F971-6563-4D48-8CDB-134B7D63D25E}"/>
            </ac:spMkLst>
          </pc:spChg>
        </pc:sldLayoutChg>
        <pc:sldLayoutChg chg="addSp delSp modSp mod">
          <pc:chgData name="Frederick, Samuel" userId="090dec4f-7d84-4616-bef6-b2226d1b24c4" providerId="ADAL" clId="{16E7F5A5-37CD-4DCF-AA86-0430B846547F}" dt="2021-06-25T17:27:48.261" v="8"/>
          <pc:sldLayoutMkLst>
            <pc:docMk/>
            <pc:sldMasterMk cId="1191321755" sldId="2147483684"/>
            <pc:sldLayoutMk cId="1708679687" sldId="2147483696"/>
          </pc:sldLayoutMkLst>
          <pc:spChg chg="del">
            <ac:chgData name="Frederick, Samuel" userId="090dec4f-7d84-4616-bef6-b2226d1b24c4" providerId="ADAL" clId="{16E7F5A5-37CD-4DCF-AA86-0430B846547F}" dt="2021-06-25T17:27:46.993" v="7" actId="478"/>
            <ac:spMkLst>
              <pc:docMk/>
              <pc:sldMasterMk cId="1191321755" sldId="2147483684"/>
              <pc:sldLayoutMk cId="1708679687" sldId="2147483696"/>
              <ac:spMk id="6" creationId="{4A98EBBE-82D6-4F96-BC74-AD84E61479EE}"/>
            </ac:spMkLst>
          </pc:spChg>
          <pc:spChg chg="add mod">
            <ac:chgData name="Frederick, Samuel" userId="090dec4f-7d84-4616-bef6-b2226d1b24c4" providerId="ADAL" clId="{16E7F5A5-37CD-4DCF-AA86-0430B846547F}" dt="2021-06-25T17:27:48.261" v="8"/>
            <ac:spMkLst>
              <pc:docMk/>
              <pc:sldMasterMk cId="1191321755" sldId="2147483684"/>
              <pc:sldLayoutMk cId="1708679687" sldId="2147483696"/>
              <ac:spMk id="11" creationId="{8B99C8BF-BF9B-481F-A038-CC1E27893E66}"/>
            </ac:spMkLst>
          </pc:spChg>
          <pc:spChg chg="add mod">
            <ac:chgData name="Frederick, Samuel" userId="090dec4f-7d84-4616-bef6-b2226d1b24c4" providerId="ADAL" clId="{16E7F5A5-37CD-4DCF-AA86-0430B846547F}" dt="2021-06-25T17:27:48.261" v="8"/>
            <ac:spMkLst>
              <pc:docMk/>
              <pc:sldMasterMk cId="1191321755" sldId="2147483684"/>
              <pc:sldLayoutMk cId="1708679687" sldId="2147483696"/>
              <ac:spMk id="12" creationId="{2EFDDF6A-7F60-4092-B2D1-F357562A77BD}"/>
            </ac:spMkLst>
          </pc:spChg>
        </pc:sldLayoutChg>
      </pc:sldMasterChg>
    </pc:docChg>
  </pc:docChgLst>
  <pc:docChgLst>
    <pc:chgData name="Frederick, Samuel" userId="090dec4f-7d84-4616-bef6-b2226d1b24c4" providerId="ADAL" clId="{4B126191-4CA9-487C-BAEC-6AD27F68715D}"/>
    <pc:docChg chg="undo custSel modSld">
      <pc:chgData name="Frederick, Samuel" userId="090dec4f-7d84-4616-bef6-b2226d1b24c4" providerId="ADAL" clId="{4B126191-4CA9-487C-BAEC-6AD27F68715D}" dt="2021-03-16T18:39:41.464" v="529" actId="20577"/>
      <pc:docMkLst>
        <pc:docMk/>
      </pc:docMkLst>
      <pc:sldChg chg="modSp mod">
        <pc:chgData name="Frederick, Samuel" userId="090dec4f-7d84-4616-bef6-b2226d1b24c4" providerId="ADAL" clId="{4B126191-4CA9-487C-BAEC-6AD27F68715D}" dt="2021-03-16T18:39:41.464" v="529" actId="20577"/>
        <pc:sldMkLst>
          <pc:docMk/>
          <pc:sldMk cId="1609848839" sldId="256"/>
        </pc:sldMkLst>
        <pc:spChg chg="mod">
          <ac:chgData name="Frederick, Samuel" userId="090dec4f-7d84-4616-bef6-b2226d1b24c4" providerId="ADAL" clId="{4B126191-4CA9-487C-BAEC-6AD27F68715D}" dt="2021-03-15T18:42:34.455" v="67" actId="20577"/>
          <ac:spMkLst>
            <pc:docMk/>
            <pc:sldMk cId="1609848839" sldId="256"/>
            <ac:spMk id="31" creationId="{C2D3D90C-F994-4CC3-8652-BCA3D4370ADC}"/>
          </ac:spMkLst>
        </pc:spChg>
        <pc:spChg chg="mod">
          <ac:chgData name="Frederick, Samuel" userId="090dec4f-7d84-4616-bef6-b2226d1b24c4" providerId="ADAL" clId="{4B126191-4CA9-487C-BAEC-6AD27F68715D}" dt="2021-03-15T18:44:19.859" v="134" actId="20577"/>
          <ac:spMkLst>
            <pc:docMk/>
            <pc:sldMk cId="1609848839" sldId="256"/>
            <ac:spMk id="59" creationId="{E04B0A2A-7186-444B-A2FD-564ED46DF573}"/>
          </ac:spMkLst>
        </pc:spChg>
        <pc:graphicFrameChg chg="modGraphic">
          <ac:chgData name="Frederick, Samuel" userId="090dec4f-7d84-4616-bef6-b2226d1b24c4" providerId="ADAL" clId="{4B126191-4CA9-487C-BAEC-6AD27F68715D}" dt="2021-03-15T18:40:20.656" v="7" actId="20577"/>
          <ac:graphicFrameMkLst>
            <pc:docMk/>
            <pc:sldMk cId="1609848839" sldId="256"/>
            <ac:graphicFrameMk id="18" creationId="{47941790-F508-45B8-841D-BA5D6A7CA69F}"/>
          </ac:graphicFrameMkLst>
        </pc:graphicFrameChg>
        <pc:graphicFrameChg chg="modGraphic">
          <ac:chgData name="Frederick, Samuel" userId="090dec4f-7d84-4616-bef6-b2226d1b24c4" providerId="ADAL" clId="{4B126191-4CA9-487C-BAEC-6AD27F68715D}" dt="2021-03-15T18:41:38.156" v="32" actId="20577"/>
          <ac:graphicFrameMkLst>
            <pc:docMk/>
            <pc:sldMk cId="1609848839" sldId="256"/>
            <ac:graphicFrameMk id="49" creationId="{8441374A-C641-48D4-B774-EC64A11FB91C}"/>
          </ac:graphicFrameMkLst>
        </pc:graphicFrameChg>
        <pc:graphicFrameChg chg="modGraphic">
          <ac:chgData name="Frederick, Samuel" userId="090dec4f-7d84-4616-bef6-b2226d1b24c4" providerId="ADAL" clId="{4B126191-4CA9-487C-BAEC-6AD27F68715D}" dt="2021-03-15T18:42:12.688" v="60" actId="20577"/>
          <ac:graphicFrameMkLst>
            <pc:docMk/>
            <pc:sldMk cId="1609848839" sldId="256"/>
            <ac:graphicFrameMk id="51" creationId="{38C03BB1-CCE2-4806-8CE1-DD9943BC99C5}"/>
          </ac:graphicFrameMkLst>
        </pc:graphicFrameChg>
        <pc:graphicFrameChg chg="modGraphic">
          <ac:chgData name="Frederick, Samuel" userId="090dec4f-7d84-4616-bef6-b2226d1b24c4" providerId="ADAL" clId="{4B126191-4CA9-487C-BAEC-6AD27F68715D}" dt="2021-03-15T18:44:03.368" v="124" actId="122"/>
          <ac:graphicFrameMkLst>
            <pc:docMk/>
            <pc:sldMk cId="1609848839" sldId="256"/>
            <ac:graphicFrameMk id="75" creationId="{6EB4E630-8A33-412B-A3BF-8934090A792B}"/>
          </ac:graphicFrameMkLst>
        </pc:graphicFrameChg>
        <pc:graphicFrameChg chg="modGraphic">
          <ac:chgData name="Frederick, Samuel" userId="090dec4f-7d84-4616-bef6-b2226d1b24c4" providerId="ADAL" clId="{4B126191-4CA9-487C-BAEC-6AD27F68715D}" dt="2021-03-16T18:39:41.464" v="529" actId="20577"/>
          <ac:graphicFrameMkLst>
            <pc:docMk/>
            <pc:sldMk cId="1609848839" sldId="256"/>
            <ac:graphicFrameMk id="76" creationId="{CFBC78B5-ECBB-4AC5-A5A0-78434B4C50A3}"/>
          </ac:graphicFrameMkLst>
        </pc:graphicFrameChg>
      </pc:sldChg>
      <pc:sldChg chg="modSp mod">
        <pc:chgData name="Frederick, Samuel" userId="090dec4f-7d84-4616-bef6-b2226d1b24c4" providerId="ADAL" clId="{4B126191-4CA9-487C-BAEC-6AD27F68715D}" dt="2021-03-15T18:50:45.743" v="489" actId="20577"/>
        <pc:sldMkLst>
          <pc:docMk/>
          <pc:sldMk cId="3695094907" sldId="260"/>
        </pc:sldMkLst>
        <pc:spChg chg="mod">
          <ac:chgData name="Frederick, Samuel" userId="090dec4f-7d84-4616-bef6-b2226d1b24c4" providerId="ADAL" clId="{4B126191-4CA9-487C-BAEC-6AD27F68715D}" dt="2021-03-15T18:50:45.743" v="489" actId="20577"/>
          <ac:spMkLst>
            <pc:docMk/>
            <pc:sldMk cId="3695094907" sldId="260"/>
            <ac:spMk id="5" creationId="{87C71407-EF7C-4BA0-806E-4181E2359064}"/>
          </ac:spMkLst>
        </pc:spChg>
        <pc:graphicFrameChg chg="mod modGraphic">
          <ac:chgData name="Frederick, Samuel" userId="090dec4f-7d84-4616-bef6-b2226d1b24c4" providerId="ADAL" clId="{4B126191-4CA9-487C-BAEC-6AD27F68715D}" dt="2021-03-15T18:49:20.511" v="415" actId="20577"/>
          <ac:graphicFrameMkLst>
            <pc:docMk/>
            <pc:sldMk cId="3695094907" sldId="260"/>
            <ac:graphicFrameMk id="8" creationId="{35CBF3A8-21BF-4348-8673-6D11DB01D959}"/>
          </ac:graphicFrameMkLst>
        </pc:graphicFrameChg>
      </pc:sldChg>
    </pc:docChg>
  </pc:docChgLst>
  <pc:docChgLst>
    <pc:chgData name="Frederick, Samuel" userId="090dec4f-7d84-4616-bef6-b2226d1b24c4" providerId="ADAL" clId="{6EB9735C-16A3-4AB5-A5E6-DA3B6B555828}"/>
    <pc:docChg chg="undo custSel modSld">
      <pc:chgData name="Frederick, Samuel" userId="090dec4f-7d84-4616-bef6-b2226d1b24c4" providerId="ADAL" clId="{6EB9735C-16A3-4AB5-A5E6-DA3B6B555828}" dt="2022-03-08T15:48:25.148" v="34" actId="20577"/>
      <pc:docMkLst>
        <pc:docMk/>
      </pc:docMkLst>
      <pc:sldChg chg="addSp delSp modSp mod">
        <pc:chgData name="Frederick, Samuel" userId="090dec4f-7d84-4616-bef6-b2226d1b24c4" providerId="ADAL" clId="{6EB9735C-16A3-4AB5-A5E6-DA3B6B555828}" dt="2022-03-08T15:48:25.148" v="34" actId="20577"/>
        <pc:sldMkLst>
          <pc:docMk/>
          <pc:sldMk cId="1609848839" sldId="256"/>
        </pc:sldMkLst>
        <pc:spChg chg="add del">
          <ac:chgData name="Frederick, Samuel" userId="090dec4f-7d84-4616-bef6-b2226d1b24c4" providerId="ADAL" clId="{6EB9735C-16A3-4AB5-A5E6-DA3B6B555828}" dt="2022-03-08T15:43:36.053" v="4" actId="22"/>
          <ac:spMkLst>
            <pc:docMk/>
            <pc:sldMk cId="1609848839" sldId="256"/>
            <ac:spMk id="32" creationId="{BD20FB1E-70F5-4365-BBBB-D71BD624831B}"/>
          </ac:spMkLst>
        </pc:spChg>
        <pc:graphicFrameChg chg="add del mod">
          <ac:chgData name="Frederick, Samuel" userId="090dec4f-7d84-4616-bef6-b2226d1b24c4" providerId="ADAL" clId="{6EB9735C-16A3-4AB5-A5E6-DA3B6B555828}" dt="2022-03-08T15:43:43.638" v="6"/>
          <ac:graphicFrameMkLst>
            <pc:docMk/>
            <pc:sldMk cId="1609848839" sldId="256"/>
            <ac:graphicFrameMk id="33" creationId="{5452DF6E-9C16-48E2-9CD6-3FE30C2D95DE}"/>
          </ac:graphicFrameMkLst>
        </pc:graphicFrameChg>
        <pc:graphicFrameChg chg="add mod modGraphic">
          <ac:chgData name="Frederick, Samuel" userId="090dec4f-7d84-4616-bef6-b2226d1b24c4" providerId="ADAL" clId="{6EB9735C-16A3-4AB5-A5E6-DA3B6B555828}" dt="2022-03-08T15:48:25.148" v="34" actId="20577"/>
          <ac:graphicFrameMkLst>
            <pc:docMk/>
            <pc:sldMk cId="1609848839" sldId="256"/>
            <ac:graphicFrameMk id="34" creationId="{D0B531C8-60C2-48F9-BB0F-5A2C4BDD52AD}"/>
          </ac:graphicFrameMkLst>
        </pc:graphicFrameChg>
        <pc:graphicFrameChg chg="add del mod modGraphic">
          <ac:chgData name="Frederick, Samuel" userId="090dec4f-7d84-4616-bef6-b2226d1b24c4" providerId="ADAL" clId="{6EB9735C-16A3-4AB5-A5E6-DA3B6B555828}" dt="2022-03-08T15:44:31.213" v="12" actId="21"/>
          <ac:graphicFrameMkLst>
            <pc:docMk/>
            <pc:sldMk cId="1609848839" sldId="256"/>
            <ac:graphicFrameMk id="49" creationId="{8441374A-C641-48D4-B774-EC64A11FB91C}"/>
          </ac:graphicFrameMkLst>
        </pc:graphicFrameChg>
      </pc:sldChg>
    </pc:docChg>
  </pc:docChgLst>
  <pc:docChgLst>
    <pc:chgData name="Frederick, Samuel" userId="090dec4f-7d84-4616-bef6-b2226d1b24c4" providerId="ADAL" clId="{89F68C54-55B7-49AF-A76F-B6940287DEDA}"/>
    <pc:docChg chg="undo custSel addSld delSld modSld sldOrd modMainMaster">
      <pc:chgData name="Frederick, Samuel" userId="090dec4f-7d84-4616-bef6-b2226d1b24c4" providerId="ADAL" clId="{89F68C54-55B7-49AF-A76F-B6940287DEDA}" dt="2020-12-30T21:27:20.234" v="590" actId="1076"/>
      <pc:docMkLst>
        <pc:docMk/>
      </pc:docMkLst>
      <pc:sldChg chg="addSp delSp modSp">
        <pc:chgData name="Frederick, Samuel" userId="090dec4f-7d84-4616-bef6-b2226d1b24c4" providerId="ADAL" clId="{89F68C54-55B7-49AF-A76F-B6940287DEDA}" dt="2020-12-30T21:27:20.234" v="590" actId="1076"/>
        <pc:sldMkLst>
          <pc:docMk/>
          <pc:sldMk cId="1609848839" sldId="256"/>
        </pc:sldMkLst>
        <pc:spChg chg="add del mod">
          <ac:chgData name="Frederick, Samuel" userId="090dec4f-7d84-4616-bef6-b2226d1b24c4" providerId="ADAL" clId="{89F68C54-55B7-49AF-A76F-B6940287DEDA}" dt="2020-12-17T15:55:06.163" v="292"/>
          <ac:spMkLst>
            <pc:docMk/>
            <pc:sldMk cId="1609848839" sldId="256"/>
            <ac:spMk id="2" creationId="{222C60C8-0A0B-49F8-9114-72281039B5C2}"/>
          </ac:spMkLst>
        </pc:spChg>
        <pc:spChg chg="add del mod">
          <ac:chgData name="Frederick, Samuel" userId="090dec4f-7d84-4616-bef6-b2226d1b24c4" providerId="ADAL" clId="{89F68C54-55B7-49AF-A76F-B6940287DEDA}" dt="2020-12-18T20:55:25.396" v="546"/>
          <ac:spMkLst>
            <pc:docMk/>
            <pc:sldMk cId="1609848839" sldId="256"/>
            <ac:spMk id="2" creationId="{64E224B1-0860-4B0D-BCE1-29F0B05A80F8}"/>
          </ac:spMkLst>
        </pc:spChg>
        <pc:spChg chg="del">
          <ac:chgData name="Frederick, Samuel" userId="090dec4f-7d84-4616-bef6-b2226d1b24c4" providerId="ADAL" clId="{89F68C54-55B7-49AF-A76F-B6940287DEDA}" dt="2020-12-17T15:15:17.402" v="67" actId="478"/>
          <ac:spMkLst>
            <pc:docMk/>
            <pc:sldMk cId="1609848839" sldId="256"/>
            <ac:spMk id="3" creationId="{39D61524-7CBC-4415-8FC4-32349453BC1C}"/>
          </ac:spMkLst>
        </pc:spChg>
        <pc:spChg chg="add mod">
          <ac:chgData name="Frederick, Samuel" userId="090dec4f-7d84-4616-bef6-b2226d1b24c4" providerId="ADAL" clId="{89F68C54-55B7-49AF-A76F-B6940287DEDA}" dt="2020-12-18T20:55:25.396" v="546"/>
          <ac:spMkLst>
            <pc:docMk/>
            <pc:sldMk cId="1609848839" sldId="256"/>
            <ac:spMk id="3" creationId="{EC43C2E1-FF84-42C2-B9B6-D45A6FDCF74E}"/>
          </ac:spMkLst>
        </pc:spChg>
        <pc:spChg chg="del">
          <ac:chgData name="Frederick, Samuel" userId="090dec4f-7d84-4616-bef6-b2226d1b24c4" providerId="ADAL" clId="{89F68C54-55B7-49AF-A76F-B6940287DEDA}" dt="2020-12-17T15:14:54.015" v="64" actId="478"/>
          <ac:spMkLst>
            <pc:docMk/>
            <pc:sldMk cId="1609848839" sldId="256"/>
            <ac:spMk id="4" creationId="{D160735D-5660-42BF-A682-D4AB43960647}"/>
          </ac:spMkLst>
        </pc:spChg>
        <pc:spChg chg="add del mod">
          <ac:chgData name="Frederick, Samuel" userId="090dec4f-7d84-4616-bef6-b2226d1b24c4" providerId="ADAL" clId="{89F68C54-55B7-49AF-A76F-B6940287DEDA}" dt="2020-12-17T16:20:13.061" v="437" actId="478"/>
          <ac:spMkLst>
            <pc:docMk/>
            <pc:sldMk cId="1609848839" sldId="256"/>
            <ac:spMk id="6" creationId="{96D0B3B1-DDA5-4736-BD1E-FD4E2DE19A54}"/>
          </ac:spMkLst>
        </pc:spChg>
        <pc:spChg chg="mod">
          <ac:chgData name="Frederick, Samuel" userId="090dec4f-7d84-4616-bef6-b2226d1b24c4" providerId="ADAL" clId="{89F68C54-55B7-49AF-A76F-B6940287DEDA}" dt="2020-12-17T13:29:55.456" v="47" actId="1076"/>
          <ac:spMkLst>
            <pc:docMk/>
            <pc:sldMk cId="1609848839" sldId="256"/>
            <ac:spMk id="12" creationId="{2DD033D2-CE90-47B0-BBE7-77BA1962547E}"/>
          </ac:spMkLst>
        </pc:spChg>
        <pc:spChg chg="add del mod">
          <ac:chgData name="Frederick, Samuel" userId="090dec4f-7d84-4616-bef6-b2226d1b24c4" providerId="ADAL" clId="{89F68C54-55B7-49AF-A76F-B6940287DEDA}" dt="2020-12-17T21:49:47.238" v="528" actId="478"/>
          <ac:spMkLst>
            <pc:docMk/>
            <pc:sldMk cId="1609848839" sldId="256"/>
            <ac:spMk id="28" creationId="{915354AC-CD88-4208-B98C-BA55F727E821}"/>
          </ac:spMkLst>
        </pc:spChg>
        <pc:spChg chg="add">
          <ac:chgData name="Frederick, Samuel" userId="090dec4f-7d84-4616-bef6-b2226d1b24c4" providerId="ADAL" clId="{89F68C54-55B7-49AF-A76F-B6940287DEDA}" dt="2020-12-21T14:56:29.172" v="564"/>
          <ac:spMkLst>
            <pc:docMk/>
            <pc:sldMk cId="1609848839" sldId="256"/>
            <ac:spMk id="30" creationId="{52383DDE-3607-48CE-A7B4-400D3E2BA74C}"/>
          </ac:spMkLst>
        </pc:spChg>
        <pc:spChg chg="add del mod">
          <ac:chgData name="Frederick, Samuel" userId="090dec4f-7d84-4616-bef6-b2226d1b24c4" providerId="ADAL" clId="{89F68C54-55B7-49AF-A76F-B6940287DEDA}" dt="2020-12-17T15:53:05.824" v="281" actId="478"/>
          <ac:spMkLst>
            <pc:docMk/>
            <pc:sldMk cId="1609848839" sldId="256"/>
            <ac:spMk id="32" creationId="{1E4F3EE5-0BF3-48B6-BFF7-F167CC2F5785}"/>
          </ac:spMkLst>
        </pc:spChg>
        <pc:spChg chg="add">
          <ac:chgData name="Frederick, Samuel" userId="090dec4f-7d84-4616-bef6-b2226d1b24c4" providerId="ADAL" clId="{89F68C54-55B7-49AF-A76F-B6940287DEDA}" dt="2020-12-21T14:56:29.172" v="564"/>
          <ac:spMkLst>
            <pc:docMk/>
            <pc:sldMk cId="1609848839" sldId="256"/>
            <ac:spMk id="32" creationId="{8803B0E4-94DC-49ED-B09E-4AB178653AAC}"/>
          </ac:spMkLst>
        </pc:spChg>
        <pc:spChg chg="add del">
          <ac:chgData name="Frederick, Samuel" userId="090dec4f-7d84-4616-bef6-b2226d1b24c4" providerId="ADAL" clId="{89F68C54-55B7-49AF-A76F-B6940287DEDA}" dt="2020-12-21T14:56:28.708" v="563" actId="478"/>
          <ac:spMkLst>
            <pc:docMk/>
            <pc:sldMk cId="1609848839" sldId="256"/>
            <ac:spMk id="34" creationId="{3A95716C-5A0B-47EE-911C-9ADDEFDD9D19}"/>
          </ac:spMkLst>
        </pc:spChg>
        <pc:spChg chg="add del mod">
          <ac:chgData name="Frederick, Samuel" userId="090dec4f-7d84-4616-bef6-b2226d1b24c4" providerId="ADAL" clId="{89F68C54-55B7-49AF-A76F-B6940287DEDA}" dt="2020-12-21T14:56:28.708" v="563" actId="478"/>
          <ac:spMkLst>
            <pc:docMk/>
            <pc:sldMk cId="1609848839" sldId="256"/>
            <ac:spMk id="35" creationId="{BFFF4C26-26A0-49CA-A429-592727FBCF5B}"/>
          </ac:spMkLst>
        </pc:spChg>
        <pc:spChg chg="del mod">
          <ac:chgData name="Frederick, Samuel" userId="090dec4f-7d84-4616-bef6-b2226d1b24c4" providerId="ADAL" clId="{89F68C54-55B7-49AF-A76F-B6940287DEDA}" dt="2020-12-17T15:15:14.829" v="66" actId="478"/>
          <ac:spMkLst>
            <pc:docMk/>
            <pc:sldMk cId="1609848839" sldId="256"/>
            <ac:spMk id="41" creationId="{A39650BC-E063-40E4-AE66-012C71A9AE0F}"/>
          </ac:spMkLst>
        </pc:spChg>
        <pc:spChg chg="del">
          <ac:chgData name="Frederick, Samuel" userId="090dec4f-7d84-4616-bef6-b2226d1b24c4" providerId="ADAL" clId="{89F68C54-55B7-49AF-A76F-B6940287DEDA}" dt="2020-12-17T15:15:10.062" v="65" actId="478"/>
          <ac:spMkLst>
            <pc:docMk/>
            <pc:sldMk cId="1609848839" sldId="256"/>
            <ac:spMk id="50" creationId="{646EF1C4-2DB2-4555-979B-490672CB6428}"/>
          </ac:spMkLst>
        </pc:spChg>
        <pc:spChg chg="mod">
          <ac:chgData name="Frederick, Samuel" userId="090dec4f-7d84-4616-bef6-b2226d1b24c4" providerId="ADAL" clId="{89F68C54-55B7-49AF-A76F-B6940287DEDA}" dt="2020-12-17T16:11:14.213" v="318" actId="13244"/>
          <ac:spMkLst>
            <pc:docMk/>
            <pc:sldMk cId="1609848839" sldId="256"/>
            <ac:spMk id="55" creationId="{E2FA6826-B2D6-4FC9-B661-98C8142A0164}"/>
          </ac:spMkLst>
        </pc:spChg>
        <pc:graphicFrameChg chg="add del mod">
          <ac:chgData name="Frederick, Samuel" userId="090dec4f-7d84-4616-bef6-b2226d1b24c4" providerId="ADAL" clId="{89F68C54-55B7-49AF-A76F-B6940287DEDA}" dt="2020-12-17T18:46:08.646" v="459" actId="478"/>
          <ac:graphicFrameMkLst>
            <pc:docMk/>
            <pc:sldMk cId="1609848839" sldId="256"/>
            <ac:graphicFrameMk id="3" creationId="{EFBC9C4F-D11F-466D-BD08-206EB73BF948}"/>
          </ac:graphicFrameMkLst>
        </pc:graphicFrameChg>
        <pc:graphicFrameChg chg="mod modGraphic">
          <ac:chgData name="Frederick, Samuel" userId="090dec4f-7d84-4616-bef6-b2226d1b24c4" providerId="ADAL" clId="{89F68C54-55B7-49AF-A76F-B6940287DEDA}" dt="2020-12-30T21:26:56.132" v="586" actId="1036"/>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89F68C54-55B7-49AF-A76F-B6940287DEDA}" dt="2020-12-30T21:27:15.058" v="589" actId="1076"/>
          <ac:graphicFrameMkLst>
            <pc:docMk/>
            <pc:sldMk cId="1609848839" sldId="256"/>
            <ac:graphicFrameMk id="49" creationId="{8441374A-C641-48D4-B774-EC64A11FB91C}"/>
          </ac:graphicFrameMkLst>
        </pc:graphicFrameChg>
        <pc:graphicFrameChg chg="mod modGraphic">
          <ac:chgData name="Frederick, Samuel" userId="090dec4f-7d84-4616-bef6-b2226d1b24c4" providerId="ADAL" clId="{89F68C54-55B7-49AF-A76F-B6940287DEDA}" dt="2020-12-30T21:27:20.234" v="590" actId="1076"/>
          <ac:graphicFrameMkLst>
            <pc:docMk/>
            <pc:sldMk cId="1609848839" sldId="256"/>
            <ac:graphicFrameMk id="51" creationId="{38C03BB1-CCE2-4806-8CE1-DD9943BC99C5}"/>
          </ac:graphicFrameMkLst>
        </pc:graphicFrameChg>
        <pc:graphicFrameChg chg="mod modGraphic">
          <ac:chgData name="Frederick, Samuel" userId="090dec4f-7d84-4616-bef6-b2226d1b24c4" providerId="ADAL" clId="{89F68C54-55B7-49AF-A76F-B6940287DEDA}" dt="2020-12-17T13:24:19.545" v="25" actId="14100"/>
          <ac:graphicFrameMkLst>
            <pc:docMk/>
            <pc:sldMk cId="1609848839" sldId="256"/>
            <ac:graphicFrameMk id="75" creationId="{6EB4E630-8A33-412B-A3BF-8934090A792B}"/>
          </ac:graphicFrameMkLst>
        </pc:graphicFrameChg>
        <pc:graphicFrameChg chg="mod modGraphic">
          <ac:chgData name="Frederick, Samuel" userId="090dec4f-7d84-4616-bef6-b2226d1b24c4" providerId="ADAL" clId="{89F68C54-55B7-49AF-A76F-B6940287DEDA}" dt="2020-12-17T13:26:09.213" v="27" actId="14100"/>
          <ac:graphicFrameMkLst>
            <pc:docMk/>
            <pc:sldMk cId="1609848839" sldId="256"/>
            <ac:graphicFrameMk id="76" creationId="{CFBC78B5-ECBB-4AC5-A5A0-78434B4C50A3}"/>
          </ac:graphicFrameMkLst>
        </pc:graphicFrameChg>
        <pc:picChg chg="add del mod">
          <ac:chgData name="Frederick, Samuel" userId="090dec4f-7d84-4616-bef6-b2226d1b24c4" providerId="ADAL" clId="{89F68C54-55B7-49AF-A76F-B6940287DEDA}" dt="2020-12-17T15:38:27.333" v="152" actId="931"/>
          <ac:picMkLst>
            <pc:docMk/>
            <pc:sldMk cId="1609848839" sldId="256"/>
            <ac:picMk id="4" creationId="{D6A7D0EB-4DD2-479D-ABE4-8210BE6A5BBA}"/>
          </ac:picMkLst>
        </pc:picChg>
        <pc:picChg chg="add del mod">
          <ac:chgData name="Frederick, Samuel" userId="090dec4f-7d84-4616-bef6-b2226d1b24c4" providerId="ADAL" clId="{89F68C54-55B7-49AF-A76F-B6940287DEDA}" dt="2020-12-18T21:20:32.806" v="550" actId="478"/>
          <ac:picMkLst>
            <pc:docMk/>
            <pc:sldMk cId="1609848839" sldId="256"/>
            <ac:picMk id="30" creationId="{60B100A1-ACD0-42C7-B90B-4ADC5532FDF0}"/>
          </ac:picMkLst>
        </pc:picChg>
        <pc:picChg chg="del mod">
          <ac:chgData name="Frederick, Samuel" userId="090dec4f-7d84-4616-bef6-b2226d1b24c4" providerId="ADAL" clId="{89F68C54-55B7-49AF-A76F-B6940287DEDA}" dt="2020-12-17T15:15:18.862" v="69" actId="478"/>
          <ac:picMkLst>
            <pc:docMk/>
            <pc:sldMk cId="1609848839" sldId="256"/>
            <ac:picMk id="47" creationId="{0ADE4642-9AAF-4C8E-942C-AAC4492013B9}"/>
          </ac:picMkLst>
        </pc:picChg>
        <pc:cxnChg chg="add del">
          <ac:chgData name="Frederick, Samuel" userId="090dec4f-7d84-4616-bef6-b2226d1b24c4" providerId="ADAL" clId="{89F68C54-55B7-49AF-A76F-B6940287DEDA}" dt="2020-12-17T21:49:50.073" v="529" actId="478"/>
          <ac:cxnSpMkLst>
            <pc:docMk/>
            <pc:sldMk cId="1609848839" sldId="256"/>
            <ac:cxnSpMk id="33" creationId="{A77A0E7E-CE99-470E-A750-7D15B53D8744}"/>
          </ac:cxnSpMkLst>
        </pc:cxnChg>
      </pc:sldChg>
      <pc:sldChg chg="addSp delSp modSp del">
        <pc:chgData name="Frederick, Samuel" userId="090dec4f-7d84-4616-bef6-b2226d1b24c4" providerId="ADAL" clId="{89F68C54-55B7-49AF-A76F-B6940287DEDA}" dt="2020-12-17T15:53:47.825" v="285" actId="2696"/>
        <pc:sldMkLst>
          <pc:docMk/>
          <pc:sldMk cId="2545776838" sldId="257"/>
        </pc:sldMkLst>
        <pc:spChg chg="add del mod">
          <ac:chgData name="Frederick, Samuel" userId="090dec4f-7d84-4616-bef6-b2226d1b24c4" providerId="ADAL" clId="{89F68C54-55B7-49AF-A76F-B6940287DEDA}" dt="2020-12-17T15:39:10.939" v="154"/>
          <ac:spMkLst>
            <pc:docMk/>
            <pc:sldMk cId="2545776838" sldId="257"/>
            <ac:spMk id="2" creationId="{A2115E23-34B0-447F-9C4A-B89DDD51CAD1}"/>
          </ac:spMkLst>
        </pc:spChg>
        <pc:spChg chg="del">
          <ac:chgData name="Frederick, Samuel" userId="090dec4f-7d84-4616-bef6-b2226d1b24c4" providerId="ADAL" clId="{89F68C54-55B7-49AF-A76F-B6940287DEDA}" dt="2020-12-17T15:47:44.301" v="181" actId="478"/>
          <ac:spMkLst>
            <pc:docMk/>
            <pc:sldMk cId="2545776838" sldId="257"/>
            <ac:spMk id="3" creationId="{629E6F75-73C6-4688-8B25-46349C625EA7}"/>
          </ac:spMkLst>
        </pc:spChg>
        <pc:spChg chg="add del">
          <ac:chgData name="Frederick, Samuel" userId="090dec4f-7d84-4616-bef6-b2226d1b24c4" providerId="ADAL" clId="{89F68C54-55B7-49AF-A76F-B6940287DEDA}" dt="2020-12-17T15:35:17.004" v="147" actId="478"/>
          <ac:spMkLst>
            <pc:docMk/>
            <pc:sldMk cId="2545776838" sldId="257"/>
            <ac:spMk id="16" creationId="{6E72D003-462F-47A9-983E-A70D275870A2}"/>
          </ac:spMkLst>
        </pc:spChg>
        <pc:spChg chg="add del">
          <ac:chgData name="Frederick, Samuel" userId="090dec4f-7d84-4616-bef6-b2226d1b24c4" providerId="ADAL" clId="{89F68C54-55B7-49AF-A76F-B6940287DEDA}" dt="2020-12-17T15:53:13.869" v="282" actId="478"/>
          <ac:spMkLst>
            <pc:docMk/>
            <pc:sldMk cId="2545776838" sldId="257"/>
            <ac:spMk id="18" creationId="{DB361692-DEE7-435A-80B1-7C6792225A50}"/>
          </ac:spMkLst>
        </pc:spChg>
        <pc:spChg chg="add mod">
          <ac:chgData name="Frederick, Samuel" userId="090dec4f-7d84-4616-bef6-b2226d1b24c4" providerId="ADAL" clId="{89F68C54-55B7-49AF-A76F-B6940287DEDA}" dt="2020-12-17T15:35:16.708" v="146" actId="14100"/>
          <ac:spMkLst>
            <pc:docMk/>
            <pc:sldMk cId="2545776838" sldId="257"/>
            <ac:spMk id="21" creationId="{6FE09605-B19A-4BB2-9F01-0F1F7142B276}"/>
          </ac:spMkLst>
        </pc:spChg>
        <pc:spChg chg="add del">
          <ac:chgData name="Frederick, Samuel" userId="090dec4f-7d84-4616-bef6-b2226d1b24c4" providerId="ADAL" clId="{89F68C54-55B7-49AF-A76F-B6940287DEDA}" dt="2020-12-16T21:36:24.188" v="19" actId="478"/>
          <ac:spMkLst>
            <pc:docMk/>
            <pc:sldMk cId="2545776838" sldId="257"/>
            <ac:spMk id="21" creationId="{A6437E64-1AC3-4058-95CF-B26026080B91}"/>
          </ac:spMkLst>
        </pc:spChg>
        <pc:spChg chg="add del">
          <ac:chgData name="Frederick, Samuel" userId="090dec4f-7d84-4616-bef6-b2226d1b24c4" providerId="ADAL" clId="{89F68C54-55B7-49AF-A76F-B6940287DEDA}" dt="2020-12-17T15:16:59.253" v="72" actId="478"/>
          <ac:spMkLst>
            <pc:docMk/>
            <pc:sldMk cId="2545776838" sldId="257"/>
            <ac:spMk id="24" creationId="{38395F2B-3350-4E18-A72E-E5F8BCFD751C}"/>
          </ac:spMkLst>
        </pc:spChg>
        <pc:spChg chg="add">
          <ac:chgData name="Frederick, Samuel" userId="090dec4f-7d84-4616-bef6-b2226d1b24c4" providerId="ADAL" clId="{89F68C54-55B7-49AF-A76F-B6940287DEDA}" dt="2020-12-17T15:25:09.993" v="86"/>
          <ac:spMkLst>
            <pc:docMk/>
            <pc:sldMk cId="2545776838" sldId="257"/>
            <ac:spMk id="24" creationId="{A8BF37F1-E19A-4472-BBFF-A7D11D2AE557}"/>
          </ac:spMkLst>
        </pc:spChg>
        <pc:spChg chg="del">
          <ac:chgData name="Frederick, Samuel" userId="090dec4f-7d84-4616-bef6-b2226d1b24c4" providerId="ADAL" clId="{89F68C54-55B7-49AF-A76F-B6940287DEDA}" dt="2020-12-17T15:16:57.277" v="71" actId="478"/>
          <ac:spMkLst>
            <pc:docMk/>
            <pc:sldMk cId="2545776838" sldId="257"/>
            <ac:spMk id="28" creationId="{1D314D78-CE33-49D5-83AC-FF5717DCBF25}"/>
          </ac:spMkLst>
        </pc:spChg>
        <pc:spChg chg="del">
          <ac:chgData name="Frederick, Samuel" userId="090dec4f-7d84-4616-bef6-b2226d1b24c4" providerId="ADAL" clId="{89F68C54-55B7-49AF-A76F-B6940287DEDA}" dt="2020-12-17T15:17:01.097" v="73" actId="478"/>
          <ac:spMkLst>
            <pc:docMk/>
            <pc:sldMk cId="2545776838" sldId="257"/>
            <ac:spMk id="36" creationId="{783B327D-6BE1-484C-A756-764A48D795FA}"/>
          </ac:spMkLst>
        </pc:spChg>
        <pc:spChg chg="del">
          <ac:chgData name="Frederick, Samuel" userId="090dec4f-7d84-4616-bef6-b2226d1b24c4" providerId="ADAL" clId="{89F68C54-55B7-49AF-A76F-B6940287DEDA}" dt="2020-12-16T21:33:25.555" v="14" actId="478"/>
          <ac:spMkLst>
            <pc:docMk/>
            <pc:sldMk cId="2545776838" sldId="257"/>
            <ac:spMk id="39" creationId="{22042117-3B80-40F5-B4D1-CD3EBBE4CB1F}"/>
          </ac:spMkLst>
        </pc:spChg>
        <pc:spChg chg="del">
          <ac:chgData name="Frederick, Samuel" userId="090dec4f-7d84-4616-bef6-b2226d1b24c4" providerId="ADAL" clId="{89F68C54-55B7-49AF-A76F-B6940287DEDA}" dt="2020-12-17T15:16:14.226" v="70" actId="478"/>
          <ac:spMkLst>
            <pc:docMk/>
            <pc:sldMk cId="2545776838" sldId="257"/>
            <ac:spMk id="41" creationId="{C07C568A-A831-4547-96FE-A3DA07755FB0}"/>
          </ac:spMkLst>
        </pc:spChg>
        <pc:picChg chg="add del">
          <ac:chgData name="Frederick, Samuel" userId="090dec4f-7d84-4616-bef6-b2226d1b24c4" providerId="ADAL" clId="{89F68C54-55B7-49AF-A76F-B6940287DEDA}" dt="2020-12-17T15:35:17.673" v="148" actId="478"/>
          <ac:picMkLst>
            <pc:docMk/>
            <pc:sldMk cId="2545776838" sldId="257"/>
            <ac:picMk id="17" creationId="{017A361E-2188-4B1F-A04E-F3AD45CCE846}"/>
          </ac:picMkLst>
        </pc:picChg>
        <pc:picChg chg="del mod">
          <ac:chgData name="Frederick, Samuel" userId="090dec4f-7d84-4616-bef6-b2226d1b24c4" providerId="ADAL" clId="{89F68C54-55B7-49AF-A76F-B6940287DEDA}" dt="2020-12-17T15:17:02.672" v="75" actId="478"/>
          <ac:picMkLst>
            <pc:docMk/>
            <pc:sldMk cId="2545776838" sldId="257"/>
            <ac:picMk id="32" creationId="{4ECFEC31-08B5-4576-98E0-4FADA90B7393}"/>
          </ac:picMkLst>
        </pc:picChg>
        <pc:cxnChg chg="add">
          <ac:chgData name="Frederick, Samuel" userId="090dec4f-7d84-4616-bef6-b2226d1b24c4" providerId="ADAL" clId="{89F68C54-55B7-49AF-A76F-B6940287DEDA}" dt="2020-12-17T15:25:09.993" v="86"/>
          <ac:cxnSpMkLst>
            <pc:docMk/>
            <pc:sldMk cId="2545776838" sldId="257"/>
            <ac:cxnSpMk id="20" creationId="{B735BA38-F161-42D3-8CA2-55D1FEBFA21C}"/>
          </ac:cxnSpMkLst>
        </pc:cxnChg>
        <pc:cxnChg chg="del">
          <ac:chgData name="Frederick, Samuel" userId="090dec4f-7d84-4616-bef6-b2226d1b24c4" providerId="ADAL" clId="{89F68C54-55B7-49AF-A76F-B6940287DEDA}" dt="2020-12-17T15:25:08.982" v="85" actId="478"/>
          <ac:cxnSpMkLst>
            <pc:docMk/>
            <pc:sldMk cId="2545776838" sldId="257"/>
            <ac:cxnSpMk id="37" creationId="{DAE8B1F2-AECF-4261-8187-650AB8D4F3C5}"/>
          </ac:cxnSpMkLst>
        </pc:cxnChg>
      </pc:sldChg>
      <pc:sldChg chg="addSp delSp del">
        <pc:chgData name="Frederick, Samuel" userId="090dec4f-7d84-4616-bef6-b2226d1b24c4" providerId="ADAL" clId="{89F68C54-55B7-49AF-A76F-B6940287DEDA}" dt="2020-12-17T15:54:43.609" v="291" actId="2696"/>
        <pc:sldMkLst>
          <pc:docMk/>
          <pc:sldMk cId="1550599966" sldId="258"/>
        </pc:sldMkLst>
        <pc:spChg chg="add del">
          <ac:chgData name="Frederick, Samuel" userId="090dec4f-7d84-4616-bef6-b2226d1b24c4" providerId="ADAL" clId="{89F68C54-55B7-49AF-A76F-B6940287DEDA}" dt="2020-12-17T15:47:26.526" v="178" actId="478"/>
          <ac:spMkLst>
            <pc:docMk/>
            <pc:sldMk cId="1550599966" sldId="258"/>
            <ac:spMk id="8" creationId="{1C5129B4-86E0-401D-84F6-AF44887B271D}"/>
          </ac:spMkLst>
        </pc:spChg>
        <pc:spChg chg="add del">
          <ac:chgData name="Frederick, Samuel" userId="090dec4f-7d84-4616-bef6-b2226d1b24c4" providerId="ADAL" clId="{89F68C54-55B7-49AF-A76F-B6940287DEDA}" dt="2020-12-17T15:53:16.432" v="283" actId="478"/>
          <ac:spMkLst>
            <pc:docMk/>
            <pc:sldMk cId="1550599966" sldId="258"/>
            <ac:spMk id="10" creationId="{CE575008-A319-4A72-B967-5966BDF65DE7}"/>
          </ac:spMkLst>
        </pc:spChg>
        <pc:spChg chg="add">
          <ac:chgData name="Frederick, Samuel" userId="090dec4f-7d84-4616-bef6-b2226d1b24c4" providerId="ADAL" clId="{89F68C54-55B7-49AF-A76F-B6940287DEDA}" dt="2020-12-17T15:25:12.544" v="87"/>
          <ac:spMkLst>
            <pc:docMk/>
            <pc:sldMk cId="1550599966" sldId="258"/>
            <ac:spMk id="12" creationId="{44F3BB0B-7AB0-46EC-9A15-917B7AF95519}"/>
          </ac:spMkLst>
        </pc:spChg>
        <pc:spChg chg="add">
          <ac:chgData name="Frederick, Samuel" userId="090dec4f-7d84-4616-bef6-b2226d1b24c4" providerId="ADAL" clId="{89F68C54-55B7-49AF-A76F-B6940287DEDA}" dt="2020-12-17T15:25:12.544" v="87"/>
          <ac:spMkLst>
            <pc:docMk/>
            <pc:sldMk cId="1550599966" sldId="258"/>
            <ac:spMk id="13" creationId="{93BC31EA-ECD3-4989-8439-27337E726300}"/>
          </ac:spMkLst>
        </pc:spChg>
        <pc:spChg chg="add del">
          <ac:chgData name="Frederick, Samuel" userId="090dec4f-7d84-4616-bef6-b2226d1b24c4" providerId="ADAL" clId="{89F68C54-55B7-49AF-A76F-B6940287DEDA}" dt="2020-12-16T21:36:27.584" v="21" actId="478"/>
          <ac:spMkLst>
            <pc:docMk/>
            <pc:sldMk cId="1550599966" sldId="258"/>
            <ac:spMk id="14" creationId="{A3F78638-9314-44D8-8A9E-6B389A87C8E0}"/>
          </ac:spMkLst>
        </pc:spChg>
        <pc:spChg chg="add del">
          <ac:chgData name="Frederick, Samuel" userId="090dec4f-7d84-4616-bef6-b2226d1b24c4" providerId="ADAL" clId="{89F68C54-55B7-49AF-A76F-B6940287DEDA}" dt="2020-12-17T15:17:16.480" v="76" actId="478"/>
          <ac:spMkLst>
            <pc:docMk/>
            <pc:sldMk cId="1550599966" sldId="258"/>
            <ac:spMk id="15" creationId="{13484D59-0373-4682-8404-13753BC24C9C}"/>
          </ac:spMkLst>
        </pc:spChg>
        <pc:spChg chg="del">
          <ac:chgData name="Frederick, Samuel" userId="090dec4f-7d84-4616-bef6-b2226d1b24c4" providerId="ADAL" clId="{89F68C54-55B7-49AF-A76F-B6940287DEDA}" dt="2020-12-17T15:17:16.480" v="76" actId="478"/>
          <ac:spMkLst>
            <pc:docMk/>
            <pc:sldMk cId="1550599966" sldId="258"/>
            <ac:spMk id="19" creationId="{30A7178B-3F76-44B5-A094-FA93F7797F1A}"/>
          </ac:spMkLst>
        </pc:spChg>
        <pc:spChg chg="del">
          <ac:chgData name="Frederick, Samuel" userId="090dec4f-7d84-4616-bef6-b2226d1b24c4" providerId="ADAL" clId="{89F68C54-55B7-49AF-A76F-B6940287DEDA}" dt="2020-12-17T15:17:16.480" v="76" actId="478"/>
          <ac:spMkLst>
            <pc:docMk/>
            <pc:sldMk cId="1550599966" sldId="258"/>
            <ac:spMk id="22" creationId="{9683165E-9B86-40F5-ADE7-6C8B491B8145}"/>
          </ac:spMkLst>
        </pc:spChg>
        <pc:spChg chg="del">
          <ac:chgData name="Frederick, Samuel" userId="090dec4f-7d84-4616-bef6-b2226d1b24c4" providerId="ADAL" clId="{89F68C54-55B7-49AF-A76F-B6940287DEDA}" dt="2020-12-16T21:33:31.778" v="16" actId="478"/>
          <ac:spMkLst>
            <pc:docMk/>
            <pc:sldMk cId="1550599966" sldId="258"/>
            <ac:spMk id="24" creationId="{1B4BA866-9C96-42CB-AF80-97759CC430DB}"/>
          </ac:spMkLst>
        </pc:spChg>
        <pc:spChg chg="del">
          <ac:chgData name="Frederick, Samuel" userId="090dec4f-7d84-4616-bef6-b2226d1b24c4" providerId="ADAL" clId="{89F68C54-55B7-49AF-A76F-B6940287DEDA}" dt="2020-12-17T15:17:16.480" v="76" actId="478"/>
          <ac:spMkLst>
            <pc:docMk/>
            <pc:sldMk cId="1550599966" sldId="258"/>
            <ac:spMk id="25" creationId="{3F367B69-0608-4F85-AF8F-6F34295EDA01}"/>
          </ac:spMkLst>
        </pc:spChg>
        <pc:picChg chg="add del">
          <ac:chgData name="Frederick, Samuel" userId="090dec4f-7d84-4616-bef6-b2226d1b24c4" providerId="ADAL" clId="{89F68C54-55B7-49AF-A76F-B6940287DEDA}" dt="2020-12-17T15:47:27.843" v="180" actId="478"/>
          <ac:picMkLst>
            <pc:docMk/>
            <pc:sldMk cId="1550599966" sldId="258"/>
            <ac:picMk id="9" creationId="{29CF352A-696B-48B8-9C03-CA6ED28E7ECC}"/>
          </ac:picMkLst>
        </pc:picChg>
        <pc:picChg chg="del">
          <ac:chgData name="Frederick, Samuel" userId="090dec4f-7d84-4616-bef6-b2226d1b24c4" providerId="ADAL" clId="{89F68C54-55B7-49AF-A76F-B6940287DEDA}" dt="2020-12-17T15:17:16.480" v="76" actId="478"/>
          <ac:picMkLst>
            <pc:docMk/>
            <pc:sldMk cId="1550599966" sldId="258"/>
            <ac:picMk id="20" creationId="{4C2A1A99-1143-4219-80B3-83736493BACB}"/>
          </ac:picMkLst>
        </pc:picChg>
        <pc:cxnChg chg="add">
          <ac:chgData name="Frederick, Samuel" userId="090dec4f-7d84-4616-bef6-b2226d1b24c4" providerId="ADAL" clId="{89F68C54-55B7-49AF-A76F-B6940287DEDA}" dt="2020-12-17T15:25:12.544" v="87"/>
          <ac:cxnSpMkLst>
            <pc:docMk/>
            <pc:sldMk cId="1550599966" sldId="258"/>
            <ac:cxnSpMk id="11" creationId="{D52031C1-413D-4549-8534-A00E0DAB4AB6}"/>
          </ac:cxnSpMkLst>
        </pc:cxnChg>
        <pc:cxnChg chg="del">
          <ac:chgData name="Frederick, Samuel" userId="090dec4f-7d84-4616-bef6-b2226d1b24c4" providerId="ADAL" clId="{89F68C54-55B7-49AF-A76F-B6940287DEDA}" dt="2020-12-17T15:17:16.480" v="76" actId="478"/>
          <ac:cxnSpMkLst>
            <pc:docMk/>
            <pc:sldMk cId="1550599966" sldId="258"/>
            <ac:cxnSpMk id="23" creationId="{95109887-5CDE-4447-94F4-A2BB2C820FBC}"/>
          </ac:cxnSpMkLst>
        </pc:cxnChg>
      </pc:sldChg>
      <pc:sldChg chg="delSp add del">
        <pc:chgData name="Frederick, Samuel" userId="090dec4f-7d84-4616-bef6-b2226d1b24c4" providerId="ADAL" clId="{89F68C54-55B7-49AF-A76F-B6940287DEDA}" dt="2020-12-17T15:41:02.260" v="157" actId="2696"/>
        <pc:sldMkLst>
          <pc:docMk/>
          <pc:sldMk cId="2410093258" sldId="259"/>
        </pc:sldMkLst>
        <pc:spChg chg="del">
          <ac:chgData name="Frederick, Samuel" userId="090dec4f-7d84-4616-bef6-b2226d1b24c4" providerId="ADAL" clId="{89F68C54-55B7-49AF-A76F-B6940287DEDA}" dt="2020-12-17T15:40:52.925" v="156" actId="478"/>
          <ac:spMkLst>
            <pc:docMk/>
            <pc:sldMk cId="2410093258" sldId="259"/>
            <ac:spMk id="2" creationId="{D326621B-FB73-47CF-91DD-EBEE08DC5D86}"/>
          </ac:spMkLst>
        </pc:spChg>
      </pc:sldChg>
      <pc:sldChg chg="addSp delSp modSp add del">
        <pc:chgData name="Frederick, Samuel" userId="090dec4f-7d84-4616-bef6-b2226d1b24c4" providerId="ADAL" clId="{89F68C54-55B7-49AF-A76F-B6940287DEDA}" dt="2020-12-17T15:46:54.734" v="173" actId="2696"/>
        <pc:sldMkLst>
          <pc:docMk/>
          <pc:sldMk cId="3245744288" sldId="259"/>
        </pc:sldMkLst>
        <pc:spChg chg="del">
          <ac:chgData name="Frederick, Samuel" userId="090dec4f-7d84-4616-bef6-b2226d1b24c4" providerId="ADAL" clId="{89F68C54-55B7-49AF-A76F-B6940287DEDA}" dt="2020-12-17T15:43:03.008" v="169"/>
          <ac:spMkLst>
            <pc:docMk/>
            <pc:sldMk cId="3245744288" sldId="259"/>
            <ac:spMk id="2" creationId="{CEE833C7-C95F-4B18-BE4E-158110F90748}"/>
          </ac:spMkLst>
        </pc:spChg>
        <pc:spChg chg="del">
          <ac:chgData name="Frederick, Samuel" userId="090dec4f-7d84-4616-bef6-b2226d1b24c4" providerId="ADAL" clId="{89F68C54-55B7-49AF-A76F-B6940287DEDA}" dt="2020-12-17T15:43:03.008" v="169"/>
          <ac:spMkLst>
            <pc:docMk/>
            <pc:sldMk cId="3245744288" sldId="259"/>
            <ac:spMk id="4" creationId="{6E7F31CD-FC06-4A33-8AAC-992D049761A6}"/>
          </ac:spMkLst>
        </pc:spChg>
        <pc:spChg chg="add mod">
          <ac:chgData name="Frederick, Samuel" userId="090dec4f-7d84-4616-bef6-b2226d1b24c4" providerId="ADAL" clId="{89F68C54-55B7-49AF-A76F-B6940287DEDA}" dt="2020-12-17T15:43:03.008" v="169"/>
          <ac:spMkLst>
            <pc:docMk/>
            <pc:sldMk cId="3245744288" sldId="259"/>
            <ac:spMk id="5" creationId="{BDCEF8D6-43AF-472A-8B65-6C0CC8693C70}"/>
          </ac:spMkLst>
        </pc:spChg>
      </pc:sldChg>
      <pc:sldChg chg="addSp delSp modSp add del ord">
        <pc:chgData name="Frederick, Samuel" userId="090dec4f-7d84-4616-bef6-b2226d1b24c4" providerId="ADAL" clId="{89F68C54-55B7-49AF-A76F-B6940287DEDA}" dt="2020-12-30T15:44:19.367" v="577" actId="2696"/>
        <pc:sldMkLst>
          <pc:docMk/>
          <pc:sldMk cId="3989749464" sldId="259"/>
        </pc:sldMkLst>
        <pc:spChg chg="add del mod">
          <ac:chgData name="Frederick, Samuel" userId="090dec4f-7d84-4616-bef6-b2226d1b24c4" providerId="ADAL" clId="{89F68C54-55B7-49AF-A76F-B6940287DEDA}" dt="2020-12-17T16:19:40.174" v="432" actId="478"/>
          <ac:spMkLst>
            <pc:docMk/>
            <pc:sldMk cId="3989749464" sldId="259"/>
            <ac:spMk id="2" creationId="{7D1B6CDF-941A-44A6-B55B-6AF0C98144C1}"/>
          </ac:spMkLst>
        </pc:spChg>
        <pc:spChg chg="add mod">
          <ac:chgData name="Frederick, Samuel" userId="090dec4f-7d84-4616-bef6-b2226d1b24c4" providerId="ADAL" clId="{89F68C54-55B7-49AF-A76F-B6940287DEDA}" dt="2020-12-18T20:55:14.888" v="544" actId="13244"/>
          <ac:spMkLst>
            <pc:docMk/>
            <pc:sldMk cId="3989749464" sldId="259"/>
            <ac:spMk id="2" creationId="{91E78DD3-F9DE-4BC8-8D0B-9F11F62EB640}"/>
          </ac:spMkLst>
        </pc:spChg>
        <pc:spChg chg="add del mod">
          <ac:chgData name="Frederick, Samuel" userId="090dec4f-7d84-4616-bef6-b2226d1b24c4" providerId="ADAL" clId="{89F68C54-55B7-49AF-A76F-B6940287DEDA}" dt="2020-12-18T20:55:09.425" v="543"/>
          <ac:spMkLst>
            <pc:docMk/>
            <pc:sldMk cId="3989749464" sldId="259"/>
            <ac:spMk id="4" creationId="{C94C8DB5-8C4B-4514-8BD6-BEEE300D2AB8}"/>
          </ac:spMkLst>
        </pc:spChg>
        <pc:spChg chg="add">
          <ac:chgData name="Frederick, Samuel" userId="090dec4f-7d84-4616-bef6-b2226d1b24c4" providerId="ADAL" clId="{89F68C54-55B7-49AF-A76F-B6940287DEDA}" dt="2020-12-17T15:47:58.991" v="182"/>
          <ac:spMkLst>
            <pc:docMk/>
            <pc:sldMk cId="3989749464" sldId="259"/>
            <ac:spMk id="7" creationId="{21110295-55DA-4566-82EC-ACF44A2402E3}"/>
          </ac:spMkLst>
        </pc:spChg>
        <pc:spChg chg="add">
          <ac:chgData name="Frederick, Samuel" userId="090dec4f-7d84-4616-bef6-b2226d1b24c4" providerId="ADAL" clId="{89F68C54-55B7-49AF-A76F-B6940287DEDA}" dt="2020-12-17T15:47:58.991" v="182"/>
          <ac:spMkLst>
            <pc:docMk/>
            <pc:sldMk cId="3989749464" sldId="259"/>
            <ac:spMk id="8" creationId="{BF188BFC-C6AC-4022-8984-5E562351ECC3}"/>
          </ac:spMkLst>
        </pc:spChg>
        <pc:spChg chg="add">
          <ac:chgData name="Frederick, Samuel" userId="090dec4f-7d84-4616-bef6-b2226d1b24c4" providerId="ADAL" clId="{89F68C54-55B7-49AF-A76F-B6940287DEDA}" dt="2020-12-17T15:47:58.991" v="182"/>
          <ac:spMkLst>
            <pc:docMk/>
            <pc:sldMk cId="3989749464" sldId="259"/>
            <ac:spMk id="11" creationId="{2103B3C2-AE72-4F03-9003-3CB57BDDB7FC}"/>
          </ac:spMkLst>
        </pc:spChg>
        <pc:spChg chg="add">
          <ac:chgData name="Frederick, Samuel" userId="090dec4f-7d84-4616-bef6-b2226d1b24c4" providerId="ADAL" clId="{89F68C54-55B7-49AF-A76F-B6940287DEDA}" dt="2020-12-17T15:47:58.991" v="182"/>
          <ac:spMkLst>
            <pc:docMk/>
            <pc:sldMk cId="3989749464" sldId="259"/>
            <ac:spMk id="13" creationId="{E54F6849-F520-4396-9ADD-54941A4DD80D}"/>
          </ac:spMkLst>
        </pc:spChg>
        <pc:spChg chg="add">
          <ac:chgData name="Frederick, Samuel" userId="090dec4f-7d84-4616-bef6-b2226d1b24c4" providerId="ADAL" clId="{89F68C54-55B7-49AF-A76F-B6940287DEDA}" dt="2020-12-17T15:47:58.991" v="182"/>
          <ac:spMkLst>
            <pc:docMk/>
            <pc:sldMk cId="3989749464" sldId="259"/>
            <ac:spMk id="14" creationId="{6B680602-3BC1-4E5E-A6A7-AECA251CA1EC}"/>
          </ac:spMkLst>
        </pc:spChg>
        <pc:spChg chg="add mod">
          <ac:chgData name="Frederick, Samuel" userId="090dec4f-7d84-4616-bef6-b2226d1b24c4" providerId="ADAL" clId="{89F68C54-55B7-49AF-A76F-B6940287DEDA}" dt="2020-12-17T15:49:03.297" v="194" actId="14100"/>
          <ac:spMkLst>
            <pc:docMk/>
            <pc:sldMk cId="3989749464" sldId="259"/>
            <ac:spMk id="15" creationId="{4CFAFCA8-4D27-4BDE-BF4B-F097617F95DA}"/>
          </ac:spMkLst>
        </pc:spChg>
        <pc:spChg chg="add del ord">
          <ac:chgData name="Frederick, Samuel" userId="090dec4f-7d84-4616-bef6-b2226d1b24c4" providerId="ADAL" clId="{89F68C54-55B7-49AF-A76F-B6940287DEDA}" dt="2020-12-17T21:50:01.841" v="530" actId="478"/>
          <ac:spMkLst>
            <pc:docMk/>
            <pc:sldMk cId="3989749464" sldId="259"/>
            <ac:spMk id="16" creationId="{723B379F-1B7A-42F5-A190-775C3A5740FE}"/>
          </ac:spMkLst>
        </pc:spChg>
        <pc:spChg chg="add">
          <ac:chgData name="Frederick, Samuel" userId="090dec4f-7d84-4616-bef6-b2226d1b24c4" providerId="ADAL" clId="{89F68C54-55B7-49AF-A76F-B6940287DEDA}" dt="2020-12-21T14:56:22.768" v="562"/>
          <ac:spMkLst>
            <pc:docMk/>
            <pc:sldMk cId="3989749464" sldId="259"/>
            <ac:spMk id="17" creationId="{1B1553A4-D56B-48B5-A341-8713024DC269}"/>
          </ac:spMkLst>
        </pc:spChg>
        <pc:spChg chg="add del mod">
          <ac:chgData name="Frederick, Samuel" userId="090dec4f-7d84-4616-bef6-b2226d1b24c4" providerId="ADAL" clId="{89F68C54-55B7-49AF-A76F-B6940287DEDA}" dt="2020-12-17T15:52:49.544" v="279" actId="478"/>
          <ac:spMkLst>
            <pc:docMk/>
            <pc:sldMk cId="3989749464" sldId="259"/>
            <ac:spMk id="18" creationId="{038629C1-9540-4C49-968E-2F193B8F252B}"/>
          </ac:spMkLst>
        </pc:spChg>
        <pc:spChg chg="add del mod">
          <ac:chgData name="Frederick, Samuel" userId="090dec4f-7d84-4616-bef6-b2226d1b24c4" providerId="ADAL" clId="{89F68C54-55B7-49AF-A76F-B6940287DEDA}" dt="2020-12-21T14:56:22.319" v="561" actId="478"/>
          <ac:spMkLst>
            <pc:docMk/>
            <pc:sldMk cId="3989749464" sldId="259"/>
            <ac:spMk id="18" creationId="{AA3AB5D5-B64F-46E2-9056-61D31EFEAD57}"/>
          </ac:spMkLst>
        </pc:spChg>
        <pc:spChg chg="add">
          <ac:chgData name="Frederick, Samuel" userId="090dec4f-7d84-4616-bef6-b2226d1b24c4" providerId="ADAL" clId="{89F68C54-55B7-49AF-A76F-B6940287DEDA}" dt="2020-12-21T14:56:22.768" v="562"/>
          <ac:spMkLst>
            <pc:docMk/>
            <pc:sldMk cId="3989749464" sldId="259"/>
            <ac:spMk id="19" creationId="{85701BB1-D266-49BA-9881-5B47147C96AB}"/>
          </ac:spMkLst>
        </pc:spChg>
        <pc:spChg chg="add del">
          <ac:chgData name="Frederick, Samuel" userId="090dec4f-7d84-4616-bef6-b2226d1b24c4" providerId="ADAL" clId="{89F68C54-55B7-49AF-A76F-B6940287DEDA}" dt="2020-12-21T14:56:22.319" v="561" actId="478"/>
          <ac:spMkLst>
            <pc:docMk/>
            <pc:sldMk cId="3989749464" sldId="259"/>
            <ac:spMk id="20" creationId="{3961632C-D981-4DD1-97E4-2425E0CD9899}"/>
          </ac:spMkLst>
        </pc:spChg>
        <pc:spChg chg="add del">
          <ac:chgData name="Frederick, Samuel" userId="090dec4f-7d84-4616-bef6-b2226d1b24c4" providerId="ADAL" clId="{89F68C54-55B7-49AF-A76F-B6940287DEDA}" dt="2020-12-18T20:15:16.150" v="535" actId="478"/>
          <ac:spMkLst>
            <pc:docMk/>
            <pc:sldMk cId="3989749464" sldId="259"/>
            <ac:spMk id="21" creationId="{772459A7-10F8-4065-B47E-CE74D1C7F268}"/>
          </ac:spMkLst>
        </pc:spChg>
        <pc:graphicFrameChg chg="add del">
          <ac:chgData name="Frederick, Samuel" userId="090dec4f-7d84-4616-bef6-b2226d1b24c4" providerId="ADAL" clId="{89F68C54-55B7-49AF-A76F-B6940287DEDA}" dt="2020-12-17T15:50:51.014" v="206" actId="478"/>
          <ac:graphicFrameMkLst>
            <pc:docMk/>
            <pc:sldMk cId="3989749464" sldId="259"/>
            <ac:graphicFrameMk id="4" creationId="{2381F676-6D8C-49DE-88E7-70518387D2E7}"/>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5" creationId="{391EFEF1-1D03-456E-BBC6-CFE38B0FF945}"/>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6" creationId="{3A40424D-3C99-4D2C-9AD1-DF21E02A06D4}"/>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9" creationId="{01A3B4E5-DAC2-4313-8D84-185029C67B23}"/>
          </ac:graphicFrameMkLst>
        </pc:graphicFrameChg>
        <pc:picChg chg="add del mod ord">
          <ac:chgData name="Frederick, Samuel" userId="090dec4f-7d84-4616-bef6-b2226d1b24c4" providerId="ADAL" clId="{89F68C54-55B7-49AF-A76F-B6940287DEDA}" dt="2020-12-18T21:20:41.914" v="552" actId="478"/>
          <ac:picMkLst>
            <pc:docMk/>
            <pc:sldMk cId="3989749464" sldId="259"/>
            <ac:picMk id="17" creationId="{28C99D86-27BB-40DC-A8FC-58A497885236}"/>
          </ac:picMkLst>
        </pc:picChg>
        <pc:picChg chg="add del mod">
          <ac:chgData name="Frederick, Samuel" userId="090dec4f-7d84-4616-bef6-b2226d1b24c4" providerId="ADAL" clId="{89F68C54-55B7-49AF-A76F-B6940287DEDA}" dt="2020-12-17T15:51:24.989" v="209" actId="931"/>
          <ac:picMkLst>
            <pc:docMk/>
            <pc:sldMk cId="3989749464" sldId="259"/>
            <ac:picMk id="23" creationId="{6FAE0DCF-59D4-43C0-A750-4D8DF2C4D01C}"/>
          </ac:picMkLst>
        </pc:picChg>
        <pc:cxnChg chg="add">
          <ac:chgData name="Frederick, Samuel" userId="090dec4f-7d84-4616-bef6-b2226d1b24c4" providerId="ADAL" clId="{89F68C54-55B7-49AF-A76F-B6940287DEDA}" dt="2020-12-17T15:47:58.991" v="182"/>
          <ac:cxnSpMkLst>
            <pc:docMk/>
            <pc:sldMk cId="3989749464" sldId="259"/>
            <ac:cxnSpMk id="10" creationId="{51422B99-ABBB-49DA-9D62-00370DA50DBF}"/>
          </ac:cxnSpMkLst>
        </pc:cxnChg>
        <pc:cxnChg chg="add">
          <ac:chgData name="Frederick, Samuel" userId="090dec4f-7d84-4616-bef6-b2226d1b24c4" providerId="ADAL" clId="{89F68C54-55B7-49AF-A76F-B6940287DEDA}" dt="2020-12-17T15:47:58.991" v="182"/>
          <ac:cxnSpMkLst>
            <pc:docMk/>
            <pc:sldMk cId="3989749464" sldId="259"/>
            <ac:cxnSpMk id="12" creationId="{7F793300-6BC6-4459-9D33-55CB4CC99309}"/>
          </ac:cxnSpMkLst>
        </pc:cxnChg>
        <pc:cxnChg chg="add del">
          <ac:chgData name="Frederick, Samuel" userId="090dec4f-7d84-4616-bef6-b2226d1b24c4" providerId="ADAL" clId="{89F68C54-55B7-49AF-A76F-B6940287DEDA}" dt="2020-12-17T21:50:04.969" v="531" actId="478"/>
          <ac:cxnSpMkLst>
            <pc:docMk/>
            <pc:sldMk cId="3989749464" sldId="259"/>
            <ac:cxnSpMk id="19" creationId="{99654423-6A7E-4E7B-8692-F617B54FC6C5}"/>
          </ac:cxnSpMkLst>
        </pc:cxnChg>
      </pc:sldChg>
      <pc:sldChg chg="add del">
        <pc:chgData name="Frederick, Samuel" userId="090dec4f-7d84-4616-bef6-b2226d1b24c4" providerId="ADAL" clId="{89F68C54-55B7-49AF-A76F-B6940287DEDA}" dt="2020-12-17T15:46:54.725" v="172" actId="2696"/>
        <pc:sldMkLst>
          <pc:docMk/>
          <pc:sldMk cId="2925276707" sldId="260"/>
        </pc:sldMkLst>
      </pc:sldChg>
      <pc:sldChg chg="addSp delSp modSp add">
        <pc:chgData name="Frederick, Samuel" userId="090dec4f-7d84-4616-bef6-b2226d1b24c4" providerId="ADAL" clId="{89F68C54-55B7-49AF-A76F-B6940287DEDA}" dt="2020-12-21T14:56:00.224" v="559"/>
        <pc:sldMkLst>
          <pc:docMk/>
          <pc:sldMk cId="3695094907" sldId="260"/>
        </pc:sldMkLst>
        <pc:spChg chg="add mod">
          <ac:chgData name="Frederick, Samuel" userId="090dec4f-7d84-4616-bef6-b2226d1b24c4" providerId="ADAL" clId="{89F68C54-55B7-49AF-A76F-B6940287DEDA}" dt="2020-12-18T20:54:32.885" v="541" actId="13244"/>
          <ac:spMkLst>
            <pc:docMk/>
            <pc:sldMk cId="3695094907" sldId="260"/>
            <ac:spMk id="2" creationId="{12BA04D6-C757-4968-BA01-F5D9DB9535A0}"/>
          </ac:spMkLst>
        </pc:spChg>
        <pc:spChg chg="del mod">
          <ac:chgData name="Frederick, Samuel" userId="090dec4f-7d84-4616-bef6-b2226d1b24c4" providerId="ADAL" clId="{89F68C54-55B7-49AF-A76F-B6940287DEDA}" dt="2020-12-17T16:18:45.265" v="426" actId="478"/>
          <ac:spMkLst>
            <pc:docMk/>
            <pc:sldMk cId="3695094907" sldId="260"/>
            <ac:spMk id="2" creationId="{B4BFA219-568D-45E5-907A-2A03EE4E3259}"/>
          </ac:spMkLst>
        </pc:spChg>
        <pc:spChg chg="add">
          <ac:chgData name="Frederick, Samuel" userId="090dec4f-7d84-4616-bef6-b2226d1b24c4" providerId="ADAL" clId="{89F68C54-55B7-49AF-A76F-B6940287DEDA}" dt="2020-12-17T15:54:21.272" v="287"/>
          <ac:spMkLst>
            <pc:docMk/>
            <pc:sldMk cId="3695094907" sldId="260"/>
            <ac:spMk id="5" creationId="{87C71407-EF7C-4BA0-806E-4181E2359064}"/>
          </ac:spMkLst>
        </pc:spChg>
        <pc:spChg chg="add">
          <ac:chgData name="Frederick, Samuel" userId="090dec4f-7d84-4616-bef6-b2226d1b24c4" providerId="ADAL" clId="{89F68C54-55B7-49AF-A76F-B6940287DEDA}" dt="2020-12-17T15:54:21.272" v="287"/>
          <ac:spMkLst>
            <pc:docMk/>
            <pc:sldMk cId="3695094907" sldId="260"/>
            <ac:spMk id="6" creationId="{3E628B0D-3BD8-41B5-85B0-8006E4BA83A6}"/>
          </ac:spMkLst>
        </pc:spChg>
        <pc:spChg chg="add del">
          <ac:chgData name="Frederick, Samuel" userId="090dec4f-7d84-4616-bef6-b2226d1b24c4" providerId="ADAL" clId="{89F68C54-55B7-49AF-A76F-B6940287DEDA}" dt="2020-12-17T21:50:07.872" v="532" actId="478"/>
          <ac:spMkLst>
            <pc:docMk/>
            <pc:sldMk cId="3695094907" sldId="260"/>
            <ac:spMk id="9" creationId="{F19C2004-5FA3-43E9-A953-E94C939ABB07}"/>
          </ac:spMkLst>
        </pc:spChg>
        <pc:spChg chg="add del">
          <ac:chgData name="Frederick, Samuel" userId="090dec4f-7d84-4616-bef6-b2226d1b24c4" providerId="ADAL" clId="{89F68C54-55B7-49AF-A76F-B6940287DEDA}" dt="2020-12-21T14:55:51.847" v="558"/>
          <ac:spMkLst>
            <pc:docMk/>
            <pc:sldMk cId="3695094907" sldId="260"/>
            <ac:spMk id="10" creationId="{65188710-81CE-4004-9884-B77B1813C8B2}"/>
          </ac:spMkLst>
        </pc:spChg>
        <pc:spChg chg="add del">
          <ac:chgData name="Frederick, Samuel" userId="090dec4f-7d84-4616-bef6-b2226d1b24c4" providerId="ADAL" clId="{89F68C54-55B7-49AF-A76F-B6940287DEDA}" dt="2020-12-21T14:55:17.344" v="556" actId="478"/>
          <ac:spMkLst>
            <pc:docMk/>
            <pc:sldMk cId="3695094907" sldId="260"/>
            <ac:spMk id="11" creationId="{2301228A-6DD1-43C8-AE99-A8B5BA102FB6}"/>
          </ac:spMkLst>
        </pc:spChg>
        <pc:spChg chg="add del">
          <ac:chgData name="Frederick, Samuel" userId="090dec4f-7d84-4616-bef6-b2226d1b24c4" providerId="ADAL" clId="{89F68C54-55B7-49AF-A76F-B6940287DEDA}" dt="2020-12-21T14:55:17.344" v="556" actId="478"/>
          <ac:spMkLst>
            <pc:docMk/>
            <pc:sldMk cId="3695094907" sldId="260"/>
            <ac:spMk id="12" creationId="{9B19DF40-BF78-40DB-8172-72A76AD5FA3B}"/>
          </ac:spMkLst>
        </pc:spChg>
        <pc:spChg chg="add del">
          <ac:chgData name="Frederick, Samuel" userId="090dec4f-7d84-4616-bef6-b2226d1b24c4" providerId="ADAL" clId="{89F68C54-55B7-49AF-A76F-B6940287DEDA}" dt="2020-12-18T20:15:20.449" v="537" actId="478"/>
          <ac:spMkLst>
            <pc:docMk/>
            <pc:sldMk cId="3695094907" sldId="260"/>
            <ac:spMk id="13" creationId="{324DAC9C-F2B5-4E08-BDF2-C2D638A8E0E5}"/>
          </ac:spMkLst>
        </pc:spChg>
        <pc:spChg chg="add mod">
          <ac:chgData name="Frederick, Samuel" userId="090dec4f-7d84-4616-bef6-b2226d1b24c4" providerId="ADAL" clId="{89F68C54-55B7-49AF-A76F-B6940287DEDA}" dt="2020-12-21T14:55:51.847" v="558"/>
          <ac:spMkLst>
            <pc:docMk/>
            <pc:sldMk cId="3695094907" sldId="260"/>
            <ac:spMk id="13" creationId="{57381A0D-B69E-4A24-B245-72BF7BC8473F}"/>
          </ac:spMkLst>
        </pc:spChg>
        <pc:spChg chg="add">
          <ac:chgData name="Frederick, Samuel" userId="090dec4f-7d84-4616-bef6-b2226d1b24c4" providerId="ADAL" clId="{89F68C54-55B7-49AF-A76F-B6940287DEDA}" dt="2020-12-21T14:56:00.224" v="559"/>
          <ac:spMkLst>
            <pc:docMk/>
            <pc:sldMk cId="3695094907" sldId="260"/>
            <ac:spMk id="14" creationId="{82BD2AFD-C4C4-4B13-9B40-F1FA8C3DD477}"/>
          </ac:spMkLst>
        </pc:spChg>
        <pc:spChg chg="add del mod">
          <ac:chgData name="Frederick, Samuel" userId="090dec4f-7d84-4616-bef6-b2226d1b24c4" providerId="ADAL" clId="{89F68C54-55B7-49AF-A76F-B6940287DEDA}" dt="2020-12-18T20:54:25.110" v="540"/>
          <ac:spMkLst>
            <pc:docMk/>
            <pc:sldMk cId="3695094907" sldId="260"/>
            <ac:spMk id="14" creationId="{D05DD5B7-698C-4BA6-B572-D94305B04FBA}"/>
          </ac:spMkLst>
        </pc:spChg>
        <pc:graphicFrameChg chg="add del mod">
          <ac:chgData name="Frederick, Samuel" userId="090dec4f-7d84-4616-bef6-b2226d1b24c4" providerId="ADAL" clId="{89F68C54-55B7-49AF-A76F-B6940287DEDA}" dt="2020-12-17T16:18:58.023" v="428" actId="478"/>
          <ac:graphicFrameMkLst>
            <pc:docMk/>
            <pc:sldMk cId="3695094907" sldId="260"/>
            <ac:graphicFrameMk id="4" creationId="{8866961F-DEA5-4177-89EC-A5F9BCAC1753}"/>
          </ac:graphicFrameMkLst>
        </pc:graphicFrameChg>
        <pc:graphicFrameChg chg="add">
          <ac:chgData name="Frederick, Samuel" userId="090dec4f-7d84-4616-bef6-b2226d1b24c4" providerId="ADAL" clId="{89F68C54-55B7-49AF-A76F-B6940287DEDA}" dt="2020-12-17T15:54:21.272" v="287"/>
          <ac:graphicFrameMkLst>
            <pc:docMk/>
            <pc:sldMk cId="3695094907" sldId="260"/>
            <ac:graphicFrameMk id="8" creationId="{35CBF3A8-21BF-4348-8673-6D11DB01D959}"/>
          </ac:graphicFrameMkLst>
        </pc:graphicFrameChg>
        <pc:picChg chg="add del mod">
          <ac:chgData name="Frederick, Samuel" userId="090dec4f-7d84-4616-bef6-b2226d1b24c4" providerId="ADAL" clId="{89F68C54-55B7-49AF-A76F-B6940287DEDA}" dt="2020-12-18T21:20:45.577" v="554" actId="478"/>
          <ac:picMkLst>
            <pc:docMk/>
            <pc:sldMk cId="3695094907" sldId="260"/>
            <ac:picMk id="10" creationId="{FD9A31F6-84BE-4C24-A61D-83BA1BEE431A}"/>
          </ac:picMkLst>
        </pc:picChg>
        <pc:cxnChg chg="add">
          <ac:chgData name="Frederick, Samuel" userId="090dec4f-7d84-4616-bef6-b2226d1b24c4" providerId="ADAL" clId="{89F68C54-55B7-49AF-A76F-B6940287DEDA}" dt="2020-12-17T15:54:21.272" v="287"/>
          <ac:cxnSpMkLst>
            <pc:docMk/>
            <pc:sldMk cId="3695094907" sldId="260"/>
            <ac:cxnSpMk id="7" creationId="{67F5B0D9-1FC3-40BA-B697-B53ED943BD9E}"/>
          </ac:cxnSpMkLst>
        </pc:cxnChg>
        <pc:cxnChg chg="add del">
          <ac:chgData name="Frederick, Samuel" userId="090dec4f-7d84-4616-bef6-b2226d1b24c4" providerId="ADAL" clId="{89F68C54-55B7-49AF-A76F-B6940287DEDA}" dt="2020-12-17T21:50:09.444" v="533" actId="478"/>
          <ac:cxnSpMkLst>
            <pc:docMk/>
            <pc:sldMk cId="3695094907" sldId="260"/>
            <ac:cxnSpMk id="11" creationId="{5EFF5A36-7168-4598-B2F2-18E27EBDD73A}"/>
          </ac:cxnSpMkLst>
        </pc:cxnChg>
      </pc:sldChg>
      <pc:sldChg chg="add del">
        <pc:chgData name="Frederick, Samuel" userId="090dec4f-7d84-4616-bef6-b2226d1b24c4" providerId="ADAL" clId="{89F68C54-55B7-49AF-A76F-B6940287DEDA}" dt="2020-12-29T14:14:09.314" v="569" actId="2696"/>
        <pc:sldMkLst>
          <pc:docMk/>
          <pc:sldMk cId="1051319698" sldId="261"/>
        </pc:sldMkLst>
      </pc:sldChg>
      <pc:sldChg chg="add del">
        <pc:chgData name="Frederick, Samuel" userId="090dec4f-7d84-4616-bef6-b2226d1b24c4" providerId="ADAL" clId="{89F68C54-55B7-49AF-A76F-B6940287DEDA}" dt="2020-12-17T16:17:05.464" v="416" actId="2696"/>
        <pc:sldMkLst>
          <pc:docMk/>
          <pc:sldMk cId="1085471090" sldId="261"/>
        </pc:sldMkLst>
      </pc:sldChg>
      <pc:sldChg chg="add del">
        <pc:chgData name="Frederick, Samuel" userId="090dec4f-7d84-4616-bef6-b2226d1b24c4" providerId="ADAL" clId="{89F68C54-55B7-49AF-A76F-B6940287DEDA}" dt="2020-12-18T20:56:11.830" v="548" actId="2696"/>
        <pc:sldMkLst>
          <pc:docMk/>
          <pc:sldMk cId="1494023112" sldId="261"/>
        </pc:sldMkLst>
      </pc:sldChg>
      <pc:sldChg chg="addSp delSp modSp add del">
        <pc:chgData name="Frederick, Samuel" userId="090dec4f-7d84-4616-bef6-b2226d1b24c4" providerId="ADAL" clId="{89F68C54-55B7-49AF-A76F-B6940287DEDA}" dt="2020-12-17T16:19:24.825" v="431" actId="2696"/>
        <pc:sldMkLst>
          <pc:docMk/>
          <pc:sldMk cId="2301920597" sldId="261"/>
        </pc:sldMkLst>
        <pc:spChg chg="del mod">
          <ac:chgData name="Frederick, Samuel" userId="090dec4f-7d84-4616-bef6-b2226d1b24c4" providerId="ADAL" clId="{89F68C54-55B7-49AF-A76F-B6940287DEDA}" dt="2020-12-17T16:18:33.891" v="424" actId="478"/>
          <ac:spMkLst>
            <pc:docMk/>
            <pc:sldMk cId="2301920597" sldId="261"/>
            <ac:spMk id="3" creationId="{85159C18-A519-4E80-847C-621669708341}"/>
          </ac:spMkLst>
        </pc:spChg>
        <pc:spChg chg="add del">
          <ac:chgData name="Frederick, Samuel" userId="090dec4f-7d84-4616-bef6-b2226d1b24c4" providerId="ADAL" clId="{89F68C54-55B7-49AF-A76F-B6940287DEDA}" dt="2020-12-17T16:18:33.891" v="424" actId="478"/>
          <ac:spMkLst>
            <pc:docMk/>
            <pc:sldMk cId="2301920597" sldId="261"/>
            <ac:spMk id="5" creationId="{E2898D67-AEAA-4796-94D9-9A4DF4D84525}"/>
          </ac:spMkLst>
        </pc:spChg>
        <pc:spChg chg="add del">
          <ac:chgData name="Frederick, Samuel" userId="090dec4f-7d84-4616-bef6-b2226d1b24c4" providerId="ADAL" clId="{89F68C54-55B7-49AF-A76F-B6940287DEDA}" dt="2020-12-17T16:18:33.891" v="424" actId="478"/>
          <ac:spMkLst>
            <pc:docMk/>
            <pc:sldMk cId="2301920597" sldId="261"/>
            <ac:spMk id="8" creationId="{592C222E-9877-4B3A-A403-C17BE3E3A39D}"/>
          </ac:spMkLst>
        </pc:spChg>
        <pc:spChg chg="add del">
          <ac:chgData name="Frederick, Samuel" userId="090dec4f-7d84-4616-bef6-b2226d1b24c4" providerId="ADAL" clId="{89F68C54-55B7-49AF-A76F-B6940287DEDA}" dt="2020-12-17T16:18:33.891" v="424" actId="478"/>
          <ac:spMkLst>
            <pc:docMk/>
            <pc:sldMk cId="2301920597" sldId="261"/>
            <ac:spMk id="9" creationId="{46495B9F-46AB-46B1-ADDA-DB6C9AAA9AE7}"/>
          </ac:spMkLst>
        </pc:spChg>
        <pc:spChg chg="add mod">
          <ac:chgData name="Frederick, Samuel" userId="090dec4f-7d84-4616-bef6-b2226d1b24c4" providerId="ADAL" clId="{89F68C54-55B7-49AF-A76F-B6940287DEDA}" dt="2020-12-17T16:18:38.568" v="425"/>
          <ac:spMkLst>
            <pc:docMk/>
            <pc:sldMk cId="2301920597" sldId="261"/>
            <ac:spMk id="10" creationId="{695FC43F-12DE-437A-8E09-FF414359AC24}"/>
          </ac:spMkLst>
        </pc:spChg>
        <pc:graphicFrameChg chg="add del">
          <ac:chgData name="Frederick, Samuel" userId="090dec4f-7d84-4616-bef6-b2226d1b24c4" providerId="ADAL" clId="{89F68C54-55B7-49AF-A76F-B6940287DEDA}" dt="2020-12-17T16:18:33.891" v="424" actId="478"/>
          <ac:graphicFrameMkLst>
            <pc:docMk/>
            <pc:sldMk cId="2301920597" sldId="261"/>
            <ac:graphicFrameMk id="4" creationId="{4E970C43-4B95-4202-916F-C24983FCC396}"/>
          </ac:graphicFrameMkLst>
        </pc:graphicFrameChg>
        <pc:picChg chg="add del">
          <ac:chgData name="Frederick, Samuel" userId="090dec4f-7d84-4616-bef6-b2226d1b24c4" providerId="ADAL" clId="{89F68C54-55B7-49AF-A76F-B6940287DEDA}" dt="2020-12-17T16:18:33.891" v="424" actId="478"/>
          <ac:picMkLst>
            <pc:docMk/>
            <pc:sldMk cId="2301920597" sldId="261"/>
            <ac:picMk id="6" creationId="{09DE8F54-F39C-401C-9F01-0B31637FEBBC}"/>
          </ac:picMkLst>
        </pc:picChg>
        <pc:cxnChg chg="add del">
          <ac:chgData name="Frederick, Samuel" userId="090dec4f-7d84-4616-bef6-b2226d1b24c4" providerId="ADAL" clId="{89F68C54-55B7-49AF-A76F-B6940287DEDA}" dt="2020-12-17T16:18:33.891" v="424" actId="478"/>
          <ac:cxnSpMkLst>
            <pc:docMk/>
            <pc:sldMk cId="2301920597" sldId="261"/>
            <ac:cxnSpMk id="7" creationId="{C6EF6300-E175-447D-92B4-FB95A6532E33}"/>
          </ac:cxnSpMkLst>
        </pc:cxnChg>
      </pc:sldChg>
      <pc:sldChg chg="addSp delSp modSp add del">
        <pc:chgData name="Frederick, Samuel" userId="090dec4f-7d84-4616-bef6-b2226d1b24c4" providerId="ADAL" clId="{89F68C54-55B7-49AF-A76F-B6940287DEDA}" dt="2020-12-17T21:45:52.054" v="511" actId="2696"/>
        <pc:sldMkLst>
          <pc:docMk/>
          <pc:sldMk cId="2770813235" sldId="261"/>
        </pc:sldMkLst>
        <pc:spChg chg="add del">
          <ac:chgData name="Frederick, Samuel" userId="090dec4f-7d84-4616-bef6-b2226d1b24c4" providerId="ADAL" clId="{89F68C54-55B7-49AF-A76F-B6940287DEDA}" dt="2020-12-17T21:44:50.199" v="510"/>
          <ac:spMkLst>
            <pc:docMk/>
            <pc:sldMk cId="2770813235" sldId="261"/>
            <ac:spMk id="3" creationId="{75065A26-695A-4624-8F56-88DA0AAE6607}"/>
          </ac:spMkLst>
        </pc:spChg>
        <pc:spChg chg="add del mod">
          <ac:chgData name="Frederick, Samuel" userId="090dec4f-7d84-4616-bef6-b2226d1b24c4" providerId="ADAL" clId="{89F68C54-55B7-49AF-A76F-B6940287DEDA}" dt="2020-12-17T21:44:50.199" v="510"/>
          <ac:spMkLst>
            <pc:docMk/>
            <pc:sldMk cId="2770813235" sldId="261"/>
            <ac:spMk id="4" creationId="{9E697677-6557-46B1-8C4C-55DDDA4DEAEC}"/>
          </ac:spMkLst>
        </pc:spChg>
      </pc:sldChg>
      <pc:sldChg chg="addSp modSp add del">
        <pc:chgData name="Frederick, Samuel" userId="090dec4f-7d84-4616-bef6-b2226d1b24c4" providerId="ADAL" clId="{89F68C54-55B7-49AF-A76F-B6940287DEDA}" dt="2020-12-17T15:56:07.657" v="296" actId="2696"/>
        <pc:sldMkLst>
          <pc:docMk/>
          <pc:sldMk cId="3542656971" sldId="261"/>
        </pc:sldMkLst>
        <pc:spChg chg="mod">
          <ac:chgData name="Frederick, Samuel" userId="090dec4f-7d84-4616-bef6-b2226d1b24c4" providerId="ADAL" clId="{89F68C54-55B7-49AF-A76F-B6940287DEDA}" dt="2020-12-17T15:55:51.448" v="295" actId="13244"/>
          <ac:spMkLst>
            <pc:docMk/>
            <pc:sldMk cId="3542656971" sldId="261"/>
            <ac:spMk id="3" creationId="{2FDE57C0-7EE6-4C67-A1BE-392C650461E1}"/>
          </ac:spMkLst>
        </pc:spChg>
        <pc:spChg chg="add">
          <ac:chgData name="Frederick, Samuel" userId="090dec4f-7d84-4616-bef6-b2226d1b24c4" providerId="ADAL" clId="{89F68C54-55B7-49AF-A76F-B6940287DEDA}" dt="2020-12-17T15:55:33.664" v="294"/>
          <ac:spMkLst>
            <pc:docMk/>
            <pc:sldMk cId="3542656971" sldId="261"/>
            <ac:spMk id="4" creationId="{CBE5BE01-1B11-46CE-8CF9-80A4EE041EFC}"/>
          </ac:spMkLst>
        </pc:spChg>
        <pc:spChg chg="add">
          <ac:chgData name="Frederick, Samuel" userId="090dec4f-7d84-4616-bef6-b2226d1b24c4" providerId="ADAL" clId="{89F68C54-55B7-49AF-A76F-B6940287DEDA}" dt="2020-12-17T15:55:33.664" v="294"/>
          <ac:spMkLst>
            <pc:docMk/>
            <pc:sldMk cId="3542656971" sldId="261"/>
            <ac:spMk id="5" creationId="{53895AD4-0166-4E19-BFC0-77E36F4EE4CD}"/>
          </ac:spMkLst>
        </pc:spChg>
        <pc:spChg chg="add">
          <ac:chgData name="Frederick, Samuel" userId="090dec4f-7d84-4616-bef6-b2226d1b24c4" providerId="ADAL" clId="{89F68C54-55B7-49AF-A76F-B6940287DEDA}" dt="2020-12-17T15:55:33.664" v="294"/>
          <ac:spMkLst>
            <pc:docMk/>
            <pc:sldMk cId="3542656971" sldId="261"/>
            <ac:spMk id="7" creationId="{33B35ABF-425D-4297-9101-25AA055E8164}"/>
          </ac:spMkLst>
        </pc:spChg>
        <pc:spChg chg="add">
          <ac:chgData name="Frederick, Samuel" userId="090dec4f-7d84-4616-bef6-b2226d1b24c4" providerId="ADAL" clId="{89F68C54-55B7-49AF-A76F-B6940287DEDA}" dt="2020-12-17T15:55:33.664" v="294"/>
          <ac:spMkLst>
            <pc:docMk/>
            <pc:sldMk cId="3542656971" sldId="261"/>
            <ac:spMk id="8" creationId="{DDBA6AAA-1186-4874-96A2-21CBAAF52670}"/>
          </ac:spMkLst>
        </pc:spChg>
        <pc:spChg chg="add">
          <ac:chgData name="Frederick, Samuel" userId="090dec4f-7d84-4616-bef6-b2226d1b24c4" providerId="ADAL" clId="{89F68C54-55B7-49AF-A76F-B6940287DEDA}" dt="2020-12-17T15:55:33.664" v="294"/>
          <ac:spMkLst>
            <pc:docMk/>
            <pc:sldMk cId="3542656971" sldId="261"/>
            <ac:spMk id="9" creationId="{2FB25D18-829F-48C4-92A5-435A600BE838}"/>
          </ac:spMkLst>
        </pc:spChg>
        <pc:spChg chg="add">
          <ac:chgData name="Frederick, Samuel" userId="090dec4f-7d84-4616-bef6-b2226d1b24c4" providerId="ADAL" clId="{89F68C54-55B7-49AF-A76F-B6940287DEDA}" dt="2020-12-17T15:55:33.664" v="294"/>
          <ac:spMkLst>
            <pc:docMk/>
            <pc:sldMk cId="3542656971" sldId="261"/>
            <ac:spMk id="10" creationId="{2B85430D-6E22-4DA1-B82A-B6D0C9131923}"/>
          </ac:spMkLst>
        </pc:spChg>
        <pc:spChg chg="add">
          <ac:chgData name="Frederick, Samuel" userId="090dec4f-7d84-4616-bef6-b2226d1b24c4" providerId="ADAL" clId="{89F68C54-55B7-49AF-A76F-B6940287DEDA}" dt="2020-12-17T15:55:33.664" v="294"/>
          <ac:spMkLst>
            <pc:docMk/>
            <pc:sldMk cId="3542656971" sldId="261"/>
            <ac:spMk id="11" creationId="{7CBAD472-DF8F-4F11-92F5-A041902666C1}"/>
          </ac:spMkLst>
        </pc:spChg>
        <pc:spChg chg="add">
          <ac:chgData name="Frederick, Samuel" userId="090dec4f-7d84-4616-bef6-b2226d1b24c4" providerId="ADAL" clId="{89F68C54-55B7-49AF-A76F-B6940287DEDA}" dt="2020-12-17T15:55:33.664" v="294"/>
          <ac:spMkLst>
            <pc:docMk/>
            <pc:sldMk cId="3542656971" sldId="261"/>
            <ac:spMk id="12" creationId="{E35FBE57-FBC3-4823-AD73-8953AB32C2C6}"/>
          </ac:spMkLst>
        </pc:spChg>
        <pc:spChg chg="add">
          <ac:chgData name="Frederick, Samuel" userId="090dec4f-7d84-4616-bef6-b2226d1b24c4" providerId="ADAL" clId="{89F68C54-55B7-49AF-A76F-B6940287DEDA}" dt="2020-12-17T15:55:33.664" v="294"/>
          <ac:spMkLst>
            <pc:docMk/>
            <pc:sldMk cId="3542656971" sldId="261"/>
            <ac:spMk id="13" creationId="{B184D797-2339-41AA-8D07-C10FAF4E3141}"/>
          </ac:spMkLst>
        </pc:spChg>
        <pc:spChg chg="add">
          <ac:chgData name="Frederick, Samuel" userId="090dec4f-7d84-4616-bef6-b2226d1b24c4" providerId="ADAL" clId="{89F68C54-55B7-49AF-A76F-B6940287DEDA}" dt="2020-12-17T15:55:33.664" v="294"/>
          <ac:spMkLst>
            <pc:docMk/>
            <pc:sldMk cId="3542656971" sldId="261"/>
            <ac:spMk id="14" creationId="{C9029C09-8773-4FFB-BC28-E0841AF0BB14}"/>
          </ac:spMkLst>
        </pc:spChg>
        <pc:spChg chg="add">
          <ac:chgData name="Frederick, Samuel" userId="090dec4f-7d84-4616-bef6-b2226d1b24c4" providerId="ADAL" clId="{89F68C54-55B7-49AF-A76F-B6940287DEDA}" dt="2020-12-17T15:55:33.664" v="294"/>
          <ac:spMkLst>
            <pc:docMk/>
            <pc:sldMk cId="3542656971" sldId="261"/>
            <ac:spMk id="15" creationId="{66E24172-360C-45F7-822D-A006140CC0F1}"/>
          </ac:spMkLst>
        </pc:spChg>
        <pc:spChg chg="add">
          <ac:chgData name="Frederick, Samuel" userId="090dec4f-7d84-4616-bef6-b2226d1b24c4" providerId="ADAL" clId="{89F68C54-55B7-49AF-A76F-B6940287DEDA}" dt="2020-12-17T15:55:33.664" v="294"/>
          <ac:spMkLst>
            <pc:docMk/>
            <pc:sldMk cId="3542656971" sldId="261"/>
            <ac:spMk id="16" creationId="{7E0A4E45-A2A2-4E48-8770-F48B673D8FED}"/>
          </ac:spMkLst>
        </pc:spChg>
        <pc:spChg chg="add">
          <ac:chgData name="Frederick, Samuel" userId="090dec4f-7d84-4616-bef6-b2226d1b24c4" providerId="ADAL" clId="{89F68C54-55B7-49AF-A76F-B6940287DEDA}" dt="2020-12-17T15:55:33.664" v="294"/>
          <ac:spMkLst>
            <pc:docMk/>
            <pc:sldMk cId="3542656971" sldId="261"/>
            <ac:spMk id="20" creationId="{A3D20A17-3512-4C27-B0D2-495137578202}"/>
          </ac:spMkLst>
        </pc:spChg>
        <pc:spChg chg="add">
          <ac:chgData name="Frederick, Samuel" userId="090dec4f-7d84-4616-bef6-b2226d1b24c4" providerId="ADAL" clId="{89F68C54-55B7-49AF-A76F-B6940287DEDA}" dt="2020-12-17T15:55:33.664" v="294"/>
          <ac:spMkLst>
            <pc:docMk/>
            <pc:sldMk cId="3542656971" sldId="261"/>
            <ac:spMk id="22" creationId="{18760CDA-65B6-4552-A66E-6219B6E9BD7A}"/>
          </ac:spMkLst>
        </pc:spChg>
        <pc:spChg chg="add">
          <ac:chgData name="Frederick, Samuel" userId="090dec4f-7d84-4616-bef6-b2226d1b24c4" providerId="ADAL" clId="{89F68C54-55B7-49AF-A76F-B6940287DEDA}" dt="2020-12-17T15:55:33.664" v="294"/>
          <ac:spMkLst>
            <pc:docMk/>
            <pc:sldMk cId="3542656971" sldId="261"/>
            <ac:spMk id="23" creationId="{4672B5E5-2725-46A3-B8B8-E775989F94C0}"/>
          </ac:spMkLst>
        </pc:spChg>
        <pc:spChg chg="add">
          <ac:chgData name="Frederick, Samuel" userId="090dec4f-7d84-4616-bef6-b2226d1b24c4" providerId="ADAL" clId="{89F68C54-55B7-49AF-A76F-B6940287DEDA}" dt="2020-12-17T15:55:33.664" v="294"/>
          <ac:spMkLst>
            <pc:docMk/>
            <pc:sldMk cId="3542656971" sldId="261"/>
            <ac:spMk id="28" creationId="{945134BB-C88C-4FF8-A386-F33688DFA9F6}"/>
          </ac:spMkLst>
        </pc:spChg>
        <pc:spChg chg="add">
          <ac:chgData name="Frederick, Samuel" userId="090dec4f-7d84-4616-bef6-b2226d1b24c4" providerId="ADAL" clId="{89F68C54-55B7-49AF-A76F-B6940287DEDA}" dt="2020-12-17T15:55:33.664" v="294"/>
          <ac:spMkLst>
            <pc:docMk/>
            <pc:sldMk cId="3542656971" sldId="261"/>
            <ac:spMk id="31" creationId="{BE30761B-6F42-47FF-9A6B-204BC7597662}"/>
          </ac:spMkLst>
        </pc:spChg>
        <pc:spChg chg="add">
          <ac:chgData name="Frederick, Samuel" userId="090dec4f-7d84-4616-bef6-b2226d1b24c4" providerId="ADAL" clId="{89F68C54-55B7-49AF-A76F-B6940287DEDA}" dt="2020-12-17T15:55:33.664" v="294"/>
          <ac:spMkLst>
            <pc:docMk/>
            <pc:sldMk cId="3542656971" sldId="261"/>
            <ac:spMk id="32" creationId="{4185FB33-093D-4BD0-9B15-2958964CBDEE}"/>
          </ac:spMkLst>
        </pc:spChg>
        <pc:graphicFrameChg chg="add">
          <ac:chgData name="Frederick, Samuel" userId="090dec4f-7d84-4616-bef6-b2226d1b24c4" providerId="ADAL" clId="{89F68C54-55B7-49AF-A76F-B6940287DEDA}" dt="2020-12-17T15:55:33.664" v="294"/>
          <ac:graphicFrameMkLst>
            <pc:docMk/>
            <pc:sldMk cId="3542656971" sldId="261"/>
            <ac:graphicFrameMk id="6" creationId="{A2C51098-80C1-4EC0-9B34-657554DF616E}"/>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7" creationId="{71704EE9-ABC5-4295-B3A1-1A0B89BCF06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9" creationId="{DCE82A4C-552E-49B6-96FC-8CC2FA12467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5" creationId="{9463BBD8-21A2-4E16-84F7-4384A25766F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6" creationId="{E34AD36B-8E4B-4F74-A7E7-EA92CDA5403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7" creationId="{A221BCD7-76CF-4625-B88E-B90C49958923}"/>
          </ac:graphicFrameMkLst>
        </pc:graphicFrameChg>
        <pc:picChg chg="add">
          <ac:chgData name="Frederick, Samuel" userId="090dec4f-7d84-4616-bef6-b2226d1b24c4" providerId="ADAL" clId="{89F68C54-55B7-49AF-A76F-B6940287DEDA}" dt="2020-12-17T15:55:33.664" v="294"/>
          <ac:picMkLst>
            <pc:docMk/>
            <pc:sldMk cId="3542656971" sldId="261"/>
            <ac:picMk id="29" creationId="{6797C4F5-7253-4D3B-9CC4-903D22BFC635}"/>
          </ac:picMkLst>
        </pc:picChg>
        <pc:cxnChg chg="add">
          <ac:chgData name="Frederick, Samuel" userId="090dec4f-7d84-4616-bef6-b2226d1b24c4" providerId="ADAL" clId="{89F68C54-55B7-49AF-A76F-B6940287DEDA}" dt="2020-12-17T15:55:33.664" v="294"/>
          <ac:cxnSpMkLst>
            <pc:docMk/>
            <pc:sldMk cId="3542656971" sldId="261"/>
            <ac:cxnSpMk id="18" creationId="{8D73BE52-9588-4F90-8253-301080752FDA}"/>
          </ac:cxnSpMkLst>
        </pc:cxnChg>
        <pc:cxnChg chg="add">
          <ac:chgData name="Frederick, Samuel" userId="090dec4f-7d84-4616-bef6-b2226d1b24c4" providerId="ADAL" clId="{89F68C54-55B7-49AF-A76F-B6940287DEDA}" dt="2020-12-17T15:55:33.664" v="294"/>
          <ac:cxnSpMkLst>
            <pc:docMk/>
            <pc:sldMk cId="3542656971" sldId="261"/>
            <ac:cxnSpMk id="21" creationId="{FE612C06-EBAD-47FD-BE36-929CCBF9EABA}"/>
          </ac:cxnSpMkLst>
        </pc:cxnChg>
        <pc:cxnChg chg="add">
          <ac:chgData name="Frederick, Samuel" userId="090dec4f-7d84-4616-bef6-b2226d1b24c4" providerId="ADAL" clId="{89F68C54-55B7-49AF-A76F-B6940287DEDA}" dt="2020-12-17T15:55:33.664" v="294"/>
          <ac:cxnSpMkLst>
            <pc:docMk/>
            <pc:sldMk cId="3542656971" sldId="261"/>
            <ac:cxnSpMk id="24" creationId="{2F92AE66-653F-4431-BCE8-2A6F7E68AAEC}"/>
          </ac:cxnSpMkLst>
        </pc:cxnChg>
        <pc:cxnChg chg="add">
          <ac:chgData name="Frederick, Samuel" userId="090dec4f-7d84-4616-bef6-b2226d1b24c4" providerId="ADAL" clId="{89F68C54-55B7-49AF-A76F-B6940287DEDA}" dt="2020-12-17T15:55:33.664" v="294"/>
          <ac:cxnSpMkLst>
            <pc:docMk/>
            <pc:sldMk cId="3542656971" sldId="261"/>
            <ac:cxnSpMk id="30" creationId="{11BB884A-C91A-496D-ADB0-95FDF845FD76}"/>
          </ac:cxnSpMkLst>
        </pc:cxnChg>
      </pc:sldChg>
      <pc:sldMasterChg chg="addSp delSp delSldLayout modSldLayout">
        <pc:chgData name="Frederick, Samuel" userId="090dec4f-7d84-4616-bef6-b2226d1b24c4" providerId="ADAL" clId="{89F68C54-55B7-49AF-A76F-B6940287DEDA}" dt="2020-12-29T14:16:10.918" v="576" actId="478"/>
        <pc:sldMasterMkLst>
          <pc:docMk/>
          <pc:sldMasterMk cId="1191321755" sldId="2147483684"/>
        </pc:sldMasterMkLst>
        <pc:spChg chg="del">
          <ac:chgData name="Frederick, Samuel" userId="090dec4f-7d84-4616-bef6-b2226d1b24c4" providerId="ADAL" clId="{89F68C54-55B7-49AF-A76F-B6940287DEDA}" dt="2020-12-17T15:14:17.966" v="59" actId="478"/>
          <ac:spMkLst>
            <pc:docMk/>
            <pc:sldMasterMk cId="1191321755" sldId="2147483684"/>
            <ac:spMk id="2" creationId="{00000000-0000-0000-0000-000000000000}"/>
          </ac:spMkLst>
        </pc:spChg>
        <pc:spChg chg="add del">
          <ac:chgData name="Frederick, Samuel" userId="090dec4f-7d84-4616-bef6-b2226d1b24c4" providerId="ADAL" clId="{89F68C54-55B7-49AF-A76F-B6940287DEDA}" dt="2020-12-17T16:12:31.834" v="323"/>
          <ac:spMkLst>
            <pc:docMk/>
            <pc:sldMasterMk cId="1191321755" sldId="2147483684"/>
            <ac:spMk id="2" creationId="{F204C071-6BAC-470C-A98D-476EEC28AE08}"/>
          </ac:spMkLst>
        </pc:spChg>
        <pc:spChg chg="del">
          <ac:chgData name="Frederick, Samuel" userId="090dec4f-7d84-4616-bef6-b2226d1b24c4" providerId="ADAL" clId="{89F68C54-55B7-49AF-A76F-B6940287DEDA}" dt="2020-12-17T15:14:19.162" v="60" actId="478"/>
          <ac:spMkLst>
            <pc:docMk/>
            <pc:sldMasterMk cId="1191321755" sldId="2147483684"/>
            <ac:spMk id="3" creationId="{00000000-0000-0000-0000-000000000000}"/>
          </ac:spMkLst>
        </pc:spChg>
        <pc:spChg chg="del">
          <ac:chgData name="Frederick, Samuel" userId="090dec4f-7d84-4616-bef6-b2226d1b24c4" providerId="ADAL" clId="{89F68C54-55B7-49AF-A76F-B6940287DEDA}" dt="2020-12-17T15:14:20.418" v="61" actId="478"/>
          <ac:spMkLst>
            <pc:docMk/>
            <pc:sldMasterMk cId="1191321755" sldId="2147483684"/>
            <ac:spMk id="4" creationId="{00000000-0000-0000-0000-000000000000}"/>
          </ac:spMkLst>
        </pc:spChg>
        <pc:spChg chg="del">
          <ac:chgData name="Frederick, Samuel" userId="090dec4f-7d84-4616-bef6-b2226d1b24c4" providerId="ADAL" clId="{89F68C54-55B7-49AF-A76F-B6940287DEDA}" dt="2020-12-17T15:14:21.179" v="62" actId="478"/>
          <ac:spMkLst>
            <pc:docMk/>
            <pc:sldMasterMk cId="1191321755" sldId="2147483684"/>
            <ac:spMk id="5" creationId="{00000000-0000-0000-0000-000000000000}"/>
          </ac:spMkLst>
        </pc:spChg>
        <pc:spChg chg="del">
          <ac:chgData name="Frederick, Samuel" userId="090dec4f-7d84-4616-bef6-b2226d1b24c4" providerId="ADAL" clId="{89F68C54-55B7-49AF-A76F-B6940287DEDA}" dt="2020-12-17T15:14:21.765" v="63" actId="478"/>
          <ac:spMkLst>
            <pc:docMk/>
            <pc:sldMasterMk cId="1191321755" sldId="2147483684"/>
            <ac:spMk id="7" creationId="{C0426436-8F1E-4C8E-8A49-E1655BDCD9FF}"/>
          </ac:spMkLst>
        </pc:spChg>
        <pc:spChg chg="add del">
          <ac:chgData name="Frederick, Samuel" userId="090dec4f-7d84-4616-bef6-b2226d1b24c4" providerId="ADAL" clId="{89F68C54-55B7-49AF-A76F-B6940287DEDA}" dt="2020-12-17T15:24:23.076" v="82"/>
          <ac:spMkLst>
            <pc:docMk/>
            <pc:sldMasterMk cId="1191321755" sldId="2147483684"/>
            <ac:spMk id="8" creationId="{A6FC3FEC-7371-4263-A6B7-F39A876229DB}"/>
          </ac:spMkLst>
        </pc:spChg>
        <pc:spChg chg="add del">
          <ac:chgData name="Frederick, Samuel" userId="090dec4f-7d84-4616-bef6-b2226d1b24c4" providerId="ADAL" clId="{89F68C54-55B7-49AF-A76F-B6940287DEDA}" dt="2020-12-17T15:24:23.076" v="82"/>
          <ac:spMkLst>
            <pc:docMk/>
            <pc:sldMasterMk cId="1191321755" sldId="2147483684"/>
            <ac:spMk id="10" creationId="{9D31EB3C-EFE8-4B38-A8E2-7EE14939DB08}"/>
          </ac:spMkLst>
        </pc:spChg>
        <pc:spChg chg="add del">
          <ac:chgData name="Frederick, Samuel" userId="090dec4f-7d84-4616-bef6-b2226d1b24c4" providerId="ADAL" clId="{89F68C54-55B7-49AF-A76F-B6940287DEDA}" dt="2020-12-17T15:24:23.076" v="82"/>
          <ac:spMkLst>
            <pc:docMk/>
            <pc:sldMasterMk cId="1191321755" sldId="2147483684"/>
            <ac:spMk id="12" creationId="{394B9D19-EF14-489B-987A-BDBF975C362E}"/>
          </ac:spMkLst>
        </pc:spChg>
        <pc:spChg chg="add del">
          <ac:chgData name="Frederick, Samuel" userId="090dec4f-7d84-4616-bef6-b2226d1b24c4" providerId="ADAL" clId="{89F68C54-55B7-49AF-A76F-B6940287DEDA}" dt="2020-12-17T15:24:23.076" v="82"/>
          <ac:spMkLst>
            <pc:docMk/>
            <pc:sldMasterMk cId="1191321755" sldId="2147483684"/>
            <ac:spMk id="13" creationId="{4DC13C97-3DC8-465C-9088-C264D16271B7}"/>
          </ac:spMkLst>
        </pc:spChg>
        <pc:picChg chg="add del">
          <ac:chgData name="Frederick, Samuel" userId="090dec4f-7d84-4616-bef6-b2226d1b24c4" providerId="ADAL" clId="{89F68C54-55B7-49AF-A76F-B6940287DEDA}" dt="2020-12-17T15:24:23.076" v="82"/>
          <ac:picMkLst>
            <pc:docMk/>
            <pc:sldMasterMk cId="1191321755" sldId="2147483684"/>
            <ac:picMk id="9" creationId="{673BC25A-0CE6-4A89-A853-2D544BD70844}"/>
          </ac:picMkLst>
        </pc:picChg>
        <pc:picChg chg="add del">
          <ac:chgData name="Frederick, Samuel" userId="090dec4f-7d84-4616-bef6-b2226d1b24c4" providerId="ADAL" clId="{89F68C54-55B7-49AF-A76F-B6940287DEDA}" dt="2020-12-17T15:26:14.975" v="89"/>
          <ac:picMkLst>
            <pc:docMk/>
            <pc:sldMasterMk cId="1191321755" sldId="2147483684"/>
            <ac:picMk id="14" creationId="{F6A9713B-8D0C-41D1-A6C9-25B89BEDF7CA}"/>
          </ac:picMkLst>
        </pc:picChg>
        <pc:cxnChg chg="add del">
          <ac:chgData name="Frederick, Samuel" userId="090dec4f-7d84-4616-bef6-b2226d1b24c4" providerId="ADAL" clId="{89F68C54-55B7-49AF-A76F-B6940287DEDA}" dt="2020-12-17T15:24:23.076" v="82"/>
          <ac:cxnSpMkLst>
            <pc:docMk/>
            <pc:sldMasterMk cId="1191321755" sldId="2147483684"/>
            <ac:cxnSpMk id="11" creationId="{7947509A-AE75-4EB5-A278-0FE9BB670F16}"/>
          </ac:cxnSpMkLst>
        </pc:cxnChg>
        <pc:sldLayoutChg chg="addSp delSp modSp">
          <pc:chgData name="Frederick, Samuel" userId="090dec4f-7d84-4616-bef6-b2226d1b24c4" providerId="ADAL" clId="{89F68C54-55B7-49AF-A76F-B6940287DEDA}" dt="2020-12-29T14:13:40.584" v="566"/>
          <pc:sldLayoutMkLst>
            <pc:docMk/>
            <pc:sldMasterMk cId="1191321755" sldId="2147483684"/>
            <pc:sldLayoutMk cId="6746695" sldId="2147483685"/>
          </pc:sldLayoutMkLst>
          <pc:spChg chg="del">
            <ac:chgData name="Frederick, Samuel" userId="090dec4f-7d84-4616-bef6-b2226d1b24c4" providerId="ADAL" clId="{89F68C54-55B7-49AF-A76F-B6940287DEDA}" dt="2020-12-17T15:13:39.084" v="50" actId="478"/>
            <ac:spMkLst>
              <pc:docMk/>
              <pc:sldMasterMk cId="1191321755" sldId="2147483684"/>
              <pc:sldLayoutMk cId="6746695" sldId="2147483685"/>
              <ac:spMk id="2" creationId="{00000000-0000-0000-0000-000000000000}"/>
            </ac:spMkLst>
          </pc:spChg>
          <pc:spChg chg="add del">
            <ac:chgData name="Frederick, Samuel" userId="090dec4f-7d84-4616-bef6-b2226d1b24c4" providerId="ADAL" clId="{89F68C54-55B7-49AF-A76F-B6940287DEDA}" dt="2020-12-17T15:26:48.715" v="91" actId="11529"/>
            <ac:spMkLst>
              <pc:docMk/>
              <pc:sldMasterMk cId="1191321755" sldId="2147483684"/>
              <pc:sldLayoutMk cId="6746695" sldId="2147483685"/>
              <ac:spMk id="2" creationId="{9784717E-AE32-4FEF-AC05-F428E8667C00}"/>
            </ac:spMkLst>
          </pc:spChg>
          <pc:spChg chg="add del mod">
            <ac:chgData name="Frederick, Samuel" userId="090dec4f-7d84-4616-bef6-b2226d1b24c4" providerId="ADAL" clId="{89F68C54-55B7-49AF-A76F-B6940287DEDA}" dt="2020-12-17T16:08:25.730" v="300" actId="767"/>
            <ac:spMkLst>
              <pc:docMk/>
              <pc:sldMasterMk cId="1191321755" sldId="2147483684"/>
              <pc:sldLayoutMk cId="6746695" sldId="2147483685"/>
              <ac:spMk id="2" creationId="{AFD7B1DA-FBC3-4074-97C2-432B1A68A053}"/>
            </ac:spMkLst>
          </pc:spChg>
          <pc:spChg chg="del">
            <ac:chgData name="Frederick, Samuel" userId="090dec4f-7d84-4616-bef6-b2226d1b24c4" providerId="ADAL" clId="{89F68C54-55B7-49AF-A76F-B6940287DEDA}" dt="2020-12-17T15:13:40.039" v="51" actId="478"/>
            <ac:spMkLst>
              <pc:docMk/>
              <pc:sldMasterMk cId="1191321755" sldId="2147483684"/>
              <pc:sldLayoutMk cId="6746695" sldId="2147483685"/>
              <ac:spMk id="3" creationId="{00000000-0000-0000-0000-000000000000}"/>
            </ac:spMkLst>
          </pc:spChg>
          <pc:spChg chg="add del mod">
            <ac:chgData name="Frederick, Samuel" userId="090dec4f-7d84-4616-bef6-b2226d1b24c4" providerId="ADAL" clId="{89F68C54-55B7-49AF-A76F-B6940287DEDA}" dt="2020-12-17T16:10:15.938" v="315" actId="478"/>
            <ac:spMkLst>
              <pc:docMk/>
              <pc:sldMasterMk cId="1191321755" sldId="2147483684"/>
              <pc:sldLayoutMk cId="6746695" sldId="2147483685"/>
              <ac:spMk id="3" creationId="{3119C750-1570-4421-A424-6936C7286F8E}"/>
            </ac:spMkLst>
          </pc:spChg>
          <pc:spChg chg="del">
            <ac:chgData name="Frederick, Samuel" userId="090dec4f-7d84-4616-bef6-b2226d1b24c4" providerId="ADAL" clId="{89F68C54-55B7-49AF-A76F-B6940287DEDA}" dt="2020-12-17T15:13:42.403" v="52" actId="478"/>
            <ac:spMkLst>
              <pc:docMk/>
              <pc:sldMasterMk cId="1191321755" sldId="2147483684"/>
              <pc:sldLayoutMk cId="6746695" sldId="2147483685"/>
              <ac:spMk id="4" creationId="{00000000-0000-0000-0000-000000000000}"/>
            </ac:spMkLst>
          </pc:spChg>
          <pc:spChg chg="add mod">
            <ac:chgData name="Frederick, Samuel" userId="090dec4f-7d84-4616-bef6-b2226d1b24c4" providerId="ADAL" clId="{89F68C54-55B7-49AF-A76F-B6940287DEDA}" dt="2020-12-17T16:13:38.531" v="328" actId="962"/>
            <ac:spMkLst>
              <pc:docMk/>
              <pc:sldMasterMk cId="1191321755" sldId="2147483684"/>
              <pc:sldLayoutMk cId="6746695" sldId="2147483685"/>
              <ac:spMk id="4" creationId="{3FD28EF8-7326-4B5B-B5F2-3F3DF1EE0CAD}"/>
            </ac:spMkLst>
          </pc:spChg>
          <pc:spChg chg="del">
            <ac:chgData name="Frederick, Samuel" userId="090dec4f-7d84-4616-bef6-b2226d1b24c4" providerId="ADAL" clId="{89F68C54-55B7-49AF-A76F-B6940287DEDA}" dt="2020-12-17T15:13:44.233" v="53" actId="478"/>
            <ac:spMkLst>
              <pc:docMk/>
              <pc:sldMasterMk cId="1191321755" sldId="2147483684"/>
              <pc:sldLayoutMk cId="6746695" sldId="2147483685"/>
              <ac:spMk id="5" creationId="{00000000-0000-0000-0000-000000000000}"/>
            </ac:spMkLst>
          </pc:spChg>
          <pc:spChg chg="add del">
            <ac:chgData name="Frederick, Samuel" userId="090dec4f-7d84-4616-bef6-b2226d1b24c4" providerId="ADAL" clId="{89F68C54-55B7-49AF-A76F-B6940287DEDA}" dt="2020-12-17T21:48:47.209" v="520" actId="478"/>
            <ac:spMkLst>
              <pc:docMk/>
              <pc:sldMasterMk cId="1191321755" sldId="2147483684"/>
              <pc:sldLayoutMk cId="6746695" sldId="2147483685"/>
              <ac:spMk id="5" creationId="{C0E3719E-A415-4008-8C3A-3BFBB84B9F08}"/>
            </ac:spMkLst>
          </pc:spChg>
          <pc:spChg chg="add del mod">
            <ac:chgData name="Frederick, Samuel" userId="090dec4f-7d84-4616-bef6-b2226d1b24c4" providerId="ADAL" clId="{89F68C54-55B7-49AF-A76F-B6940287DEDA}" dt="2020-12-17T16:16:49.271" v="414" actId="478"/>
            <ac:spMkLst>
              <pc:docMk/>
              <pc:sldMasterMk cId="1191321755" sldId="2147483684"/>
              <pc:sldLayoutMk cId="6746695" sldId="2147483685"/>
              <ac:spMk id="5" creationId="{F6741D1E-F133-42A4-9B2A-91E5B9AF246E}"/>
            </ac:spMkLst>
          </pc:spChg>
          <pc:spChg chg="del">
            <ac:chgData name="Frederick, Samuel" userId="090dec4f-7d84-4616-bef6-b2226d1b24c4" providerId="ADAL" clId="{89F68C54-55B7-49AF-A76F-B6940287DEDA}" dt="2020-12-17T15:13:45.070" v="54" actId="478"/>
            <ac:spMkLst>
              <pc:docMk/>
              <pc:sldMasterMk cId="1191321755" sldId="2147483684"/>
              <pc:sldLayoutMk cId="6746695" sldId="2147483685"/>
              <ac:spMk id="6" creationId="{00000000-0000-0000-0000-000000000000}"/>
            </ac:spMkLst>
          </pc:spChg>
          <pc:spChg chg="add mod">
            <ac:chgData name="Frederick, Samuel" userId="090dec4f-7d84-4616-bef6-b2226d1b24c4" providerId="ADAL" clId="{89F68C54-55B7-49AF-A76F-B6940287DEDA}" dt="2020-12-17T21:49:06.714" v="526" actId="13244"/>
            <ac:spMkLst>
              <pc:docMk/>
              <pc:sldMasterMk cId="1191321755" sldId="2147483684"/>
              <pc:sldLayoutMk cId="6746695" sldId="2147483685"/>
              <ac:spMk id="6" creationId="{4CEAB31F-96E9-478E-B76F-992733BA077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7" creationId="{822DED2A-97E1-4602-A6FA-D83C9D7D065C}"/>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7" creationId="{9C129ADE-2450-4964-9002-6159F00A83DF}"/>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8" creationId="{FD7E6056-2EED-4702-9CAE-4FDCB8C6C0E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9" creationId="{3D7D0DD6-1DA7-44EB-BE21-7B619AEA6DCC}"/>
            </ac:spMkLst>
          </pc:spChg>
          <pc:spChg chg="add del">
            <ac:chgData name="Frederick, Samuel" userId="090dec4f-7d84-4616-bef6-b2226d1b24c4" providerId="ADAL" clId="{89F68C54-55B7-49AF-A76F-B6940287DEDA}" dt="2020-12-17T21:46:51.827" v="515" actId="478"/>
            <ac:spMkLst>
              <pc:docMk/>
              <pc:sldMasterMk cId="1191321755" sldId="2147483684"/>
              <pc:sldLayoutMk cId="6746695" sldId="2147483685"/>
              <ac:spMk id="9" creationId="{559B1CAC-06D2-448A-866B-2359525AC59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9" creationId="{BB50ED9B-6FAA-4520-8103-BF9101CCE3F3}"/>
            </ac:spMkLst>
          </pc:spChg>
          <pc:spChg chg="add del">
            <ac:chgData name="Frederick, Samuel" userId="090dec4f-7d84-4616-bef6-b2226d1b24c4" providerId="ADAL" clId="{89F68C54-55B7-49AF-A76F-B6940287DEDA}" dt="2020-12-17T21:46:49.491" v="514" actId="478"/>
            <ac:spMkLst>
              <pc:docMk/>
              <pc:sldMasterMk cId="1191321755" sldId="2147483684"/>
              <pc:sldLayoutMk cId="6746695" sldId="2147483685"/>
              <ac:spMk id="10" creationId="{13596239-D2CE-4B89-8BB8-8C8947F7A8C8}"/>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0" creationId="{C78FCE1C-51A2-4E35-BF97-E032A59D522D}"/>
            </ac:spMkLst>
          </pc:spChg>
          <pc:spChg chg="add del">
            <ac:chgData name="Frederick, Samuel" userId="090dec4f-7d84-4616-bef6-b2226d1b24c4" providerId="ADAL" clId="{89F68C54-55B7-49AF-A76F-B6940287DEDA}" dt="2020-12-17T21:46:53.772" v="516" actId="478"/>
            <ac:spMkLst>
              <pc:docMk/>
              <pc:sldMasterMk cId="1191321755" sldId="2147483684"/>
              <pc:sldLayoutMk cId="6746695" sldId="2147483685"/>
              <ac:spMk id="11" creationId="{B3970416-3D6D-49F6-A6D3-0BA5D634D140}"/>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1" creationId="{BD32FFD4-691A-4192-A9B9-2C245EF4F3AE}"/>
            </ac:spMkLst>
          </pc:spChg>
          <pc:spChg chg="add">
            <ac:chgData name="Frederick, Samuel" userId="090dec4f-7d84-4616-bef6-b2226d1b24c4" providerId="ADAL" clId="{89F68C54-55B7-49AF-A76F-B6940287DEDA}" dt="2020-12-17T21:48:50.427" v="522"/>
            <ac:spMkLst>
              <pc:docMk/>
              <pc:sldMasterMk cId="1191321755" sldId="2147483684"/>
              <pc:sldLayoutMk cId="6746695" sldId="2147483685"/>
              <ac:spMk id="12" creationId="{6E977456-2E7D-4B94-8F6B-14EA6E7F331A}"/>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2" creationId="{F9E5CBE7-C5B3-4CE7-8B15-A0B588E7C82F}"/>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3" creationId="{02FED997-9A7A-4913-8385-858623A43E5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4" creationId="{477082C9-4BD4-4EA3-B95B-D62C9E8B0730}"/>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5" creationId="{CE20B493-0B1B-435A-A6FC-9A50F4CB53F1}"/>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6" creationId="{33992653-D07E-4274-8F1F-D2E34E3A77BA}"/>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7" creationId="{39A7B1D8-C076-452D-A2EE-2B776D2DD5F4}"/>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7" creationId="{94A9BCAD-7998-4109-BD84-12514D48D9B2}"/>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8" creationId="{1B8EE8E7-842C-4358-8462-778FECBE8F62}"/>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8" creationId="{3239072B-C499-4974-8B9D-8CAB0EE0F64B}"/>
            </ac:spMkLst>
          </pc:spChg>
          <pc:picChg chg="add del">
            <ac:chgData name="Frederick, Samuel" userId="090dec4f-7d84-4616-bef6-b2226d1b24c4" providerId="ADAL" clId="{89F68C54-55B7-49AF-A76F-B6940287DEDA}" dt="2020-12-17T21:47:04.755" v="517" actId="478"/>
            <ac:picMkLst>
              <pc:docMk/>
              <pc:sldMasterMk cId="1191321755" sldId="2147483684"/>
              <pc:sldLayoutMk cId="6746695" sldId="2147483685"/>
              <ac:picMk id="7" creationId="{C938D4CA-A121-4604-8225-B36B368F54FA}"/>
            </ac:picMkLst>
          </pc:picChg>
          <pc:picChg chg="add del">
            <ac:chgData name="Frederick, Samuel" userId="090dec4f-7d84-4616-bef6-b2226d1b24c4" providerId="ADAL" clId="{89F68C54-55B7-49AF-A76F-B6940287DEDA}" dt="2020-12-17T15:22:59.534" v="77"/>
            <ac:picMkLst>
              <pc:docMk/>
              <pc:sldMasterMk cId="1191321755" sldId="2147483684"/>
              <pc:sldLayoutMk cId="6746695" sldId="2147483685"/>
              <ac:picMk id="8" creationId="{0B99DF1E-0261-4A4F-8CF6-040525C48DC8}"/>
            </ac:picMkLst>
          </pc:picChg>
          <pc:picChg chg="add del">
            <ac:chgData name="Frederick, Samuel" userId="090dec4f-7d84-4616-bef6-b2226d1b24c4" providerId="ADAL" clId="{89F68C54-55B7-49AF-A76F-B6940287DEDA}" dt="2020-12-17T15:24:56.309" v="84" actId="478"/>
            <ac:picMkLst>
              <pc:docMk/>
              <pc:sldMasterMk cId="1191321755" sldId="2147483684"/>
              <pc:sldLayoutMk cId="6746695" sldId="2147483685"/>
              <ac:picMk id="14" creationId="{506D9F7A-F6D3-44D5-A9D4-528EE33E0AB0}"/>
            </ac:picMkLst>
          </pc:picChg>
          <pc:picChg chg="add del">
            <ac:chgData name="Frederick, Samuel" userId="090dec4f-7d84-4616-bef6-b2226d1b24c4" providerId="ADAL" clId="{89F68C54-55B7-49AF-A76F-B6940287DEDA}" dt="2020-12-17T15:31:11.843" v="97" actId="478"/>
            <ac:picMkLst>
              <pc:docMk/>
              <pc:sldMasterMk cId="1191321755" sldId="2147483684"/>
              <pc:sldLayoutMk cId="6746695" sldId="2147483685"/>
              <ac:picMk id="19" creationId="{C5961030-D3D1-4E52-9137-81605AE7C4C3}"/>
            </ac:picMkLst>
          </pc:picChg>
          <pc:cxnChg chg="add del">
            <ac:chgData name="Frederick, Samuel" userId="090dec4f-7d84-4616-bef6-b2226d1b24c4" providerId="ADAL" clId="{89F68C54-55B7-49AF-A76F-B6940287DEDA}" dt="2020-12-17T21:48:49.414" v="521" actId="478"/>
            <ac:cxnSpMkLst>
              <pc:docMk/>
              <pc:sldMasterMk cId="1191321755" sldId="2147483684"/>
              <pc:sldLayoutMk cId="6746695" sldId="2147483685"/>
              <ac:cxnSpMk id="8" creationId="{1A8E3FD3-21BE-4BE1-B3E5-9955787FBAA1}"/>
            </ac:cxnSpMkLst>
          </pc:cxnChg>
          <pc:cxnChg chg="add del">
            <ac:chgData name="Frederick, Samuel" userId="090dec4f-7d84-4616-bef6-b2226d1b24c4" providerId="ADAL" clId="{89F68C54-55B7-49AF-A76F-B6940287DEDA}" dt="2020-12-17T15:22:59.534" v="77"/>
            <ac:cxnSpMkLst>
              <pc:docMk/>
              <pc:sldMasterMk cId="1191321755" sldId="2147483684"/>
              <pc:sldLayoutMk cId="6746695" sldId="2147483685"/>
              <ac:cxnSpMk id="10" creationId="{19B37F70-2F74-4903-9F2F-6051B27CE7FD}"/>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1" creationId="{7C0671C1-D4C7-4A89-8D51-5FBA07044B44}"/>
            </ac:cxnSpMkLst>
          </pc:cxnChg>
          <pc:cxnChg chg="add">
            <ac:chgData name="Frederick, Samuel" userId="090dec4f-7d84-4616-bef6-b2226d1b24c4" providerId="ADAL" clId="{89F68C54-55B7-49AF-A76F-B6940287DEDA}" dt="2020-12-17T21:48:50.427" v="522"/>
            <ac:cxnSpMkLst>
              <pc:docMk/>
              <pc:sldMasterMk cId="1191321755" sldId="2147483684"/>
              <pc:sldLayoutMk cId="6746695" sldId="2147483685"/>
              <ac:cxnSpMk id="13" creationId="{1E9DEDCC-2674-4782-A997-502FC9D56841}"/>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5" creationId="{F1477822-3D44-4FFF-85FB-0C1BA9AEA70A}"/>
            </ac:cxnSpMkLst>
          </pc:cxnChg>
          <pc:cxnChg chg="add del">
            <ac:chgData name="Frederick, Samuel" userId="090dec4f-7d84-4616-bef6-b2226d1b24c4" providerId="ADAL" clId="{89F68C54-55B7-49AF-A76F-B6940287DEDA}" dt="2020-12-17T15:24:56.309" v="84" actId="478"/>
            <ac:cxnSpMkLst>
              <pc:docMk/>
              <pc:sldMasterMk cId="1191321755" sldId="2147483684"/>
              <pc:sldLayoutMk cId="6746695" sldId="2147483685"/>
              <ac:cxnSpMk id="16" creationId="{F41AC20F-0C24-4A4B-BAAB-86DE8EAC880E}"/>
            </ac:cxnSpMkLst>
          </pc:cxnChg>
        </pc:sldLayoutChg>
        <pc:sldLayoutChg chg="addSp delSp modSp del">
          <pc:chgData name="Frederick, Samuel" userId="090dec4f-7d84-4616-bef6-b2226d1b24c4" providerId="ADAL" clId="{89F68C54-55B7-49AF-A76F-B6940287DEDA}" dt="2020-12-17T16:09:21.839" v="304" actId="2696"/>
          <pc:sldLayoutMkLst>
            <pc:docMk/>
            <pc:sldMasterMk cId="1191321755" sldId="2147483684"/>
            <pc:sldLayoutMk cId="45040622" sldId="2147483686"/>
          </pc:sldLayoutMkLst>
          <pc:spChg chg="del">
            <ac:chgData name="Frederick, Samuel" userId="090dec4f-7d84-4616-bef6-b2226d1b24c4" providerId="ADAL" clId="{89F68C54-55B7-49AF-A76F-B6940287DEDA}" dt="2020-12-17T15:34:32.127" v="129" actId="478"/>
            <ac:spMkLst>
              <pc:docMk/>
              <pc:sldMasterMk cId="1191321755" sldId="2147483684"/>
              <pc:sldLayoutMk cId="45040622" sldId="2147483686"/>
              <ac:spMk id="2" creationId="{00000000-0000-0000-0000-000000000000}"/>
            </ac:spMkLst>
          </pc:spChg>
          <pc:spChg chg="add mod">
            <ac:chgData name="Frederick, Samuel" userId="090dec4f-7d84-4616-bef6-b2226d1b24c4" providerId="ADAL" clId="{89F68C54-55B7-49AF-A76F-B6940287DEDA}" dt="2020-12-17T15:52:31.132" v="277"/>
            <ac:spMkLst>
              <pc:docMk/>
              <pc:sldMasterMk cId="1191321755" sldId="2147483684"/>
              <pc:sldLayoutMk cId="45040622" sldId="2147483686"/>
              <ac:spMk id="8" creationId="{64D2C9BA-19C2-4A69-9ED4-DD250D582135}"/>
            </ac:spMkLst>
          </pc:spChg>
        </pc:sldLayoutChg>
        <pc:sldLayoutChg chg="addSp del">
          <pc:chgData name="Frederick, Samuel" userId="090dec4f-7d84-4616-bef6-b2226d1b24c4" providerId="ADAL" clId="{89F68C54-55B7-49AF-A76F-B6940287DEDA}" dt="2020-12-17T16:09:21.848" v="305" actId="2696"/>
          <pc:sldLayoutMkLst>
            <pc:docMk/>
            <pc:sldMasterMk cId="1191321755" sldId="2147483684"/>
            <pc:sldLayoutMk cId="3219687960" sldId="2147483687"/>
          </pc:sldLayoutMkLst>
          <pc:spChg chg="add">
            <ac:chgData name="Frederick, Samuel" userId="090dec4f-7d84-4616-bef6-b2226d1b24c4" providerId="ADAL" clId="{89F68C54-55B7-49AF-A76F-B6940287DEDA}" dt="2020-12-17T15:34:35.019" v="130"/>
            <ac:spMkLst>
              <pc:docMk/>
              <pc:sldMasterMk cId="1191321755" sldId="2147483684"/>
              <pc:sldLayoutMk cId="3219687960" sldId="2147483687"/>
              <ac:spMk id="8" creationId="{79593E00-1BA2-4061-B76E-50BF23783ED1}"/>
            </ac:spMkLst>
          </pc:spChg>
        </pc:sldLayoutChg>
        <pc:sldLayoutChg chg="addSp delSp del">
          <pc:chgData name="Frederick, Samuel" userId="090dec4f-7d84-4616-bef6-b2226d1b24c4" providerId="ADAL" clId="{89F68C54-55B7-49AF-A76F-B6940287DEDA}" dt="2020-12-17T16:09:21.868" v="306" actId="2696"/>
          <pc:sldLayoutMkLst>
            <pc:docMk/>
            <pc:sldMasterMk cId="1191321755" sldId="2147483684"/>
            <pc:sldLayoutMk cId="2384152537" sldId="2147483688"/>
          </pc:sldLayoutMkLst>
          <pc:spChg chg="del">
            <ac:chgData name="Frederick, Samuel" userId="090dec4f-7d84-4616-bef6-b2226d1b24c4" providerId="ADAL" clId="{89F68C54-55B7-49AF-A76F-B6940287DEDA}" dt="2020-12-17T15:34:38.201" v="131" actId="478"/>
            <ac:spMkLst>
              <pc:docMk/>
              <pc:sldMasterMk cId="1191321755" sldId="2147483684"/>
              <pc:sldLayoutMk cId="2384152537" sldId="2147483688"/>
              <ac:spMk id="2" creationId="{00000000-0000-0000-0000-000000000000}"/>
            </ac:spMkLst>
          </pc:spChg>
          <pc:spChg chg="add">
            <ac:chgData name="Frederick, Samuel" userId="090dec4f-7d84-4616-bef6-b2226d1b24c4" providerId="ADAL" clId="{89F68C54-55B7-49AF-A76F-B6940287DEDA}" dt="2020-12-17T15:34:38.383" v="132"/>
            <ac:spMkLst>
              <pc:docMk/>
              <pc:sldMasterMk cId="1191321755" sldId="2147483684"/>
              <pc:sldLayoutMk cId="2384152537" sldId="2147483688"/>
              <ac:spMk id="9" creationId="{AFE9ED32-527F-4F8B-9492-932F97730EDC}"/>
            </ac:spMkLst>
          </pc:spChg>
        </pc:sldLayoutChg>
        <pc:sldLayoutChg chg="addSp delSp del">
          <pc:chgData name="Frederick, Samuel" userId="090dec4f-7d84-4616-bef6-b2226d1b24c4" providerId="ADAL" clId="{89F68C54-55B7-49AF-A76F-B6940287DEDA}" dt="2020-12-17T16:09:21.886" v="307" actId="2696"/>
          <pc:sldLayoutMkLst>
            <pc:docMk/>
            <pc:sldMasterMk cId="1191321755" sldId="2147483684"/>
            <pc:sldLayoutMk cId="1965584504" sldId="2147483689"/>
          </pc:sldLayoutMkLst>
          <pc:spChg chg="del">
            <ac:chgData name="Frederick, Samuel" userId="090dec4f-7d84-4616-bef6-b2226d1b24c4" providerId="ADAL" clId="{89F68C54-55B7-49AF-A76F-B6940287DEDA}" dt="2020-12-17T15:24:04.730" v="79" actId="478"/>
            <ac:spMkLst>
              <pc:docMk/>
              <pc:sldMasterMk cId="1191321755" sldId="2147483684"/>
              <pc:sldLayoutMk cId="1965584504" sldId="2147483689"/>
              <ac:spMk id="2" creationId="{00000000-0000-0000-0000-000000000000}"/>
            </ac:spMkLst>
          </pc:spChg>
          <pc:spChg chg="add">
            <ac:chgData name="Frederick, Samuel" userId="090dec4f-7d84-4616-bef6-b2226d1b24c4" providerId="ADAL" clId="{89F68C54-55B7-49AF-A76F-B6940287DEDA}" dt="2020-12-17T15:34:43.357" v="133"/>
            <ac:spMkLst>
              <pc:docMk/>
              <pc:sldMasterMk cId="1191321755" sldId="2147483684"/>
              <pc:sldLayoutMk cId="1965584504" sldId="2147483689"/>
              <ac:spMk id="11" creationId="{CEA250C5-6C28-460C-BB8D-5525025C7905}"/>
            </ac:spMkLst>
          </pc:spChg>
        </pc:sldLayoutChg>
        <pc:sldLayoutChg chg="addSp delSp del">
          <pc:chgData name="Frederick, Samuel" userId="090dec4f-7d84-4616-bef6-b2226d1b24c4" providerId="ADAL" clId="{89F68C54-55B7-49AF-A76F-B6940287DEDA}" dt="2020-12-17T16:09:21.892" v="308" actId="2696"/>
          <pc:sldLayoutMkLst>
            <pc:docMk/>
            <pc:sldMasterMk cId="1191321755" sldId="2147483684"/>
            <pc:sldLayoutMk cId="2682930201" sldId="2147483690"/>
          </pc:sldLayoutMkLst>
          <pc:spChg chg="del">
            <ac:chgData name="Frederick, Samuel" userId="090dec4f-7d84-4616-bef6-b2226d1b24c4" providerId="ADAL" clId="{89F68C54-55B7-49AF-A76F-B6940287DEDA}" dt="2020-12-17T15:34:46.673" v="134" actId="478"/>
            <ac:spMkLst>
              <pc:docMk/>
              <pc:sldMasterMk cId="1191321755" sldId="2147483684"/>
              <pc:sldLayoutMk cId="2682930201" sldId="2147483690"/>
              <ac:spMk id="2" creationId="{00000000-0000-0000-0000-000000000000}"/>
            </ac:spMkLst>
          </pc:spChg>
          <pc:spChg chg="add">
            <ac:chgData name="Frederick, Samuel" userId="090dec4f-7d84-4616-bef6-b2226d1b24c4" providerId="ADAL" clId="{89F68C54-55B7-49AF-A76F-B6940287DEDA}" dt="2020-12-17T15:34:46.866" v="135"/>
            <ac:spMkLst>
              <pc:docMk/>
              <pc:sldMasterMk cId="1191321755" sldId="2147483684"/>
              <pc:sldLayoutMk cId="2682930201" sldId="2147483690"/>
              <ac:spMk id="7" creationId="{90EC3353-9DCD-4638-BAB5-87EEDA01597A}"/>
            </ac:spMkLst>
          </pc:spChg>
        </pc:sldLayoutChg>
        <pc:sldLayoutChg chg="addSp del">
          <pc:chgData name="Frederick, Samuel" userId="090dec4f-7d84-4616-bef6-b2226d1b24c4" providerId="ADAL" clId="{89F68C54-55B7-49AF-A76F-B6940287DEDA}" dt="2020-12-17T16:09:21.898" v="309" actId="2696"/>
          <pc:sldLayoutMkLst>
            <pc:docMk/>
            <pc:sldMasterMk cId="1191321755" sldId="2147483684"/>
            <pc:sldLayoutMk cId="116370155" sldId="2147483691"/>
          </pc:sldLayoutMkLst>
          <pc:spChg chg="add">
            <ac:chgData name="Frederick, Samuel" userId="090dec4f-7d84-4616-bef6-b2226d1b24c4" providerId="ADAL" clId="{89F68C54-55B7-49AF-A76F-B6940287DEDA}" dt="2020-12-17T15:34:48.474" v="136"/>
            <ac:spMkLst>
              <pc:docMk/>
              <pc:sldMasterMk cId="1191321755" sldId="2147483684"/>
              <pc:sldLayoutMk cId="116370155" sldId="2147483691"/>
              <ac:spMk id="6" creationId="{A2B9450D-A5E6-415E-94FD-2DBE0FF8BC65}"/>
            </ac:spMkLst>
          </pc:spChg>
        </pc:sldLayoutChg>
        <pc:sldLayoutChg chg="del">
          <pc:chgData name="Frederick, Samuel" userId="090dec4f-7d84-4616-bef6-b2226d1b24c4" providerId="ADAL" clId="{89F68C54-55B7-49AF-A76F-B6940287DEDA}" dt="2020-12-17T16:09:21.908" v="310" actId="2696"/>
          <pc:sldLayoutMkLst>
            <pc:docMk/>
            <pc:sldMasterMk cId="1191321755" sldId="2147483684"/>
            <pc:sldLayoutMk cId="4034981354" sldId="2147483692"/>
          </pc:sldLayoutMkLst>
        </pc:sldLayoutChg>
        <pc:sldLayoutChg chg="del">
          <pc:chgData name="Frederick, Samuel" userId="090dec4f-7d84-4616-bef6-b2226d1b24c4" providerId="ADAL" clId="{89F68C54-55B7-49AF-A76F-B6940287DEDA}" dt="2020-12-17T16:09:21.916" v="311" actId="2696"/>
          <pc:sldLayoutMkLst>
            <pc:docMk/>
            <pc:sldMasterMk cId="1191321755" sldId="2147483684"/>
            <pc:sldLayoutMk cId="4165424825" sldId="2147483693"/>
          </pc:sldLayoutMkLst>
        </pc:sldLayoutChg>
        <pc:sldLayoutChg chg="del">
          <pc:chgData name="Frederick, Samuel" userId="090dec4f-7d84-4616-bef6-b2226d1b24c4" providerId="ADAL" clId="{89F68C54-55B7-49AF-A76F-B6940287DEDA}" dt="2020-12-17T16:09:21.924" v="312" actId="2696"/>
          <pc:sldLayoutMkLst>
            <pc:docMk/>
            <pc:sldMasterMk cId="1191321755" sldId="2147483684"/>
            <pc:sldLayoutMk cId="4166971773" sldId="2147483694"/>
          </pc:sldLayoutMkLst>
        </pc:sldLayoutChg>
        <pc:sldLayoutChg chg="del">
          <pc:chgData name="Frederick, Samuel" userId="090dec4f-7d84-4616-bef6-b2226d1b24c4" providerId="ADAL" clId="{89F68C54-55B7-49AF-A76F-B6940287DEDA}" dt="2020-12-17T16:09:21.935" v="313" actId="2696"/>
          <pc:sldLayoutMkLst>
            <pc:docMk/>
            <pc:sldMasterMk cId="1191321755" sldId="2147483684"/>
            <pc:sldLayoutMk cId="4164760696" sldId="2147483695"/>
          </pc:sldLayoutMkLst>
        </pc:sldLayoutChg>
        <pc:sldLayoutChg chg="addSp delSp modSp">
          <pc:chgData name="Frederick, Samuel" userId="090dec4f-7d84-4616-bef6-b2226d1b24c4" providerId="ADAL" clId="{89F68C54-55B7-49AF-A76F-B6940287DEDA}" dt="2020-12-29T14:16:10.918" v="576" actId="478"/>
          <pc:sldLayoutMkLst>
            <pc:docMk/>
            <pc:sldMasterMk cId="1191321755" sldId="2147483684"/>
            <pc:sldLayoutMk cId="1708679687" sldId="2147483696"/>
          </pc:sldLayoutMkLst>
          <pc:spChg chg="add del">
            <ac:chgData name="Frederick, Samuel" userId="090dec4f-7d84-4616-bef6-b2226d1b24c4" providerId="ADAL" clId="{89F68C54-55B7-49AF-A76F-B6940287DEDA}" dt="2020-12-17T16:14:08.932" v="332" actId="11529"/>
            <ac:spMkLst>
              <pc:docMk/>
              <pc:sldMasterMk cId="1191321755" sldId="2147483684"/>
              <pc:sldLayoutMk cId="1708679687" sldId="2147483696"/>
              <ac:spMk id="2" creationId="{E27C3D4C-1DD9-4BE8-BCC6-4310B0A43DE7}"/>
            </ac:spMkLst>
          </pc:spChg>
          <pc:spChg chg="add del">
            <ac:chgData name="Frederick, Samuel" userId="090dec4f-7d84-4616-bef6-b2226d1b24c4" providerId="ADAL" clId="{89F68C54-55B7-49AF-A76F-B6940287DEDA}" dt="2020-12-29T14:15:45.937" v="570" actId="11529"/>
            <ac:spMkLst>
              <pc:docMk/>
              <pc:sldMasterMk cId="1191321755" sldId="2147483684"/>
              <pc:sldLayoutMk cId="1708679687" sldId="2147483696"/>
              <ac:spMk id="2" creationId="{ECF99431-D509-40C3-A30B-1996F2D55AA8}"/>
            </ac:spMkLst>
          </pc:spChg>
          <pc:spChg chg="del mod">
            <ac:chgData name="Frederick, Samuel" userId="090dec4f-7d84-4616-bef6-b2226d1b24c4" providerId="ADAL" clId="{89F68C54-55B7-49AF-A76F-B6940287DEDA}" dt="2020-12-17T16:08:49.987" v="302" actId="478"/>
            <ac:spMkLst>
              <pc:docMk/>
              <pc:sldMasterMk cId="1191321755" sldId="2147483684"/>
              <pc:sldLayoutMk cId="1708679687" sldId="2147483696"/>
              <ac:spMk id="3" creationId="{3119C750-1570-4421-A424-6936C7286F8E}"/>
            </ac:spMkLst>
          </pc:spChg>
          <pc:spChg chg="add del mod">
            <ac:chgData name="Frederick, Samuel" userId="090dec4f-7d84-4616-bef6-b2226d1b24c4" providerId="ADAL" clId="{89F68C54-55B7-49AF-A76F-B6940287DEDA}" dt="2020-12-29T14:15:53.667" v="572" actId="478"/>
            <ac:spMkLst>
              <pc:docMk/>
              <pc:sldMasterMk cId="1191321755" sldId="2147483684"/>
              <pc:sldLayoutMk cId="1708679687" sldId="2147483696"/>
              <ac:spMk id="3" creationId="{A9CA798A-2A40-4FED-A1D9-DA4838DB6A81}"/>
            </ac:spMkLst>
          </pc:spChg>
          <pc:spChg chg="mod">
            <ac:chgData name="Frederick, Samuel" userId="090dec4f-7d84-4616-bef6-b2226d1b24c4" providerId="ADAL" clId="{89F68C54-55B7-49AF-A76F-B6940287DEDA}" dt="2020-12-17T16:13:49.598" v="330" actId="962"/>
            <ac:spMkLst>
              <pc:docMk/>
              <pc:sldMasterMk cId="1191321755" sldId="2147483684"/>
              <pc:sldLayoutMk cId="1708679687" sldId="2147483696"/>
              <ac:spMk id="4" creationId="{3FD28EF8-7326-4B5B-B5F2-3F3DF1EE0CAD}"/>
            </ac:spMkLst>
          </pc:spChg>
          <pc:spChg chg="add del">
            <ac:chgData name="Frederick, Samuel" userId="090dec4f-7d84-4616-bef6-b2226d1b24c4" providerId="ADAL" clId="{89F68C54-55B7-49AF-A76F-B6940287DEDA}" dt="2020-12-17T21:49:00.018" v="524" actId="478"/>
            <ac:spMkLst>
              <pc:docMk/>
              <pc:sldMasterMk cId="1191321755" sldId="2147483684"/>
              <pc:sldLayoutMk cId="1708679687" sldId="2147483696"/>
              <ac:spMk id="5" creationId="{3F527BB3-B51F-4144-AB4F-5BA52DDE74BE}"/>
            </ac:spMkLst>
          </pc:spChg>
          <pc:spChg chg="add del">
            <ac:chgData name="Frederick, Samuel" userId="090dec4f-7d84-4616-bef6-b2226d1b24c4" providerId="ADAL" clId="{89F68C54-55B7-49AF-A76F-B6940287DEDA}" dt="2020-12-17T16:10:23.721" v="316" actId="478"/>
            <ac:spMkLst>
              <pc:docMk/>
              <pc:sldMasterMk cId="1191321755" sldId="2147483684"/>
              <pc:sldLayoutMk cId="1708679687" sldId="2147483696"/>
              <ac:spMk id="5" creationId="{EEC528BD-A9F9-4F27-A81E-2B3210AE71E5}"/>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6" creationId="{4A98EBBE-82D6-4F96-BC74-AD84E61479EE}"/>
            </ac:spMkLst>
          </pc:spChg>
          <pc:spChg chg="add del mod">
            <ac:chgData name="Frederick, Samuel" userId="090dec4f-7d84-4616-bef6-b2226d1b24c4" providerId="ADAL" clId="{89F68C54-55B7-49AF-A76F-B6940287DEDA}" dt="2020-12-17T16:16:40.596" v="413" actId="478"/>
            <ac:spMkLst>
              <pc:docMk/>
              <pc:sldMasterMk cId="1191321755" sldId="2147483684"/>
              <pc:sldLayoutMk cId="1708679687" sldId="2147483696"/>
              <ac:spMk id="6" creationId="{4B77682E-FB41-47AF-8D47-16FBC2DED125}"/>
            </ac:spMkLst>
          </pc:spChg>
          <pc:spChg chg="add">
            <ac:chgData name="Frederick, Samuel" userId="090dec4f-7d84-4616-bef6-b2226d1b24c4" providerId="ADAL" clId="{89F68C54-55B7-49AF-A76F-B6940287DEDA}" dt="2020-12-17T21:49:02.567" v="525"/>
            <ac:spMkLst>
              <pc:docMk/>
              <pc:sldMasterMk cId="1191321755" sldId="2147483684"/>
              <pc:sldLayoutMk cId="1708679687" sldId="2147483696"/>
              <ac:spMk id="7" creationId="{A82DC548-D5B5-4E17-8A4F-9840B35140DC}"/>
            </ac:spMkLst>
          </pc:spChg>
          <pc:spChg chg="add del mod">
            <ac:chgData name="Frederick, Samuel" userId="090dec4f-7d84-4616-bef6-b2226d1b24c4" providerId="ADAL" clId="{89F68C54-55B7-49AF-A76F-B6940287DEDA}" dt="2020-12-17T16:18:15.407" v="422" actId="478"/>
            <ac:spMkLst>
              <pc:docMk/>
              <pc:sldMasterMk cId="1191321755" sldId="2147483684"/>
              <pc:sldLayoutMk cId="1708679687" sldId="2147483696"/>
              <ac:spMk id="7" creationId="{B2A6C9E3-1FDC-438D-B8CC-0E9997C85B79}"/>
            </ac:spMkLst>
          </pc:spChg>
          <pc:spChg chg="add mod">
            <ac:chgData name="Frederick, Samuel" userId="090dec4f-7d84-4616-bef6-b2226d1b24c4" providerId="ADAL" clId="{89F68C54-55B7-49AF-A76F-B6940287DEDA}" dt="2020-12-17T21:49:09.906" v="527" actId="13244"/>
            <ac:spMkLst>
              <pc:docMk/>
              <pc:sldMasterMk cId="1191321755" sldId="2147483684"/>
              <pc:sldLayoutMk cId="1708679687" sldId="2147483696"/>
              <ac:spMk id="8" creationId="{FDEC4582-AD5A-4F12-AA80-3A83C1404413}"/>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10" creationId="{BC8F9E07-5B9D-4DD1-A755-826C3623EE32}"/>
            </ac:spMkLst>
          </pc:spChg>
          <pc:spChg chg="add del">
            <ac:chgData name="Frederick, Samuel" userId="090dec4f-7d84-4616-bef6-b2226d1b24c4" providerId="ADAL" clId="{89F68C54-55B7-49AF-A76F-B6940287DEDA}" dt="2020-12-29T14:16:03.529" v="574" actId="478"/>
            <ac:spMkLst>
              <pc:docMk/>
              <pc:sldMasterMk cId="1191321755" sldId="2147483684"/>
              <pc:sldLayoutMk cId="1708679687" sldId="2147483696"/>
              <ac:spMk id="11" creationId="{61CD0BF2-F1B6-40DE-BF67-CA4F3A02ABF5}"/>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2" creationId="{70FAEB2A-8A57-4ED1-8C4E-B258A5C2774E}"/>
            </ac:spMkLst>
          </pc:spChg>
          <pc:spChg chg="add del">
            <ac:chgData name="Frederick, Samuel" userId="090dec4f-7d84-4616-bef6-b2226d1b24c4" providerId="ADAL" clId="{89F68C54-55B7-49AF-A76F-B6940287DEDA}" dt="2020-12-29T14:16:10.918" v="576" actId="478"/>
            <ac:spMkLst>
              <pc:docMk/>
              <pc:sldMasterMk cId="1191321755" sldId="2147483684"/>
              <pc:sldLayoutMk cId="1708679687" sldId="2147483696"/>
              <ac:spMk id="14" creationId="{5D5DDC4D-4CBA-451C-A0BC-92C56BD38768}"/>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6" creationId="{ED02720D-A4EF-4826-8C09-11C551940217}"/>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7" creationId="{F6DB5520-6A85-475E-B69E-926FC6071A05}"/>
            </ac:spMkLst>
          </pc:spChg>
          <pc:spChg chg="add">
            <ac:chgData name="Frederick, Samuel" userId="090dec4f-7d84-4616-bef6-b2226d1b24c4" providerId="ADAL" clId="{89F68C54-55B7-49AF-A76F-B6940287DEDA}" dt="2020-12-29T14:13:42.235" v="567"/>
            <ac:spMkLst>
              <pc:docMk/>
              <pc:sldMasterMk cId="1191321755" sldId="2147483684"/>
              <pc:sldLayoutMk cId="1708679687" sldId="2147483696"/>
              <ac:spMk id="18" creationId="{D8B39F57-BF5C-45BE-82CA-DEA8E86392DA}"/>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19" creationId="{C69CC3FC-1115-4261-866D-92BB115C32AE}"/>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0" creationId="{AB66D047-70DE-4682-98B3-52223EB47C07}"/>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2" creationId="{4A06693C-C97A-4738-96FD-4F6113231B16}"/>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3" creationId="{808E8B0A-7340-4EA3-8039-E6EC40440357}"/>
            </ac:spMkLst>
          </pc:spChg>
          <pc:cxnChg chg="add del">
            <ac:chgData name="Frederick, Samuel" userId="090dec4f-7d84-4616-bef6-b2226d1b24c4" providerId="ADAL" clId="{89F68C54-55B7-49AF-A76F-B6940287DEDA}" dt="2020-12-17T21:48:59.521" v="523" actId="478"/>
            <ac:cxnSpMkLst>
              <pc:docMk/>
              <pc:sldMasterMk cId="1191321755" sldId="2147483684"/>
              <pc:sldLayoutMk cId="1708679687" sldId="2147483696"/>
              <ac:cxnSpMk id="6" creationId="{388D7A3F-F111-4B2B-9924-2622CCD2CDDB}"/>
            </ac:cxnSpMkLst>
          </pc:cxnChg>
          <pc:cxnChg chg="add">
            <ac:chgData name="Frederick, Samuel" userId="090dec4f-7d84-4616-bef6-b2226d1b24c4" providerId="ADAL" clId="{89F68C54-55B7-49AF-A76F-B6940287DEDA}" dt="2020-12-17T21:49:02.567" v="525"/>
            <ac:cxnSpMkLst>
              <pc:docMk/>
              <pc:sldMasterMk cId="1191321755" sldId="2147483684"/>
              <pc:sldLayoutMk cId="1708679687" sldId="2147483696"/>
              <ac:cxnSpMk id="9" creationId="{EB13932D-018C-4511-99BC-D90CAF43C133}"/>
            </ac:cxnSpMkLst>
          </pc:cxnChg>
          <pc:cxnChg chg="add del">
            <ac:chgData name="Frederick, Samuel" userId="090dec4f-7d84-4616-bef6-b2226d1b24c4" providerId="ADAL" clId="{89F68C54-55B7-49AF-A76F-B6940287DEDA}" dt="2020-12-29T14:16:03.529" v="574" actId="478"/>
            <ac:cxnSpMkLst>
              <pc:docMk/>
              <pc:sldMasterMk cId="1191321755" sldId="2147483684"/>
              <pc:sldLayoutMk cId="1708679687" sldId="2147483696"/>
              <ac:cxnSpMk id="13" creationId="{D431D6A5-FF86-4279-82AE-063629250CF9}"/>
            </ac:cxnSpMkLst>
          </pc:cxnChg>
          <pc:cxnChg chg="add del">
            <ac:chgData name="Frederick, Samuel" userId="090dec4f-7d84-4616-bef6-b2226d1b24c4" providerId="ADAL" clId="{89F68C54-55B7-49AF-A76F-B6940287DEDA}" dt="2020-12-29T14:16:10.918" v="576" actId="478"/>
            <ac:cxnSpMkLst>
              <pc:docMk/>
              <pc:sldMasterMk cId="1191321755" sldId="2147483684"/>
              <pc:sldLayoutMk cId="1708679687" sldId="2147483696"/>
              <ac:cxnSpMk id="15" creationId="{C35EE81A-05C5-41AD-AFD7-351C8BBDD174}"/>
            </ac:cxnSpMkLst>
          </pc:cxnChg>
          <pc:cxnChg chg="add del mod">
            <ac:chgData name="Frederick, Samuel" userId="090dec4f-7d84-4616-bef6-b2226d1b24c4" providerId="ADAL" clId="{89F68C54-55B7-49AF-A76F-B6940287DEDA}" dt="2020-12-29T14:16:03.529" v="574" actId="478"/>
            <ac:cxnSpMkLst>
              <pc:docMk/>
              <pc:sldMasterMk cId="1191321755" sldId="2147483684"/>
              <pc:sldLayoutMk cId="1708679687" sldId="2147483696"/>
              <ac:cxnSpMk id="21" creationId="{239ACA1B-35F5-4C26-BB72-1FF52CD0E96B}"/>
            </ac:cxnSpMkLst>
          </pc:cxnChg>
        </pc:sldLayoutChg>
        <pc:sldLayoutChg chg="addSp delSp del">
          <pc:chgData name="Frederick, Samuel" userId="090dec4f-7d84-4616-bef6-b2226d1b24c4" providerId="ADAL" clId="{89F68C54-55B7-49AF-A76F-B6940287DEDA}" dt="2020-12-17T21:46:13.800" v="512" actId="2696"/>
          <pc:sldLayoutMkLst>
            <pc:docMk/>
            <pc:sldMasterMk cId="1191321755" sldId="2147483684"/>
            <pc:sldLayoutMk cId="1435110977" sldId="2147483697"/>
          </pc:sldLayoutMkLst>
          <pc:spChg chg="del">
            <ac:chgData name="Frederick, Samuel" userId="090dec4f-7d84-4616-bef6-b2226d1b24c4" providerId="ADAL" clId="{89F68C54-55B7-49AF-A76F-B6940287DEDA}" dt="2020-12-17T21:42:35.789" v="501" actId="478"/>
            <ac:spMkLst>
              <pc:docMk/>
              <pc:sldMasterMk cId="1191321755" sldId="2147483684"/>
              <pc:sldLayoutMk cId="1435110977" sldId="2147483697"/>
              <ac:spMk id="2" creationId="{3FFA4345-F9C5-4989-A4F1-E647438041CE}"/>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3" creationId="{AAEAAA6C-628B-4EE0-AC4F-9E987980AFEF}"/>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4" creationId="{C7706A2D-B8F5-4B61-9FE3-F9059793B1E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5" creationId="{F36784FD-A49D-4CCE-BFF2-0BB61E4735B7}"/>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7" creationId="{B0389FB0-01B5-4BAC-98CD-C3C06526E504}"/>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0" creationId="{AAEBA064-C1B6-4179-8B01-910B54ECEEBC}"/>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1" creationId="{453A409E-2530-4437-9126-A5E22B554338}"/>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2" creationId="{05750AF7-1C4F-4C7A-8B4E-1336885CAC8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4" creationId="{68FA0543-B9DB-44EA-B8F5-6B952446ECB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5" creationId="{043E17D2-37E5-46C2-ABFC-BF870DCE0447}"/>
            </ac:spMkLst>
          </pc:spChg>
          <pc:spChg chg="add">
            <ac:chgData name="Frederick, Samuel" userId="090dec4f-7d84-4616-bef6-b2226d1b24c4" providerId="ADAL" clId="{89F68C54-55B7-49AF-A76F-B6940287DEDA}" dt="2020-12-17T21:42:52.716" v="503"/>
            <ac:spMkLst>
              <pc:docMk/>
              <pc:sldMasterMk cId="1191321755" sldId="2147483684"/>
              <pc:sldLayoutMk cId="1435110977" sldId="2147483697"/>
              <ac:spMk id="16" creationId="{10F99DA6-F0C3-4729-AE9F-67085D5EB4E0}"/>
            </ac:spMkLst>
          </pc:spChg>
          <pc:spChg chg="add">
            <ac:chgData name="Frederick, Samuel" userId="090dec4f-7d84-4616-bef6-b2226d1b24c4" providerId="ADAL" clId="{89F68C54-55B7-49AF-A76F-B6940287DEDA}" dt="2020-12-17T21:42:58.384" v="504"/>
            <ac:spMkLst>
              <pc:docMk/>
              <pc:sldMasterMk cId="1191321755" sldId="2147483684"/>
              <pc:sldLayoutMk cId="1435110977" sldId="2147483697"/>
              <ac:spMk id="17" creationId="{63D76749-9D46-4258-BE33-068A7E54BECE}"/>
            </ac:spMkLst>
          </pc:spChg>
          <pc:picChg chg="add">
            <ac:chgData name="Frederick, Samuel" userId="090dec4f-7d84-4616-bef6-b2226d1b24c4" providerId="ADAL" clId="{89F68C54-55B7-49AF-A76F-B6940287DEDA}" dt="2020-12-17T21:42:37.856" v="502"/>
            <ac:picMkLst>
              <pc:docMk/>
              <pc:sldMasterMk cId="1191321755" sldId="2147483684"/>
              <pc:sldLayoutMk cId="1435110977" sldId="2147483697"/>
              <ac:picMk id="9" creationId="{163ECF07-A9F4-49CD-B988-F2A25E85E2ED}"/>
            </ac:picMkLst>
          </pc:pic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6" creationId="{7BEDFE47-9A50-4043-8F88-34806BAA7EE5}"/>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8" creationId="{48EB7A5C-CE38-4F2B-A593-3E5FFE565764}"/>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13" creationId="{6C159B0E-09D2-4933-92B8-AC508BCB016A}"/>
            </ac:cxnSpMkLst>
          </pc:cxnChg>
        </pc:sldLayoutChg>
      </pc:sldMasterChg>
    </pc:docChg>
  </pc:docChgLst>
  <pc:docChgLst>
    <pc:chgData name="Kumar, Menaka" userId="8972b6a7-3ec9-4ac8-b4ad-4e01d2fc2916" providerId="ADAL" clId="{EAF5AB98-A733-43E2-95E7-817BD815CC23}"/>
    <pc:docChg chg="modSld">
      <pc:chgData name="Kumar, Menaka" userId="8972b6a7-3ec9-4ac8-b4ad-4e01d2fc2916" providerId="ADAL" clId="{EAF5AB98-A733-43E2-95E7-817BD815CC23}" dt="2023-02-08T19:43:21.921" v="38" actId="20577"/>
      <pc:docMkLst>
        <pc:docMk/>
      </pc:docMkLst>
      <pc:sldChg chg="modSp mod">
        <pc:chgData name="Kumar, Menaka" userId="8972b6a7-3ec9-4ac8-b4ad-4e01d2fc2916" providerId="ADAL" clId="{EAF5AB98-A733-43E2-95E7-817BD815CC23}" dt="2023-02-08T19:43:21.921" v="38" actId="20577"/>
        <pc:sldMkLst>
          <pc:docMk/>
          <pc:sldMk cId="1609848839" sldId="256"/>
        </pc:sldMkLst>
        <pc:graphicFrameChg chg="modGraphic">
          <ac:chgData name="Kumar, Menaka" userId="8972b6a7-3ec9-4ac8-b4ad-4e01d2fc2916" providerId="ADAL" clId="{EAF5AB98-A733-43E2-95E7-817BD815CC23}" dt="2023-02-08T19:43:21.921" v="38" actId="20577"/>
          <ac:graphicFrameMkLst>
            <pc:docMk/>
            <pc:sldMk cId="1609848839" sldId="256"/>
            <ac:graphicFrameMk id="18" creationId="{47941790-F508-45B8-841D-BA5D6A7CA69F}"/>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C81190-45C7-467B-A33C-A0920D744D4B}"/>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939855-76E2-4463-AA20-4908190B20BF}"/>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3086CAC7-D409-43E0-9239-3260F031D6D3}" type="datetimeFigureOut">
              <a:rPr lang="en-US" smtClean="0"/>
              <a:t>2/8/2023</a:t>
            </a:fld>
            <a:endParaRPr lang="en-US"/>
          </a:p>
        </p:txBody>
      </p:sp>
      <p:sp>
        <p:nvSpPr>
          <p:cNvPr id="4" name="Footer Placeholder 3">
            <a:extLst>
              <a:ext uri="{FF2B5EF4-FFF2-40B4-BE49-F238E27FC236}">
                <a16:creationId xmlns:a16="http://schemas.microsoft.com/office/drawing/2014/main" id="{22B68D0F-CA34-460B-9D4F-A0C2951418AA}"/>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4CE27A-1217-45C1-8A5D-0FEA82573A13}"/>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4D5C48E-9327-49FF-B8E8-FC2D8DA51174}" type="slidenum">
              <a:rPr lang="en-US" smtClean="0"/>
              <a:t>‹#›</a:t>
            </a:fld>
            <a:endParaRPr lang="en-US"/>
          </a:p>
        </p:txBody>
      </p:sp>
    </p:spTree>
    <p:extLst>
      <p:ext uri="{BB962C8B-B14F-4D97-AF65-F5344CB8AC3E}">
        <p14:creationId xmlns:p14="http://schemas.microsoft.com/office/powerpoint/2010/main" val="4120613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CA1DE52-DF04-4D3A-9C2F-16E440759AD9}" type="datetimeFigureOut">
              <a:rPr lang="en-US" smtClean="0"/>
              <a:t>2/8/2023</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AAFCB75-5A4D-4D42-BA2D-07FB2DC24116}" type="slidenum">
              <a:rPr lang="en-US" smtClean="0"/>
              <a:t>‹#›</a:t>
            </a:fld>
            <a:endParaRPr lang="en-US"/>
          </a:p>
        </p:txBody>
      </p:sp>
    </p:spTree>
    <p:extLst>
      <p:ext uri="{BB962C8B-B14F-4D97-AF65-F5344CB8AC3E}">
        <p14:creationId xmlns:p14="http://schemas.microsoft.com/office/powerpoint/2010/main" val="247054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Report Layout">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12" name="Rectangle: Rounded Corners 11">
            <a:extLst>
              <a:ext uri="{FF2B5EF4-FFF2-40B4-BE49-F238E27FC236}">
                <a16:creationId xmlns:a16="http://schemas.microsoft.com/office/drawing/2014/main" id="{6E977456-2E7D-4B94-8F6B-14EA6E7F331A}"/>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dirty="0"/>
          </a:p>
        </p:txBody>
      </p:sp>
      <p:cxnSp>
        <p:nvCxnSpPr>
          <p:cNvPr id="13" name="Straight Connector 12">
            <a:extLst>
              <a:ext uri="{FF2B5EF4-FFF2-40B4-BE49-F238E27FC236}">
                <a16:creationId xmlns:a16="http://schemas.microsoft.com/office/drawing/2014/main" id="{1E9DEDCC-2674-4782-A997-502FC9D56841}"/>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6">
            <a:extLst>
              <a:ext uri="{FF2B5EF4-FFF2-40B4-BE49-F238E27FC236}">
                <a16:creationId xmlns:a16="http://schemas.microsoft.com/office/drawing/2014/main" id="{4CEAB31F-96E9-478E-B76F-992733BA077D}"/>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7" name="Text Placeholder 4">
            <a:extLst>
              <a:ext uri="{FF2B5EF4-FFF2-40B4-BE49-F238E27FC236}">
                <a16:creationId xmlns:a16="http://schemas.microsoft.com/office/drawing/2014/main" id="{9C129ADE-2450-4964-9002-6159F00A83DF}"/>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8" name="Text Placeholder 12">
            <a:extLst>
              <a:ext uri="{FF2B5EF4-FFF2-40B4-BE49-F238E27FC236}">
                <a16:creationId xmlns:a16="http://schemas.microsoft.com/office/drawing/2014/main" id="{FD7E6056-2EED-4702-9CAE-4FDCB8C6C0ED}"/>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9" name="Rectangle: Rounded Corners 8">
            <a:extLst>
              <a:ext uri="{FF2B5EF4-FFF2-40B4-BE49-F238E27FC236}">
                <a16:creationId xmlns:a16="http://schemas.microsoft.com/office/drawing/2014/main" id="{B2C3F971-6563-4D48-8CDB-134B7D63D25E}"/>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6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itional Report Page">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7" name="Rectangle: Rounded Corners 6">
            <a:extLst>
              <a:ext uri="{FF2B5EF4-FFF2-40B4-BE49-F238E27FC236}">
                <a16:creationId xmlns:a16="http://schemas.microsoft.com/office/drawing/2014/main" id="{A82DC548-D5B5-4E17-8A4F-9840B35140DC}"/>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9" name="Straight Connector 8">
            <a:extLst>
              <a:ext uri="{FF2B5EF4-FFF2-40B4-BE49-F238E27FC236}">
                <a16:creationId xmlns:a16="http://schemas.microsoft.com/office/drawing/2014/main" id="{EB13932D-018C-4511-99BC-D90CAF43C133}"/>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6">
            <a:extLst>
              <a:ext uri="{FF2B5EF4-FFF2-40B4-BE49-F238E27FC236}">
                <a16:creationId xmlns:a16="http://schemas.microsoft.com/office/drawing/2014/main" id="{FDEC4582-AD5A-4F12-AA80-3A83C1404413}"/>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10" name="Text Placeholder 12">
            <a:extLst>
              <a:ext uri="{FF2B5EF4-FFF2-40B4-BE49-F238E27FC236}">
                <a16:creationId xmlns:a16="http://schemas.microsoft.com/office/drawing/2014/main" id="{BC8F9E07-5B9D-4DD1-A755-826C3623EE32}"/>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1" name="Text Placeholder 4">
            <a:extLst>
              <a:ext uri="{FF2B5EF4-FFF2-40B4-BE49-F238E27FC236}">
                <a16:creationId xmlns:a16="http://schemas.microsoft.com/office/drawing/2014/main" id="{8B99C8BF-BF9B-481F-A038-CC1E27893E66}"/>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12" name="Rectangle: Rounded Corners 11">
            <a:extLst>
              <a:ext uri="{FF2B5EF4-FFF2-40B4-BE49-F238E27FC236}">
                <a16:creationId xmlns:a16="http://schemas.microsoft.com/office/drawing/2014/main" id="{2EFDDF6A-7F60-4092-B2D1-F357562A77BD}"/>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1708679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21755"/>
      </p:ext>
    </p:extLst>
  </p:cSld>
  <p:clrMap bg1="lt1" tx1="dk1" bg2="lt2" tx2="dk2" accent1="accent1" accent2="accent2" accent3="accent3" accent4="accent4" accent5="accent5" accent6="accent6" hlink="hlink" folHlink="folHlink"/>
  <p:sldLayoutIdLst>
    <p:sldLayoutId id="2147483685" r:id="rId1"/>
    <p:sldLayoutId id="2147483696" r:id="rId2"/>
  </p:sldLayoutIdLst>
  <p:hf hdr="0" ftr="0" dt="0"/>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18">
            <a:extLst>
              <a:ext uri="{FF2B5EF4-FFF2-40B4-BE49-F238E27FC236}">
                <a16:creationId xmlns:a16="http://schemas.microsoft.com/office/drawing/2014/main" id="{0D1D374C-B4C8-4DAE-87EF-F02EFE4AFFB7}"/>
              </a:ext>
            </a:extLst>
          </p:cNvPr>
          <p:cNvGraphicFramePr>
            <a:graphicFrameLocks noGrp="1"/>
          </p:cNvGraphicFramePr>
          <p:nvPr>
            <p:extLst>
              <p:ext uri="{D42A27DB-BD31-4B8C-83A1-F6EECF244321}">
                <p14:modId xmlns:p14="http://schemas.microsoft.com/office/powerpoint/2010/main" val="1023492629"/>
              </p:ext>
            </p:extLst>
          </p:nvPr>
        </p:nvGraphicFramePr>
        <p:xfrm>
          <a:off x="7655757" y="18486020"/>
          <a:ext cx="4636008" cy="1030064"/>
        </p:xfrm>
        <a:graphic>
          <a:graphicData uri="http://schemas.openxmlformats.org/drawingml/2006/table">
            <a:tbl>
              <a:tblPr firstRow="1" bandRow="1">
                <a:tableStyleId>{69CF1AB2-1976-4502-BF36-3FF5EA218861}</a:tableStyleId>
              </a:tblPr>
              <a:tblGrid>
                <a:gridCol w="3968496">
                  <a:extLst>
                    <a:ext uri="{9D8B030D-6E8A-4147-A177-3AD203B41FA5}">
                      <a16:colId xmlns:a16="http://schemas.microsoft.com/office/drawing/2014/main" val="3814208030"/>
                    </a:ext>
                  </a:extLst>
                </a:gridCol>
                <a:gridCol w="667512">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Mean number of paired, normalized concentration and temperature values (1-hr averages)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Mean number of paired, normalized concentration and relative humidity values (1-hr averages)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
        <p:nvSpPr>
          <p:cNvPr id="14" name="Rectangle: Rounded Corners 13">
            <a:extLst>
              <a:ext uri="{FF2B5EF4-FFF2-40B4-BE49-F238E27FC236}">
                <a16:creationId xmlns:a16="http://schemas.microsoft.com/office/drawing/2014/main" id="{841B138D-2BC5-4336-B673-6686DF39880C}"/>
              </a:ext>
            </a:extLst>
          </p:cNvPr>
          <p:cNvSpPr/>
          <p:nvPr/>
        </p:nvSpPr>
        <p:spPr>
          <a:xfrm>
            <a:off x="463298" y="2704850"/>
            <a:ext cx="14579108" cy="4432936"/>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12" name="TextBox 11">
            <a:extLst>
              <a:ext uri="{FF2B5EF4-FFF2-40B4-BE49-F238E27FC236}">
                <a16:creationId xmlns:a16="http://schemas.microsoft.com/office/drawing/2014/main" id="{2DD033D2-CE90-47B0-BBE7-77BA1962547E}"/>
              </a:ext>
            </a:extLst>
          </p:cNvPr>
          <p:cNvSpPr txBox="1"/>
          <p:nvPr/>
        </p:nvSpPr>
        <p:spPr>
          <a:xfrm>
            <a:off x="6741191" y="2566960"/>
            <a:ext cx="2016336" cy="273921"/>
          </a:xfrm>
          <a:prstGeom prst="rect">
            <a:avLst/>
          </a:prstGeom>
          <a:solidFill>
            <a:schemeClr val="bg1"/>
          </a:solidFill>
        </p:spPr>
        <p:txBody>
          <a:bodyPr wrap="square" tIns="0" bIns="0" rtlCol="0" anchor="ctr">
            <a:spAutoFit/>
          </a:bodyPr>
          <a:lstStyle/>
          <a:p>
            <a:pPr algn="ctr"/>
            <a:r>
              <a:rPr lang="en-US" sz="1780" dirty="0">
                <a:latin typeface="+mj-lt"/>
              </a:rPr>
              <a:t>Deployment Details  </a:t>
            </a:r>
          </a:p>
        </p:txBody>
      </p:sp>
      <p:graphicFrame>
        <p:nvGraphicFramePr>
          <p:cNvPr id="18" name="Table 18">
            <a:extLst>
              <a:ext uri="{FF2B5EF4-FFF2-40B4-BE49-F238E27FC236}">
                <a16:creationId xmlns:a16="http://schemas.microsoft.com/office/drawing/2014/main" id="{47941790-F508-45B8-841D-BA5D6A7CA69F}"/>
              </a:ext>
            </a:extLst>
          </p:cNvPr>
          <p:cNvGraphicFramePr>
            <a:graphicFrameLocks noGrp="1"/>
          </p:cNvGraphicFramePr>
          <p:nvPr>
            <p:extLst>
              <p:ext uri="{D42A27DB-BD31-4B8C-83A1-F6EECF244321}">
                <p14:modId xmlns:p14="http://schemas.microsoft.com/office/powerpoint/2010/main" val="530283793"/>
              </p:ext>
            </p:extLst>
          </p:nvPr>
        </p:nvGraphicFramePr>
        <p:xfrm>
          <a:off x="726166" y="2883433"/>
          <a:ext cx="4522242" cy="4126967"/>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48056">
                <a:tc gridSpan="2">
                  <a:txBody>
                    <a:bodyPr/>
                    <a:lstStyle/>
                    <a:p>
                      <a:pPr algn="ctr"/>
                      <a:r>
                        <a:rPr lang="en-US" sz="1400" b="1" dirty="0">
                          <a:solidFill>
                            <a:sysClr val="windowText" lastClr="000000"/>
                          </a:solidFill>
                        </a:rPr>
                        <a:t>Testing Organization and Site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1115568">
                <a:tc>
                  <a:txBody>
                    <a:bodyPr/>
                    <a:lstStyle/>
                    <a:p>
                      <a:pPr algn="ctr"/>
                      <a:r>
                        <a:rPr lang="en-US" sz="1400" b="0" dirty="0">
                          <a:solidFill>
                            <a:sysClr val="windowText" lastClr="000000"/>
                          </a:solidFill>
                        </a:rPr>
                        <a:t>Testing organization </a:t>
                      </a:r>
                      <a:r>
                        <a:rPr lang="en-US" sz="1200" b="0" dirty="0">
                          <a:solidFill>
                            <a:sysClr val="windowText" lastClr="000000"/>
                          </a:solidFill>
                        </a:rPr>
                        <a:t>(Name, Organization, Contact website / email </a:t>
                      </a:r>
                      <a:r>
                        <a:rPr lang="en-US" sz="1200" b="0">
                          <a:solidFill>
                            <a:sysClr val="windowText" lastClr="000000"/>
                          </a:solidFill>
                        </a:rPr>
                        <a:t>/ phone numbe</a:t>
                      </a:r>
                      <a:r>
                        <a:rPr lang="en-US" sz="1200" b="0" dirty="0">
                          <a:solidFill>
                            <a:sysClr val="windowText" lastClr="000000"/>
                          </a:solidFill>
                        </a:rPr>
                        <a:t>r</a:t>
                      </a:r>
                      <a:r>
                        <a:rPr lang="en-US" sz="1200" b="0">
                          <a:solidFill>
                            <a:sysClr val="windowText" lastClr="000000"/>
                          </a:solidFill>
                        </a:rPr>
                        <a:t> </a:t>
                      </a:r>
                      <a:r>
                        <a:rPr lang="en-US" sz="1200" b="0" dirty="0">
                          <a:solidFill>
                            <a:sysClr val="windowText" lastClr="000000"/>
                          </a:solidFill>
                        </a:rPr>
                        <a:t>)</a:t>
                      </a:r>
                      <a:endParaRPr lang="en-US" sz="14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804672">
                <a:tc>
                  <a:txBody>
                    <a:bodyPr/>
                    <a:lstStyle/>
                    <a:p>
                      <a:pPr algn="ctr"/>
                      <a:r>
                        <a:rPr lang="en-US" sz="1400" b="0" dirty="0">
                          <a:solidFill>
                            <a:sysClr val="windowText" lastClr="000000"/>
                          </a:solidFill>
                        </a:rPr>
                        <a:t>Testing location </a:t>
                      </a:r>
                    </a:p>
                    <a:p>
                      <a:pPr algn="ctr"/>
                      <a:r>
                        <a:rPr lang="en-US" sz="1200" b="0" dirty="0">
                          <a:solidFill>
                            <a:sysClr val="windowText" lastClr="000000"/>
                          </a:solidFill>
                        </a:rPr>
                        <a:t>(City, State, Latitude and Longitude)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38912">
                <a:tc>
                  <a:txBody>
                    <a:bodyPr/>
                    <a:lstStyle/>
                    <a:p>
                      <a:pPr algn="ctr"/>
                      <a:r>
                        <a:rPr lang="en-US" sz="1400" b="0" dirty="0">
                          <a:solidFill>
                            <a:sysClr val="windowText" lastClr="000000"/>
                          </a:solidFill>
                        </a:rPr>
                        <a:t>AQS site ID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905263702"/>
                  </a:ext>
                </a:extLst>
              </a:tr>
              <a:tr h="484632">
                <a:tc>
                  <a:txBody>
                    <a:bodyPr/>
                    <a:lstStyle/>
                    <a:p>
                      <a:pPr algn="ctr"/>
                      <a:r>
                        <a:rPr lang="en-US" sz="1400" dirty="0">
                          <a:solidFill>
                            <a:sysClr val="windowText" lastClr="000000"/>
                          </a:solidFill>
                        </a:rPr>
                        <a:t>Sampling timeframe</a:t>
                      </a:r>
                      <a:endParaRPr lang="en-US" sz="1200" dirty="0">
                        <a:solidFill>
                          <a:sysClr val="windowText" lastClr="000000"/>
                        </a:solidFill>
                      </a:endParaRPr>
                    </a:p>
                    <a:p>
                      <a:pPr algn="ctr"/>
                      <a:r>
                        <a:rPr lang="en-US" sz="1200" dirty="0">
                          <a:solidFill>
                            <a:sysClr val="windowText" lastClr="000000"/>
                          </a:solidFill>
                        </a:rPr>
                        <a:t>(MM-DD-YY)</a:t>
                      </a: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20624">
                <a:tc>
                  <a:txBody>
                    <a:bodyPr/>
                    <a:lstStyle/>
                    <a:p>
                      <a:pPr algn="ctr"/>
                      <a:r>
                        <a:rPr lang="en-US" sz="1400" dirty="0">
                          <a:solidFill>
                            <a:sysClr val="windowText" lastClr="000000"/>
                          </a:solidFill>
                        </a:rPr>
                        <a:t>Sensor data source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53622602"/>
                  </a:ext>
                </a:extLst>
              </a:tr>
              <a:tr h="411455">
                <a:tc>
                  <a:txBody>
                    <a:bodyPr/>
                    <a:lstStyle/>
                    <a:p>
                      <a:pPr algn="ctr"/>
                      <a:r>
                        <a:rPr lang="en-US" sz="1400" dirty="0">
                          <a:solidFill>
                            <a:sysClr val="windowText" lastClr="000000"/>
                          </a:solidFill>
                        </a:rPr>
                        <a:t>Reference data source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804151536"/>
                  </a:ext>
                </a:extLst>
              </a:tr>
            </a:tbl>
          </a:graphicData>
        </a:graphic>
      </p:graphicFrame>
      <p:sp>
        <p:nvSpPr>
          <p:cNvPr id="25" name="Rectangle: Rounded Corners 24">
            <a:extLst>
              <a:ext uri="{FF2B5EF4-FFF2-40B4-BE49-F238E27FC236}">
                <a16:creationId xmlns:a16="http://schemas.microsoft.com/office/drawing/2014/main" id="{A234D00D-71D0-4309-B304-6224D75D978A}"/>
              </a:ext>
            </a:extLst>
          </p:cNvPr>
          <p:cNvSpPr/>
          <p:nvPr/>
        </p:nvSpPr>
        <p:spPr>
          <a:xfrm>
            <a:off x="463294" y="7309924"/>
            <a:ext cx="9512896" cy="410304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6" name="TextBox 25">
            <a:extLst>
              <a:ext uri="{FF2B5EF4-FFF2-40B4-BE49-F238E27FC236}">
                <a16:creationId xmlns:a16="http://schemas.microsoft.com/office/drawing/2014/main" id="{2F03E01B-4CAD-483D-B74B-E353BE2971EF}"/>
              </a:ext>
            </a:extLst>
          </p:cNvPr>
          <p:cNvSpPr txBox="1"/>
          <p:nvPr/>
        </p:nvSpPr>
        <p:spPr>
          <a:xfrm>
            <a:off x="4295820" y="7172007"/>
            <a:ext cx="1847843" cy="273921"/>
          </a:xfrm>
          <a:prstGeom prst="rect">
            <a:avLst/>
          </a:prstGeom>
          <a:solidFill>
            <a:schemeClr val="bg1"/>
          </a:solidFill>
        </p:spPr>
        <p:txBody>
          <a:bodyPr wrap="square" tIns="0" bIns="0" rtlCol="0" anchor="ctr">
            <a:spAutoFit/>
          </a:bodyPr>
          <a:lstStyle/>
          <a:p>
            <a:pPr algn="ctr"/>
            <a:r>
              <a:rPr lang="en-US" sz="1780" dirty="0">
                <a:latin typeface="+mj-lt"/>
              </a:rPr>
              <a:t>Time Series Plots</a:t>
            </a:r>
          </a:p>
        </p:txBody>
      </p:sp>
      <p:sp>
        <p:nvSpPr>
          <p:cNvPr id="27" name="Rectangle: Rounded Corners 26">
            <a:extLst>
              <a:ext uri="{FF2B5EF4-FFF2-40B4-BE49-F238E27FC236}">
                <a16:creationId xmlns:a16="http://schemas.microsoft.com/office/drawing/2014/main" id="{CE67C89A-AB31-49F2-BB15-AE3A875D7DB6}"/>
              </a:ext>
            </a:extLst>
          </p:cNvPr>
          <p:cNvSpPr/>
          <p:nvPr/>
        </p:nvSpPr>
        <p:spPr>
          <a:xfrm>
            <a:off x="463294" y="11638649"/>
            <a:ext cx="14618212" cy="405869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2" name="TextBox 21">
            <a:extLst>
              <a:ext uri="{FF2B5EF4-FFF2-40B4-BE49-F238E27FC236}">
                <a16:creationId xmlns:a16="http://schemas.microsoft.com/office/drawing/2014/main" id="{A4496F55-52E3-43CA-A9C6-C3504250C7E0}"/>
              </a:ext>
            </a:extLst>
          </p:cNvPr>
          <p:cNvSpPr txBox="1"/>
          <p:nvPr/>
        </p:nvSpPr>
        <p:spPr>
          <a:xfrm>
            <a:off x="6614671" y="11501688"/>
            <a:ext cx="2280285" cy="273921"/>
          </a:xfrm>
          <a:prstGeom prst="rect">
            <a:avLst/>
          </a:prstGeom>
          <a:solidFill>
            <a:schemeClr val="bg1"/>
          </a:solidFill>
        </p:spPr>
        <p:txBody>
          <a:bodyPr wrap="square" tIns="0" bIns="0" rtlCol="0" anchor="ctr">
            <a:spAutoFit/>
          </a:bodyPr>
          <a:lstStyle/>
          <a:p>
            <a:pPr algn="ctr"/>
            <a:r>
              <a:rPr lang="en-US" sz="1780" dirty="0">
                <a:latin typeface="+mj-lt"/>
              </a:rPr>
              <a:t>Performance Metrics</a:t>
            </a:r>
            <a:r>
              <a:rPr lang="en-US" sz="1600" baseline="44000" dirty="0">
                <a:latin typeface="+mj-lt"/>
                <a:sym typeface="Wingdings" panose="05000000000000000000" pitchFamily="2" charset="2"/>
              </a:rPr>
              <a:t></a:t>
            </a:r>
            <a:endParaRPr lang="en-US" sz="1600" baseline="44000" dirty="0">
              <a:latin typeface="+mj-lt"/>
            </a:endParaRPr>
          </a:p>
        </p:txBody>
      </p:sp>
      <p:sp>
        <p:nvSpPr>
          <p:cNvPr id="21" name="Rectangle: Rounded Corners 20">
            <a:extLst>
              <a:ext uri="{FF2B5EF4-FFF2-40B4-BE49-F238E27FC236}">
                <a16:creationId xmlns:a16="http://schemas.microsoft.com/office/drawing/2014/main" id="{8E1E57A1-DDE5-48D9-A4E0-0C67EC49E5FA}"/>
              </a:ext>
            </a:extLst>
          </p:cNvPr>
          <p:cNvSpPr/>
          <p:nvPr/>
        </p:nvSpPr>
        <p:spPr>
          <a:xfrm>
            <a:off x="507025" y="15927162"/>
            <a:ext cx="6707664"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9" name="Rectangle: Rounded Corners 28">
            <a:extLst>
              <a:ext uri="{FF2B5EF4-FFF2-40B4-BE49-F238E27FC236}">
                <a16:creationId xmlns:a16="http://schemas.microsoft.com/office/drawing/2014/main" id="{34CAE9A5-982F-4F06-9059-33E7F662FE84}"/>
              </a:ext>
            </a:extLst>
          </p:cNvPr>
          <p:cNvSpPr/>
          <p:nvPr/>
        </p:nvSpPr>
        <p:spPr>
          <a:xfrm>
            <a:off x="10092375" y="7309923"/>
            <a:ext cx="4989428" cy="4098910"/>
          </a:xfrm>
          <a:prstGeom prst="roundRect">
            <a:avLst>
              <a:gd name="adj" fmla="val 6294"/>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31" name="TextBox 30">
            <a:extLst>
              <a:ext uri="{FF2B5EF4-FFF2-40B4-BE49-F238E27FC236}">
                <a16:creationId xmlns:a16="http://schemas.microsoft.com/office/drawing/2014/main" id="{C2D3D90C-F994-4CC3-8652-BCA3D4370ADC}"/>
              </a:ext>
            </a:extLst>
          </p:cNvPr>
          <p:cNvSpPr txBox="1"/>
          <p:nvPr/>
        </p:nvSpPr>
        <p:spPr>
          <a:xfrm>
            <a:off x="10666475" y="7175914"/>
            <a:ext cx="3835337" cy="274242"/>
          </a:xfrm>
          <a:prstGeom prst="rect">
            <a:avLst/>
          </a:prstGeom>
          <a:solidFill>
            <a:schemeClr val="bg1"/>
          </a:solidFill>
        </p:spPr>
        <p:txBody>
          <a:bodyPr wrap="square" tIns="0" bIns="0" rtlCol="0" anchor="ctr">
            <a:spAutoFit/>
          </a:bodyPr>
          <a:lstStyle/>
          <a:p>
            <a:pPr algn="ctr"/>
            <a:r>
              <a:rPr lang="en-US" sz="1782" dirty="0">
                <a:latin typeface="+mj-lt"/>
              </a:rPr>
              <a:t>Scatter Plots: Comparison to FRM/FEM</a:t>
            </a:r>
          </a:p>
        </p:txBody>
      </p:sp>
      <p:sp>
        <p:nvSpPr>
          <p:cNvPr id="52" name="TextBox 51">
            <a:extLst>
              <a:ext uri="{FF2B5EF4-FFF2-40B4-BE49-F238E27FC236}">
                <a16:creationId xmlns:a16="http://schemas.microsoft.com/office/drawing/2014/main" id="{C9375A12-4150-4C9A-A5FF-3226CB9B6B71}"/>
              </a:ext>
            </a:extLst>
          </p:cNvPr>
          <p:cNvSpPr txBox="1"/>
          <p:nvPr/>
        </p:nvSpPr>
        <p:spPr>
          <a:xfrm>
            <a:off x="1615174" y="15786063"/>
            <a:ext cx="4491366" cy="273921"/>
          </a:xfrm>
          <a:prstGeom prst="rect">
            <a:avLst/>
          </a:prstGeom>
          <a:solidFill>
            <a:schemeClr val="bg1"/>
          </a:solidFill>
        </p:spPr>
        <p:txBody>
          <a:bodyPr wrap="square" tIns="0" bIns="0" rtlCol="0" anchor="ctr">
            <a:spAutoFit/>
          </a:bodyPr>
          <a:lstStyle/>
          <a:p>
            <a:pPr algn="ctr"/>
            <a:r>
              <a:rPr lang="en-US" sz="1780" dirty="0">
                <a:latin typeface="+mj-lt"/>
              </a:rPr>
              <a:t>Meteorological Conditions During Deployment</a:t>
            </a:r>
          </a:p>
        </p:txBody>
      </p:sp>
      <p:sp>
        <p:nvSpPr>
          <p:cNvPr id="53" name="Rectangle: Rounded Corners 52">
            <a:extLst>
              <a:ext uri="{FF2B5EF4-FFF2-40B4-BE49-F238E27FC236}">
                <a16:creationId xmlns:a16="http://schemas.microsoft.com/office/drawing/2014/main" id="{622A0B86-65C2-40DC-8B1A-FB599092380B}"/>
              </a:ext>
            </a:extLst>
          </p:cNvPr>
          <p:cNvSpPr/>
          <p:nvPr/>
        </p:nvSpPr>
        <p:spPr>
          <a:xfrm>
            <a:off x="7460522" y="15927162"/>
            <a:ext cx="7620983"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4" name="TextBox 23">
            <a:extLst>
              <a:ext uri="{FF2B5EF4-FFF2-40B4-BE49-F238E27FC236}">
                <a16:creationId xmlns:a16="http://schemas.microsoft.com/office/drawing/2014/main" id="{E049956A-403C-4054-B4D6-AB0C98529660}"/>
              </a:ext>
            </a:extLst>
          </p:cNvPr>
          <p:cNvSpPr txBox="1"/>
          <p:nvPr/>
        </p:nvSpPr>
        <p:spPr>
          <a:xfrm>
            <a:off x="10022725" y="15786063"/>
            <a:ext cx="2496575" cy="273921"/>
          </a:xfrm>
          <a:prstGeom prst="rect">
            <a:avLst/>
          </a:prstGeom>
          <a:solidFill>
            <a:schemeClr val="bg1"/>
          </a:solidFill>
        </p:spPr>
        <p:txBody>
          <a:bodyPr wrap="square" tIns="0" bIns="0" rtlCol="0" anchor="ctr">
            <a:spAutoFit/>
          </a:bodyPr>
          <a:lstStyle/>
          <a:p>
            <a:pPr algn="ctr"/>
            <a:r>
              <a:rPr lang="en-US" sz="1780" dirty="0">
                <a:latin typeface="+mj-lt"/>
              </a:rPr>
              <a:t>Meteorological Influence</a:t>
            </a:r>
          </a:p>
        </p:txBody>
      </p:sp>
      <p:cxnSp>
        <p:nvCxnSpPr>
          <p:cNvPr id="38" name="Straight Connector 37">
            <a:extLst>
              <a:ext uri="{FF2B5EF4-FFF2-40B4-BE49-F238E27FC236}">
                <a16:creationId xmlns:a16="http://schemas.microsoft.com/office/drawing/2014/main" id="{D0A771BB-A72F-4E4E-A319-4B4F3EC4F95A}"/>
              </a:ext>
            </a:extLst>
          </p:cNvPr>
          <p:cNvCxnSpPr>
            <a:cxnSpLocks/>
          </p:cNvCxnSpPr>
          <p:nvPr/>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1" name="Table 18">
            <a:extLst>
              <a:ext uri="{FF2B5EF4-FFF2-40B4-BE49-F238E27FC236}">
                <a16:creationId xmlns:a16="http://schemas.microsoft.com/office/drawing/2014/main" id="{38C03BB1-CCE2-4806-8CE1-DD9943BC99C5}"/>
              </a:ext>
            </a:extLst>
          </p:cNvPr>
          <p:cNvGraphicFramePr>
            <a:graphicFrameLocks noGrp="1"/>
          </p:cNvGraphicFramePr>
          <p:nvPr>
            <p:extLst>
              <p:ext uri="{D42A27DB-BD31-4B8C-83A1-F6EECF244321}">
                <p14:modId xmlns:p14="http://schemas.microsoft.com/office/powerpoint/2010/main" val="1795371958"/>
              </p:ext>
            </p:extLst>
          </p:nvPr>
        </p:nvGraphicFramePr>
        <p:xfrm>
          <a:off x="10250310" y="2883433"/>
          <a:ext cx="4522242" cy="4122862"/>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48056">
                <a:tc gridSpan="2">
                  <a:txBody>
                    <a:bodyPr/>
                    <a:lstStyle/>
                    <a:p>
                      <a:pPr algn="ctr"/>
                      <a:r>
                        <a:rPr lang="en-US" sz="1400" b="1" dirty="0">
                          <a:solidFill>
                            <a:sysClr val="windowText" lastClr="000000"/>
                          </a:solidFill>
                        </a:rPr>
                        <a:t>FRM/FEM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616628">
                <a:tc>
                  <a:txBody>
                    <a:bodyPr/>
                    <a:lstStyle/>
                    <a:p>
                      <a:pPr algn="ctr"/>
                      <a:r>
                        <a:rPr lang="en-US" sz="1400" b="0" dirty="0">
                          <a:solidFill>
                            <a:sysClr val="windowText" lastClr="000000"/>
                          </a:solidFill>
                        </a:rPr>
                        <a:t>Manufacturer, model, designation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661461">
                <a:tc>
                  <a:txBody>
                    <a:bodyPr/>
                    <a:lstStyle/>
                    <a:p>
                      <a:pPr algn="ctr"/>
                      <a:r>
                        <a:rPr lang="en-US" sz="1400" b="0" dirty="0">
                          <a:solidFill>
                            <a:sysClr val="windowText" lastClr="000000"/>
                          </a:solidFill>
                        </a:rPr>
                        <a:t>Sampling time</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500607">
                <a:tc>
                  <a:txBody>
                    <a:bodyPr/>
                    <a:lstStyle/>
                    <a:p>
                      <a:pPr algn="ctr"/>
                      <a:r>
                        <a:rPr lang="en-US" sz="1400" b="0" dirty="0">
                          <a:solidFill>
                            <a:sysClr val="windowText" lastClr="000000"/>
                          </a:solidFill>
                        </a:rPr>
                        <a:t>Date of calibration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96788662"/>
                  </a:ext>
                </a:extLst>
              </a:tr>
              <a:tr h="954278">
                <a:tc>
                  <a:txBody>
                    <a:bodyPr/>
                    <a:lstStyle/>
                    <a:p>
                      <a:pPr algn="ctr"/>
                      <a:r>
                        <a:rPr lang="en-US" sz="1400" b="0" dirty="0">
                          <a:solidFill>
                            <a:sysClr val="windowText" lastClr="000000"/>
                          </a:solidFill>
                        </a:rPr>
                        <a:t>Date of flowrate verification check</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21267441"/>
                  </a:ext>
                </a:extLst>
              </a:tr>
              <a:tr h="941832">
                <a:tc>
                  <a:txBody>
                    <a:bodyPr/>
                    <a:lstStyle/>
                    <a:p>
                      <a:pPr algn="ctr"/>
                      <a:r>
                        <a:rPr lang="en-US" sz="1400" b="0" dirty="0">
                          <a:solidFill>
                            <a:sysClr val="windowText" lastClr="000000"/>
                          </a:solidFill>
                        </a:rPr>
                        <a:t>Description, date(s) of maintenance activities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596425988"/>
                  </a:ext>
                </a:extLst>
              </a:tr>
            </a:tbl>
          </a:graphicData>
        </a:graphic>
      </p:graphicFrame>
      <p:sp>
        <p:nvSpPr>
          <p:cNvPr id="55" name="Slide Number Placeholder 2">
            <a:extLst>
              <a:ext uri="{FF2B5EF4-FFF2-40B4-BE49-F238E27FC236}">
                <a16:creationId xmlns:a16="http://schemas.microsoft.com/office/drawing/2014/main" id="{E2FA6826-B2D6-4FC9-B661-98C8142A0164}"/>
              </a:ext>
            </a:extLst>
          </p:cNvPr>
          <p:cNvSpPr txBox="1">
            <a:spLocks/>
          </p:cNvSpPr>
          <p:nvPr/>
        </p:nvSpPr>
        <p:spPr>
          <a:xfrm>
            <a:off x="15131306" y="19716330"/>
            <a:ext cx="3497580" cy="1071033"/>
          </a:xfrm>
          <a:prstGeom prst="rect">
            <a:avLst/>
          </a:prstGeom>
        </p:spPr>
        <p:txBody>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6B4F2FF-32AA-4E9A-BEAC-365ACD596F0C}" type="slidenum">
              <a:rPr lang="en-US" smtClean="0">
                <a:solidFill>
                  <a:schemeClr val="tx1">
                    <a:lumMod val="50000"/>
                    <a:lumOff val="50000"/>
                  </a:schemeClr>
                </a:solidFill>
              </a:rPr>
              <a:pPr/>
              <a:t>1</a:t>
            </a:fld>
            <a:endParaRPr lang="en-US" dirty="0">
              <a:solidFill>
                <a:schemeClr val="tx1">
                  <a:lumMod val="50000"/>
                  <a:lumOff val="50000"/>
                </a:schemeClr>
              </a:solidFill>
            </a:endParaRPr>
          </a:p>
        </p:txBody>
      </p:sp>
      <p:sp>
        <p:nvSpPr>
          <p:cNvPr id="5" name="TextBox 4">
            <a:extLst>
              <a:ext uri="{FF2B5EF4-FFF2-40B4-BE49-F238E27FC236}">
                <a16:creationId xmlns:a16="http://schemas.microsoft.com/office/drawing/2014/main" id="{A3E5985B-C55C-4927-8083-AEFBFAC1D3D1}"/>
              </a:ext>
            </a:extLst>
          </p:cNvPr>
          <p:cNvSpPr txBox="1"/>
          <p:nvPr/>
        </p:nvSpPr>
        <p:spPr>
          <a:xfrm>
            <a:off x="463293" y="19692512"/>
            <a:ext cx="14618211" cy="441146"/>
          </a:xfrm>
          <a:prstGeom prst="rect">
            <a:avLst/>
          </a:prstGeom>
          <a:noFill/>
        </p:spPr>
        <p:txBody>
          <a:bodyPr wrap="square" rtlCol="0">
            <a:spAutoFit/>
          </a:bodyPr>
          <a:lstStyle/>
          <a:p>
            <a:r>
              <a:rPr lang="en-US" sz="1600" baseline="40000" dirty="0">
                <a:sym typeface="Wingdings" panose="05000000000000000000" pitchFamily="2" charset="2"/>
              </a:rPr>
              <a:t></a:t>
            </a:r>
            <a:r>
              <a:rPr lang="en-US" sz="1700" baseline="30000" dirty="0"/>
              <a:t>For evaluations with greater than three sensors, grouping individual sensor metrics into boxplots is recommended for displaying results. Note that this recommendation does not apply to metrics computed as a single value for all sensors over the whole evaluation group, such as RMSE, NRMSE, CV, and standard deviation.</a:t>
            </a:r>
          </a:p>
        </p:txBody>
      </p:sp>
      <p:cxnSp>
        <p:nvCxnSpPr>
          <p:cNvPr id="56" name="Straight Connector 55">
            <a:extLst>
              <a:ext uri="{FF2B5EF4-FFF2-40B4-BE49-F238E27FC236}">
                <a16:creationId xmlns:a16="http://schemas.microsoft.com/office/drawing/2014/main" id="{7D60F34E-5527-4422-A52E-DA38F5C0C1AB}"/>
              </a:ext>
            </a:extLst>
          </p:cNvPr>
          <p:cNvCxnSpPr>
            <a:cxnSpLocks/>
          </p:cNvCxnSpPr>
          <p:nvPr/>
        </p:nvCxnSpPr>
        <p:spPr>
          <a:xfrm flipV="1">
            <a:off x="846049" y="11983383"/>
            <a:ext cx="983996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04B0A2A-7186-444B-A2FD-564ED46DF573}"/>
              </a:ext>
            </a:extLst>
          </p:cNvPr>
          <p:cNvSpPr txBox="1"/>
          <p:nvPr/>
        </p:nvSpPr>
        <p:spPr>
          <a:xfrm>
            <a:off x="4381366" y="11723053"/>
            <a:ext cx="2775108" cy="276999"/>
          </a:xfrm>
          <a:prstGeom prst="rect">
            <a:avLst/>
          </a:prstGeom>
          <a:noFill/>
        </p:spPr>
        <p:txBody>
          <a:bodyPr wrap="square" rtlCol="0">
            <a:spAutoFit/>
          </a:bodyPr>
          <a:lstStyle/>
          <a:p>
            <a:pPr algn="ctr"/>
            <a:r>
              <a:rPr lang="en-US" sz="1200" dirty="0">
                <a:latin typeface="+mj-lt"/>
              </a:rPr>
              <a:t>Sensor-FRM/FEM Accuracy</a:t>
            </a:r>
          </a:p>
        </p:txBody>
      </p:sp>
      <p:sp>
        <p:nvSpPr>
          <p:cNvPr id="65" name="TextBox 64">
            <a:extLst>
              <a:ext uri="{FF2B5EF4-FFF2-40B4-BE49-F238E27FC236}">
                <a16:creationId xmlns:a16="http://schemas.microsoft.com/office/drawing/2014/main" id="{8F284F06-0A7A-4D3B-B1D5-1D8E39BA27B5}"/>
              </a:ext>
            </a:extLst>
          </p:cNvPr>
          <p:cNvSpPr txBox="1"/>
          <p:nvPr/>
        </p:nvSpPr>
        <p:spPr>
          <a:xfrm>
            <a:off x="11604543" y="11727046"/>
            <a:ext cx="2280284" cy="276999"/>
          </a:xfrm>
          <a:prstGeom prst="rect">
            <a:avLst/>
          </a:prstGeom>
          <a:noFill/>
        </p:spPr>
        <p:txBody>
          <a:bodyPr wrap="square" rtlCol="0">
            <a:spAutoFit/>
          </a:bodyPr>
          <a:lstStyle/>
          <a:p>
            <a:pPr algn="ctr"/>
            <a:r>
              <a:rPr lang="en-US" sz="1200" dirty="0">
                <a:latin typeface="+mj-lt"/>
              </a:rPr>
              <a:t>Sensor-Sensor Precision</a:t>
            </a:r>
          </a:p>
        </p:txBody>
      </p:sp>
      <p:cxnSp>
        <p:nvCxnSpPr>
          <p:cNvPr id="68" name="Straight Connector 67">
            <a:extLst>
              <a:ext uri="{FF2B5EF4-FFF2-40B4-BE49-F238E27FC236}">
                <a16:creationId xmlns:a16="http://schemas.microsoft.com/office/drawing/2014/main" id="{52B3C054-39FB-453B-9E31-AAACB637208B}"/>
              </a:ext>
            </a:extLst>
          </p:cNvPr>
          <p:cNvCxnSpPr>
            <a:cxnSpLocks/>
          </p:cNvCxnSpPr>
          <p:nvPr/>
        </p:nvCxnSpPr>
        <p:spPr>
          <a:xfrm>
            <a:off x="10900231" y="11983383"/>
            <a:ext cx="3728085"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4" name="Table 18">
            <a:extLst>
              <a:ext uri="{FF2B5EF4-FFF2-40B4-BE49-F238E27FC236}">
                <a16:creationId xmlns:a16="http://schemas.microsoft.com/office/drawing/2014/main" id="{3E6554EF-7C85-40C8-A3C0-5585C5BDE867}"/>
              </a:ext>
            </a:extLst>
          </p:cNvPr>
          <p:cNvGraphicFramePr>
            <a:graphicFrameLocks noGrp="1"/>
          </p:cNvGraphicFramePr>
          <p:nvPr>
            <p:extLst>
              <p:ext uri="{D42A27DB-BD31-4B8C-83A1-F6EECF244321}">
                <p14:modId xmlns:p14="http://schemas.microsoft.com/office/powerpoint/2010/main" val="2690256593"/>
              </p:ext>
            </p:extLst>
          </p:nvPr>
        </p:nvGraphicFramePr>
        <p:xfrm>
          <a:off x="1543751" y="18486020"/>
          <a:ext cx="4634212" cy="1030064"/>
        </p:xfrm>
        <a:graphic>
          <a:graphicData uri="http://schemas.openxmlformats.org/drawingml/2006/table">
            <a:tbl>
              <a:tblPr firstRow="1" bandRow="1">
                <a:tableStyleId>{69CF1AB2-1976-4502-BF36-3FF5EA218861}</a:tableStyleId>
              </a:tblPr>
              <a:tblGrid>
                <a:gridCol w="3965532">
                  <a:extLst>
                    <a:ext uri="{9D8B030D-6E8A-4147-A177-3AD203B41FA5}">
                      <a16:colId xmlns:a16="http://schemas.microsoft.com/office/drawing/2014/main" val="3814208030"/>
                    </a:ext>
                  </a:extLst>
                </a:gridCol>
                <a:gridCol w="668680">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24-hr periods outside sensor manufacture-listed temperature operational range (no operational range specified)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algn="l"/>
                      <a:r>
                        <a:rPr lang="en-US" sz="1100" b="0" dirty="0">
                          <a:solidFill>
                            <a:sysClr val="windowText" lastClr="000000"/>
                          </a:solidFill>
                        </a:rPr>
                        <a:t>Number of 24-hr periods outside sensor manufacture-listed relative humidity operational range (no operational range specified)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75" name="Table 18">
            <a:extLst>
              <a:ext uri="{FF2B5EF4-FFF2-40B4-BE49-F238E27FC236}">
                <a16:creationId xmlns:a16="http://schemas.microsoft.com/office/drawing/2014/main" id="{6EB4E630-8A33-412B-A3BF-8934090A792B}"/>
              </a:ext>
            </a:extLst>
          </p:cNvPr>
          <p:cNvGraphicFramePr>
            <a:graphicFrameLocks noGrp="1"/>
          </p:cNvGraphicFramePr>
          <p:nvPr>
            <p:extLst>
              <p:ext uri="{D42A27DB-BD31-4B8C-83A1-F6EECF244321}">
                <p14:modId xmlns:p14="http://schemas.microsoft.com/office/powerpoint/2010/main" val="2530439557"/>
              </p:ext>
            </p:extLst>
          </p:nvPr>
        </p:nvGraphicFramePr>
        <p:xfrm>
          <a:off x="10235931" y="10367963"/>
          <a:ext cx="4696426" cy="947308"/>
        </p:xfrm>
        <a:graphic>
          <a:graphicData uri="http://schemas.openxmlformats.org/drawingml/2006/table">
            <a:tbl>
              <a:tblPr firstRow="1" bandRow="1">
                <a:tableStyleId>{69CF1AB2-1976-4502-BF36-3FF5EA218861}</a:tableStyleId>
              </a:tblPr>
              <a:tblGrid>
                <a:gridCol w="3124469">
                  <a:extLst>
                    <a:ext uri="{9D8B030D-6E8A-4147-A177-3AD203B41FA5}">
                      <a16:colId xmlns:a16="http://schemas.microsoft.com/office/drawing/2014/main" val="3814208030"/>
                    </a:ext>
                  </a:extLst>
                </a:gridCol>
                <a:gridCol w="1571957">
                  <a:extLst>
                    <a:ext uri="{9D8B030D-6E8A-4147-A177-3AD203B41FA5}">
                      <a16:colId xmlns:a16="http://schemas.microsoft.com/office/drawing/2014/main" val="1546040442"/>
                    </a:ext>
                  </a:extLst>
                </a:gridCol>
              </a:tblGrid>
              <a:tr h="473654">
                <a:tc>
                  <a:txBody>
                    <a:bodyPr/>
                    <a:lstStyle/>
                    <a:p>
                      <a:pPr algn="ctr"/>
                      <a:r>
                        <a:rPr lang="en-US" sz="1100" b="0" dirty="0">
                          <a:solidFill>
                            <a:sysClr val="windowText" lastClr="000000"/>
                          </a:solidFill>
                        </a:rPr>
                        <a:t>Range of FRM/FEM concentrations over duration of base test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r>
                        <a:rPr lang="en-US" sz="1100" b="0" dirty="0">
                          <a:solidFill>
                            <a:sysClr val="windowText" lastClr="000000"/>
                          </a:solidFill>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473654">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24-hr periods in FRM/FEM monitor measurements with a goal concentration ≥ 25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endParaRPr lang="en-US" sz="11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
        <p:nvSpPr>
          <p:cNvPr id="2" name="Picture Placeholder 1">
            <a:extLst>
              <a:ext uri="{FF2B5EF4-FFF2-40B4-BE49-F238E27FC236}">
                <a16:creationId xmlns:a16="http://schemas.microsoft.com/office/drawing/2014/main" id="{DF25D9C5-0140-43A2-9D86-F50EC8F42E3A}"/>
              </a:ext>
            </a:extLst>
          </p:cNvPr>
          <p:cNvSpPr>
            <a:spLocks noGrp="1"/>
          </p:cNvSpPr>
          <p:nvPr>
            <p:ph type="pic" sz="quarter" idx="13"/>
          </p:nvPr>
        </p:nvSpPr>
        <p:spPr/>
      </p:sp>
      <p:sp>
        <p:nvSpPr>
          <p:cNvPr id="4" name="Text Placeholder 3">
            <a:extLst>
              <a:ext uri="{FF2B5EF4-FFF2-40B4-BE49-F238E27FC236}">
                <a16:creationId xmlns:a16="http://schemas.microsoft.com/office/drawing/2014/main" id="{5FA2AB1B-0DDB-4270-9042-278DCF800F26}"/>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D5BA74ED-89C1-407E-9747-8407E312C6D6}"/>
              </a:ext>
            </a:extLst>
          </p:cNvPr>
          <p:cNvSpPr>
            <a:spLocks noGrp="1"/>
          </p:cNvSpPr>
          <p:nvPr>
            <p:ph type="body" sz="quarter" idx="15"/>
          </p:nvPr>
        </p:nvSpPr>
        <p:spPr/>
        <p:txBody>
          <a:bodyPr/>
          <a:lstStyle/>
          <a:p>
            <a:endParaRPr lang="en-US"/>
          </a:p>
        </p:txBody>
      </p:sp>
      <p:graphicFrame>
        <p:nvGraphicFramePr>
          <p:cNvPr id="34" name="Table 18">
            <a:extLst>
              <a:ext uri="{FF2B5EF4-FFF2-40B4-BE49-F238E27FC236}">
                <a16:creationId xmlns:a16="http://schemas.microsoft.com/office/drawing/2014/main" id="{D0B531C8-60C2-48F9-BB0F-5A2C4BDD52AD}"/>
              </a:ext>
            </a:extLst>
          </p:cNvPr>
          <p:cNvGraphicFramePr>
            <a:graphicFrameLocks noGrp="1"/>
          </p:cNvGraphicFramePr>
          <p:nvPr>
            <p:extLst>
              <p:ext uri="{D42A27DB-BD31-4B8C-83A1-F6EECF244321}">
                <p14:modId xmlns:p14="http://schemas.microsoft.com/office/powerpoint/2010/main" val="3286520344"/>
              </p:ext>
            </p:extLst>
          </p:nvPr>
        </p:nvGraphicFramePr>
        <p:xfrm>
          <a:off x="5524957" y="2883432"/>
          <a:ext cx="4448804" cy="4123943"/>
        </p:xfrm>
        <a:graphic>
          <a:graphicData uri="http://schemas.openxmlformats.org/drawingml/2006/table">
            <a:tbl>
              <a:tblPr firstRow="1" bandRow="1">
                <a:tableStyleId>{69CF1AB2-1976-4502-BF36-3FF5EA218861}</a:tableStyleId>
              </a:tblPr>
              <a:tblGrid>
                <a:gridCol w="1736844">
                  <a:extLst>
                    <a:ext uri="{9D8B030D-6E8A-4147-A177-3AD203B41FA5}">
                      <a16:colId xmlns:a16="http://schemas.microsoft.com/office/drawing/2014/main" val="3814208030"/>
                    </a:ext>
                  </a:extLst>
                </a:gridCol>
                <a:gridCol w="855028">
                  <a:extLst>
                    <a:ext uri="{9D8B030D-6E8A-4147-A177-3AD203B41FA5}">
                      <a16:colId xmlns:a16="http://schemas.microsoft.com/office/drawing/2014/main" val="1546040442"/>
                    </a:ext>
                  </a:extLst>
                </a:gridCol>
                <a:gridCol w="928466">
                  <a:extLst>
                    <a:ext uri="{9D8B030D-6E8A-4147-A177-3AD203B41FA5}">
                      <a16:colId xmlns:a16="http://schemas.microsoft.com/office/drawing/2014/main" val="1911725581"/>
                    </a:ext>
                  </a:extLst>
                </a:gridCol>
                <a:gridCol w="928466">
                  <a:extLst>
                    <a:ext uri="{9D8B030D-6E8A-4147-A177-3AD203B41FA5}">
                      <a16:colId xmlns:a16="http://schemas.microsoft.com/office/drawing/2014/main" val="1354556242"/>
                    </a:ext>
                  </a:extLst>
                </a:gridCol>
              </a:tblGrid>
              <a:tr h="448675">
                <a:tc gridSpan="4">
                  <a:txBody>
                    <a:bodyPr/>
                    <a:lstStyle/>
                    <a:p>
                      <a:pPr algn="ctr"/>
                      <a:r>
                        <a:rPr lang="en-US" sz="1400" b="1" dirty="0">
                          <a:solidFill>
                            <a:sysClr val="windowText" lastClr="000000"/>
                          </a:solidFill>
                          <a:latin typeface="+mn-lt"/>
                        </a:rPr>
                        <a:t>Sensor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01822641"/>
                  </a:ext>
                </a:extLst>
              </a:tr>
              <a:tr h="488321">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99110780"/>
                  </a:ext>
                </a:extLst>
              </a:tr>
              <a:tr h="523846">
                <a:tc>
                  <a:txBody>
                    <a:bodyPr/>
                    <a:lstStyle/>
                    <a:p>
                      <a:pPr algn="ctr"/>
                      <a:r>
                        <a:rPr lang="en-US" sz="1400" b="0" dirty="0">
                          <a:solidFill>
                            <a:sysClr val="windowText" lastClr="000000"/>
                          </a:solidFill>
                        </a:rPr>
                        <a:t>Device firmware version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105121"/>
                  </a:ext>
                </a:extLst>
              </a:tr>
              <a:tr h="523846">
                <a:tc>
                  <a:txBody>
                    <a:bodyPr/>
                    <a:lstStyle/>
                    <a:p>
                      <a:pPr algn="ctr"/>
                      <a:r>
                        <a:rPr lang="en-US" sz="1400" b="0" dirty="0">
                          <a:solidFill>
                            <a:sysClr val="windowText" lastClr="000000"/>
                          </a:solidFill>
                        </a:rPr>
                        <a:t>Sampling time </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05263702"/>
                  </a:ext>
                </a:extLst>
              </a:tr>
              <a:tr h="454025">
                <a:tc rowSpan="3">
                  <a:txBody>
                    <a:bodyPr/>
                    <a:lstStyle/>
                    <a:p>
                      <a:pPr algn="ctr"/>
                      <a:r>
                        <a:rPr lang="en-US" sz="1400" dirty="0">
                          <a:solidFill>
                            <a:sysClr val="windowText" lastClr="000000"/>
                          </a:solidFill>
                        </a:rPr>
                        <a:t>Sensor serial </a:t>
                      </a:r>
                    </a:p>
                    <a:p>
                      <a:pPr algn="ctr"/>
                      <a:r>
                        <a:rPr lang="en-US" sz="1400" dirty="0">
                          <a:solidFill>
                            <a:sysClr val="windowText" lastClr="000000"/>
                          </a:solidFill>
                        </a:rPr>
                        <a:t>numbers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779271849"/>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358869375"/>
                  </a:ext>
                </a:extLst>
              </a:tr>
              <a:tr h="777180">
                <a:tc>
                  <a:txBody>
                    <a:bodyPr/>
                    <a:lstStyle/>
                    <a:p>
                      <a:pPr algn="ctr"/>
                      <a:r>
                        <a:rPr lang="en-US" sz="1400" dirty="0">
                          <a:solidFill>
                            <a:sysClr val="windowText" lastClr="000000"/>
                          </a:solidFill>
                        </a:rPr>
                        <a:t>Issues encountered during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Wingdings" panose="05000000000000000000" pitchFamily="2" charset="2"/>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mn-lt"/>
                        </a:rPr>
                        <a:t>Brief summary of issues</a:t>
                      </a:r>
                      <a:endParaRPr lang="en-US" sz="14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8851090"/>
                  </a:ext>
                </a:extLst>
              </a:tr>
            </a:tbl>
          </a:graphicData>
        </a:graphic>
      </p:graphicFrame>
    </p:spTree>
    <p:extLst>
      <p:ext uri="{BB962C8B-B14F-4D97-AF65-F5344CB8AC3E}">
        <p14:creationId xmlns:p14="http://schemas.microsoft.com/office/powerpoint/2010/main" val="1609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4F2AC9-9658-4E8C-BDC7-D0B45D979304}"/>
              </a:ext>
            </a:extLst>
          </p:cNvPr>
          <p:cNvSpPr>
            <a:spLocks noGrp="1"/>
          </p:cNvSpPr>
          <p:nvPr>
            <p:ph type="sldNum" sz="quarter" idx="12"/>
          </p:nvPr>
        </p:nvSpPr>
        <p:spPr/>
        <p:txBody>
          <a:bodyPr/>
          <a:lstStyle/>
          <a:p>
            <a:fld id="{F6B4F2FF-32AA-4E9A-BEAC-365ACD596F0C}" type="slidenum">
              <a:rPr lang="en-US" smtClean="0"/>
              <a:pPr/>
              <a:t>2</a:t>
            </a:fld>
            <a:endParaRPr lang="en-US" dirty="0"/>
          </a:p>
        </p:txBody>
      </p:sp>
      <p:sp>
        <p:nvSpPr>
          <p:cNvPr id="11" name="Picture Placeholder 10">
            <a:extLst>
              <a:ext uri="{FF2B5EF4-FFF2-40B4-BE49-F238E27FC236}">
                <a16:creationId xmlns:a16="http://schemas.microsoft.com/office/drawing/2014/main" id="{298F8845-151A-4903-B51E-36945146BEA6}"/>
              </a:ext>
            </a:extLst>
          </p:cNvPr>
          <p:cNvSpPr>
            <a:spLocks noGrp="1"/>
          </p:cNvSpPr>
          <p:nvPr>
            <p:ph type="pic" sz="quarter" idx="13"/>
          </p:nvPr>
        </p:nvSpPr>
        <p:spPr/>
      </p:sp>
      <p:sp>
        <p:nvSpPr>
          <p:cNvPr id="12" name="Text Placeholder 11">
            <a:extLst>
              <a:ext uri="{FF2B5EF4-FFF2-40B4-BE49-F238E27FC236}">
                <a16:creationId xmlns:a16="http://schemas.microsoft.com/office/drawing/2014/main" id="{A982DFAA-961C-4308-8521-CD2CC0B5C8EC}"/>
              </a:ext>
            </a:extLst>
          </p:cNvPr>
          <p:cNvSpPr>
            <a:spLocks noGrp="1"/>
          </p:cNvSpPr>
          <p:nvPr>
            <p:ph type="body" sz="quarter" idx="14"/>
          </p:nvPr>
        </p:nvSpPr>
        <p:spPr/>
        <p:txBody>
          <a:bodyPr/>
          <a:lstStyle/>
          <a:p>
            <a:endParaRPr lang="en-US"/>
          </a:p>
        </p:txBody>
      </p:sp>
      <p:sp>
        <p:nvSpPr>
          <p:cNvPr id="15" name="Text Placeholder 14">
            <a:extLst>
              <a:ext uri="{FF2B5EF4-FFF2-40B4-BE49-F238E27FC236}">
                <a16:creationId xmlns:a16="http://schemas.microsoft.com/office/drawing/2014/main" id="{166E19D3-E968-46F8-A6B6-6F87ED2DA99E}"/>
              </a:ext>
            </a:extLst>
          </p:cNvPr>
          <p:cNvSpPr>
            <a:spLocks noGrp="1"/>
          </p:cNvSpPr>
          <p:nvPr>
            <p:ph type="body" sz="quarter" idx="15"/>
          </p:nvPr>
        </p:nvSpPr>
        <p:spPr/>
        <p:txBody>
          <a:bodyPr/>
          <a:lstStyle/>
          <a:p>
            <a:endParaRPr lang="en-US"/>
          </a:p>
        </p:txBody>
      </p:sp>
      <p:sp>
        <p:nvSpPr>
          <p:cNvPr id="5" name="TextBox 4">
            <a:extLst>
              <a:ext uri="{FF2B5EF4-FFF2-40B4-BE49-F238E27FC236}">
                <a16:creationId xmlns:a16="http://schemas.microsoft.com/office/drawing/2014/main" id="{87C71407-EF7C-4BA0-806E-4181E2359064}"/>
              </a:ext>
            </a:extLst>
          </p:cNvPr>
          <p:cNvSpPr txBox="1"/>
          <p:nvPr/>
        </p:nvSpPr>
        <p:spPr>
          <a:xfrm>
            <a:off x="744835" y="3335117"/>
            <a:ext cx="13731259" cy="1169551"/>
          </a:xfrm>
          <a:prstGeom prst="rect">
            <a:avLst/>
          </a:prstGeom>
          <a:noFill/>
        </p:spPr>
        <p:txBody>
          <a:bodyPr wrap="square" rtlCol="0">
            <a:spAutoFit/>
          </a:bodyPr>
          <a:lstStyle/>
          <a:p>
            <a:pPr lvl="1">
              <a:buClr>
                <a:schemeClr val="tx1">
                  <a:lumMod val="65000"/>
                  <a:lumOff val="35000"/>
                </a:schemeClr>
              </a:buClr>
            </a:pPr>
            <a:r>
              <a:rPr lang="en-US" dirty="0"/>
              <a:t>Additional documentation may be attached or linked to digital versions alongside this report. Such documentation may include field reports and observations during the testing period, maintenance logs for sensors and FRM/FEM monitors, standard operating procedures, and other documentation relevant to this testing report (see below for examples).</a:t>
            </a:r>
          </a:p>
          <a:p>
            <a:pPr lvl="1">
              <a:buClr>
                <a:schemeClr val="tx1">
                  <a:lumMod val="65000"/>
                  <a:lumOff val="35000"/>
                </a:schemeClr>
              </a:buClr>
            </a:pPr>
            <a:endParaRPr lang="en-US" sz="1600" dirty="0">
              <a:latin typeface="+mj-lt"/>
            </a:endParaRPr>
          </a:p>
        </p:txBody>
      </p:sp>
      <p:sp>
        <p:nvSpPr>
          <p:cNvPr id="6" name="TextBox 5">
            <a:extLst>
              <a:ext uri="{FF2B5EF4-FFF2-40B4-BE49-F238E27FC236}">
                <a16:creationId xmlns:a16="http://schemas.microsoft.com/office/drawing/2014/main" id="{3E628B0D-3BD8-41B5-85B0-8006E4BA83A6}"/>
              </a:ext>
            </a:extLst>
          </p:cNvPr>
          <p:cNvSpPr txBox="1"/>
          <p:nvPr/>
        </p:nvSpPr>
        <p:spPr>
          <a:xfrm>
            <a:off x="744837" y="2568476"/>
            <a:ext cx="2893143" cy="400110"/>
          </a:xfrm>
          <a:prstGeom prst="rect">
            <a:avLst/>
          </a:prstGeom>
          <a:noFill/>
        </p:spPr>
        <p:txBody>
          <a:bodyPr wrap="square" rtlCol="0">
            <a:spAutoFit/>
          </a:bodyPr>
          <a:lstStyle/>
          <a:p>
            <a:r>
              <a:rPr lang="en-US" sz="2000" dirty="0">
                <a:latin typeface="+mj-lt"/>
              </a:rPr>
              <a:t>Supplemental Information</a:t>
            </a:r>
          </a:p>
        </p:txBody>
      </p:sp>
      <p:cxnSp>
        <p:nvCxnSpPr>
          <p:cNvPr id="7" name="Straight Connector 6">
            <a:extLst>
              <a:ext uri="{FF2B5EF4-FFF2-40B4-BE49-F238E27FC236}">
                <a16:creationId xmlns:a16="http://schemas.microsoft.com/office/drawing/2014/main" id="{67F5B0D9-1FC3-40BA-B697-B53ED943BD9E}"/>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35CBF3A8-21BF-4348-8673-6D11DB01D959}"/>
              </a:ext>
            </a:extLst>
          </p:cNvPr>
          <p:cNvGraphicFramePr>
            <a:graphicFrameLocks noGrp="1"/>
          </p:cNvGraphicFramePr>
          <p:nvPr>
            <p:extLst>
              <p:ext uri="{D42A27DB-BD31-4B8C-83A1-F6EECF244321}">
                <p14:modId xmlns:p14="http://schemas.microsoft.com/office/powerpoint/2010/main" val="1583766914"/>
              </p:ext>
            </p:extLst>
          </p:nvPr>
        </p:nvGraphicFramePr>
        <p:xfrm>
          <a:off x="1710150" y="4772325"/>
          <a:ext cx="12124499" cy="8125116"/>
        </p:xfrm>
        <a:graphic>
          <a:graphicData uri="http://schemas.openxmlformats.org/drawingml/2006/table">
            <a:tbl>
              <a:tblPr firstRow="1" bandRow="1">
                <a:tableStyleId>{69CF1AB2-1976-4502-BF36-3FF5EA218861}</a:tableStyleId>
              </a:tblPr>
              <a:tblGrid>
                <a:gridCol w="2751899">
                  <a:extLst>
                    <a:ext uri="{9D8B030D-6E8A-4147-A177-3AD203B41FA5}">
                      <a16:colId xmlns:a16="http://schemas.microsoft.com/office/drawing/2014/main" val="3814208030"/>
                    </a:ext>
                  </a:extLst>
                </a:gridCol>
                <a:gridCol w="914400">
                  <a:extLst>
                    <a:ext uri="{9D8B030D-6E8A-4147-A177-3AD203B41FA5}">
                      <a16:colId xmlns:a16="http://schemas.microsoft.com/office/drawing/2014/main" val="1546040442"/>
                    </a:ext>
                  </a:extLst>
                </a:gridCol>
                <a:gridCol w="8458200">
                  <a:extLst>
                    <a:ext uri="{9D8B030D-6E8A-4147-A177-3AD203B41FA5}">
                      <a16:colId xmlns:a16="http://schemas.microsoft.com/office/drawing/2014/main" val="2671771081"/>
                    </a:ext>
                  </a:extLst>
                </a:gridCol>
              </a:tblGrid>
              <a:tr h="472254">
                <a:tc>
                  <a:txBody>
                    <a:bodyPr/>
                    <a:lstStyle/>
                    <a:p>
                      <a:pPr algn="ctr"/>
                      <a:r>
                        <a:rPr lang="en-US" sz="1600" b="0" dirty="0"/>
                        <a:t>Supplemental Documentation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600" b="0" dirty="0">
                          <a:solidFill>
                            <a:schemeClr val="tx1"/>
                          </a:solidFill>
                        </a:rPr>
                        <a:t>Attached</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600" b="0" dirty="0">
                          <a:solidFill>
                            <a:schemeClr val="tx1"/>
                          </a:solidFill>
                        </a:rPr>
                        <a:t>Description &amp; URL or file path to documentation</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289096914"/>
                  </a:ext>
                </a:extLst>
              </a:tr>
              <a:tr h="472254">
                <a:tc>
                  <a:txBody>
                    <a:bodyPr/>
                    <a:lstStyle/>
                    <a:p>
                      <a:pPr algn="ctr"/>
                      <a:r>
                        <a:rPr lang="en-US" sz="1500" dirty="0"/>
                        <a:t>Field observations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endParaRPr lang="en-US" sz="15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028132026"/>
                  </a:ext>
                </a:extLst>
              </a:tr>
              <a:tr h="455970">
                <a:tc>
                  <a:txBody>
                    <a:bodyPr/>
                    <a:lstStyle/>
                    <a:p>
                      <a:pPr algn="ctr"/>
                      <a:r>
                        <a:rPr lang="en-US" sz="1500" dirty="0"/>
                        <a:t>Maintenance logs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1751">
                <a:tc>
                  <a:txBody>
                    <a:bodyPr/>
                    <a:lstStyle/>
                    <a:p>
                      <a:pPr algn="ctr"/>
                      <a:r>
                        <a:rPr lang="en-US" sz="1500" dirty="0"/>
                        <a:t>Standard operating procedure(s)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512967">
                <a:tc>
                  <a:txBody>
                    <a:bodyPr/>
                    <a:lstStyle/>
                    <a:p>
                      <a:pPr algn="ctr"/>
                      <a:r>
                        <a:rPr lang="en-US" sz="1500" dirty="0"/>
                        <a:t>Photos of equipment setup and testing</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18000987"/>
                  </a:ext>
                </a:extLst>
              </a:tr>
              <a:tr h="512967">
                <a:tc>
                  <a:txBody>
                    <a:bodyPr/>
                    <a:lstStyle/>
                    <a:p>
                      <a:pPr algn="ctr"/>
                      <a:r>
                        <a:rPr lang="en-US" sz="1500" dirty="0"/>
                        <a:t>Product specifications sheet(s)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15246441"/>
                  </a:ext>
                </a:extLst>
              </a:tr>
              <a:tr h="512967">
                <a:tc>
                  <a:txBody>
                    <a:bodyPr/>
                    <a:lstStyle/>
                    <a:p>
                      <a:pPr algn="ctr"/>
                      <a:r>
                        <a:rPr lang="en-US" sz="1500" dirty="0"/>
                        <a:t>Product manual(s)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131425"/>
                  </a:ext>
                </a:extLst>
              </a:tr>
              <a:tr h="512967">
                <a:tc>
                  <a:txBody>
                    <a:bodyPr/>
                    <a:lstStyle/>
                    <a:p>
                      <a:pPr algn="ctr"/>
                      <a:r>
                        <a:rPr lang="en-US" sz="1500" dirty="0"/>
                        <a:t>Deployment issues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114783889"/>
                  </a:ext>
                </a:extLst>
              </a:tr>
              <a:tr h="512967">
                <a:tc>
                  <a:txBody>
                    <a:bodyPr/>
                    <a:lstStyle/>
                    <a:p>
                      <a:pPr algn="ctr"/>
                      <a:r>
                        <a:rPr lang="en-US" sz="1500" dirty="0"/>
                        <a:t>Data storage and transmission method</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94317425"/>
                  </a:ext>
                </a:extLst>
              </a:tr>
              <a:tr h="512967">
                <a:tc>
                  <a:txBody>
                    <a:bodyPr/>
                    <a:lstStyle/>
                    <a:p>
                      <a:pPr algn="ctr"/>
                      <a:r>
                        <a:rPr lang="en-US" sz="1500" dirty="0"/>
                        <a:t>Data correction approach</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61567411"/>
                  </a:ext>
                </a:extLst>
              </a:tr>
              <a:tr h="512967">
                <a:tc>
                  <a:txBody>
                    <a:bodyPr/>
                    <a:lstStyle/>
                    <a:p>
                      <a:pPr algn="ctr"/>
                      <a:r>
                        <a:rPr lang="en-US" sz="1500" dirty="0"/>
                        <a:t>Data analysis/correction scripts and version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46080301"/>
                  </a:ext>
                </a:extLst>
              </a:tr>
              <a:tr h="512967">
                <a:tc>
                  <a:txBody>
                    <a:bodyPr/>
                    <a:lstStyle/>
                    <a:p>
                      <a:pPr algn="ctr"/>
                      <a:r>
                        <a:rPr lang="en-US" sz="1500" dirty="0"/>
                        <a:t>Air Monitoring Station QAPP</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4035565705"/>
                  </a:ext>
                </a:extLst>
              </a:tr>
              <a:tr h="512967">
                <a:tc>
                  <a:txBody>
                    <a:bodyPr/>
                    <a:lstStyle/>
                    <a:p>
                      <a:pPr algn="ctr"/>
                      <a:r>
                        <a:rPr lang="en-US" sz="1500" dirty="0"/>
                        <a:t>Summary of FRM/FEM monitor QC checks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34878883"/>
                  </a:ext>
                </a:extLst>
              </a:tr>
              <a:tr h="461010">
                <a:tc>
                  <a:txBody>
                    <a:bodyPr/>
                    <a:lstStyle/>
                    <a:p>
                      <a:pPr algn="ctr"/>
                      <a:r>
                        <a:rPr lang="en-US" sz="1500" dirty="0"/>
                        <a:t>Other documents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spTree>
    <p:extLst>
      <p:ext uri="{BB962C8B-B14F-4D97-AF65-F5344CB8AC3E}">
        <p14:creationId xmlns:p14="http://schemas.microsoft.com/office/powerpoint/2010/main" val="36950949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B7F40B6-D714-4EF6-AFD4-B91ECB6C56A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4A1CA-13BB-47D6-BED8-7BB779EE72D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2020-03-04T16:29:16+00:00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4A490502BCE94B94B40D182DF629A7" ma:contentTypeVersion="10" ma:contentTypeDescription="Create a new document." ma:contentTypeScope="" ma:versionID="edc9365ca1982d5cfb353b974c2fd12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92953017-96f5-40cd-8d9e-826506a80b1b" targetNamespace="http://schemas.microsoft.com/office/2006/metadata/properties" ma:root="true" ma:fieldsID="0e17b492b81938533bbafcb3131407c0" ns1:_="" ns2:_="" ns3:_="" ns4:_="" ns5:_="">
    <xsd:import namespace="http://schemas.microsoft.com/sharepoint/v3"/>
    <xsd:import namespace="4ffa91fb-a0ff-4ac5-b2db-65c790d184a4"/>
    <xsd:import namespace="http://schemas.microsoft.com/sharepoint.v3"/>
    <xsd:import namespace="http://schemas.microsoft.com/sharepoint/v3/fields"/>
    <xsd:import namespace="92953017-96f5-40cd-8d9e-826506a80b1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6ee246d2-a944-4618-a179-8c093568d6d1}" ma:internalName="TaxCatchAllLabel" ma:readOnly="true" ma:showField="CatchAllDataLabel" ma:web="9fc000db-11b0-40bf-9452-f6a3041727fd">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6ee246d2-a944-4618-a179-8c093568d6d1}" ma:internalName="TaxCatchAll" ma:showField="CatchAllData" ma:web="9fc000db-11b0-40bf-9452-f6a3041727f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953017-96f5-40cd-8d9e-826506a80b1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29f62856-1543-49d4-a736-4569d363f533" ContentTypeId="0x0101"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ED311A-CCB5-4625-B52F-BB9F85A51581}">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4ffa91fb-a0ff-4ac5-b2db-65c790d184a4"/>
    <ds:schemaRef ds:uri="http://schemas.microsoft.com/sharepoint.v3"/>
  </ds:schemaRefs>
</ds:datastoreItem>
</file>

<file path=customXml/itemProps2.xml><?xml version="1.0" encoding="utf-8"?>
<ds:datastoreItem xmlns:ds="http://schemas.openxmlformats.org/officeDocument/2006/customXml" ds:itemID="{2D729AC4-7E4A-4753-A9DC-47559C341E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92953017-96f5-40cd-8d9e-826506a8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969709-82DA-4F6F-85CB-B966EACA0A33}">
  <ds:schemaRefs>
    <ds:schemaRef ds:uri="Microsoft.SharePoint.Taxonomy.ContentTypeSync"/>
  </ds:schemaRefs>
</ds:datastoreItem>
</file>

<file path=customXml/itemProps4.xml><?xml version="1.0" encoding="utf-8"?>
<ds:datastoreItem xmlns:ds="http://schemas.openxmlformats.org/officeDocument/2006/customXml" ds:itemID="{E3A66A80-EEBD-4235-BF6F-659447EA7F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4486</TotalTime>
  <Words>422</Words>
  <Application>Microsoft Office PowerPoint</Application>
  <PresentationFormat>Custom</PresentationFormat>
  <Paragraphs>74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Samuel</dc:creator>
  <cp:lastModifiedBy>Kumar, Menaka</cp:lastModifiedBy>
  <cp:revision>148</cp:revision>
  <cp:lastPrinted>2020-04-03T13:22:14Z</cp:lastPrinted>
  <dcterms:created xsi:type="dcterms:W3CDTF">2020-03-04T15:35:10Z</dcterms:created>
  <dcterms:modified xsi:type="dcterms:W3CDTF">2023-02-08T19:44:38Z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0x010100564A490502BCE94B94B40D182DF629A7</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