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11"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D9E1"/>
    <a:srgbClr val="FFFFFF"/>
    <a:srgbClr val="E0E8F5"/>
    <a:srgbClr val="BFD0EB"/>
    <a:srgbClr val="D6D8E2"/>
    <a:srgbClr val="ECECF0"/>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3" autoAdjust="0"/>
    <p:restoredTop sz="96357" autoAdjust="0"/>
  </p:normalViewPr>
  <p:slideViewPr>
    <p:cSldViewPr snapToGrid="0">
      <p:cViewPr>
        <p:scale>
          <a:sx n="80" d="100"/>
          <a:sy n="80" d="100"/>
        </p:scale>
        <p:origin x="696" y="-5316"/>
      </p:cViewPr>
      <p:guideLst>
        <p:guide orient="horz" pos="6336"/>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360A67A5-37B6-4E00-A191-96F89693057C}"/>
    <pc:docChg chg="undo redo custSel modSld modMainMaster">
      <pc:chgData name="Frederick, Samuel" userId="090dec4f-7d84-4616-bef6-b2226d1b24c4" providerId="ADAL" clId="{360A67A5-37B6-4E00-A191-96F89693057C}" dt="2021-06-25T17:48:28.005" v="167" actId="478"/>
      <pc:docMkLst>
        <pc:docMk/>
      </pc:docMkLst>
      <pc:sldChg chg="addSp delSp modSp mod">
        <pc:chgData name="Frederick, Samuel" userId="090dec4f-7d84-4616-bef6-b2226d1b24c4" providerId="ADAL" clId="{360A67A5-37B6-4E00-A191-96F89693057C}" dt="2021-06-25T17:48:28.005" v="167" actId="478"/>
        <pc:sldMkLst>
          <pc:docMk/>
          <pc:sldMk cId="1609848839" sldId="256"/>
        </pc:sldMkLst>
        <pc:spChg chg="del">
          <ac:chgData name="Frederick, Samuel" userId="090dec4f-7d84-4616-bef6-b2226d1b24c4" providerId="ADAL" clId="{360A67A5-37B6-4E00-A191-96F89693057C}" dt="2021-06-25T17:35:06.925" v="4"/>
          <ac:spMkLst>
            <pc:docMk/>
            <pc:sldMk cId="1609848839" sldId="256"/>
            <ac:spMk id="2" creationId="{D3BBE3C6-F1E4-4D42-8855-1B38098D718D}"/>
          </ac:spMkLst>
        </pc:spChg>
        <pc:spChg chg="add mod">
          <ac:chgData name="Frederick, Samuel" userId="090dec4f-7d84-4616-bef6-b2226d1b24c4" providerId="ADAL" clId="{360A67A5-37B6-4E00-A191-96F89693057C}" dt="2021-06-25T17:35:06.925" v="4"/>
          <ac:spMkLst>
            <pc:docMk/>
            <pc:sldMk cId="1609848839" sldId="256"/>
            <ac:spMk id="3" creationId="{E496A7F8-43F8-4BAA-ACE7-4F2FD405C445}"/>
          </ac:spMkLst>
        </pc:spChg>
        <pc:spChg chg="del">
          <ac:chgData name="Frederick, Samuel" userId="090dec4f-7d84-4616-bef6-b2226d1b24c4" providerId="ADAL" clId="{360A67A5-37B6-4E00-A191-96F89693057C}" dt="2021-06-25T17:35:06.925" v="4"/>
          <ac:spMkLst>
            <pc:docMk/>
            <pc:sldMk cId="1609848839" sldId="256"/>
            <ac:spMk id="4" creationId="{C1F6EC70-09A5-49CF-8C1A-8D0EB117AC03}"/>
          </ac:spMkLst>
        </pc:spChg>
        <pc:spChg chg="del">
          <ac:chgData name="Frederick, Samuel" userId="090dec4f-7d84-4616-bef6-b2226d1b24c4" providerId="ADAL" clId="{360A67A5-37B6-4E00-A191-96F89693057C}" dt="2021-06-25T17:35:06.925" v="4"/>
          <ac:spMkLst>
            <pc:docMk/>
            <pc:sldMk cId="1609848839" sldId="256"/>
            <ac:spMk id="5" creationId="{59B1715C-505C-471D-AC7B-8D5512F1F59D}"/>
          </ac:spMkLst>
        </pc:spChg>
        <pc:spChg chg="add mod">
          <ac:chgData name="Frederick, Samuel" userId="090dec4f-7d84-4616-bef6-b2226d1b24c4" providerId="ADAL" clId="{360A67A5-37B6-4E00-A191-96F89693057C}" dt="2021-06-25T17:35:06.925" v="4"/>
          <ac:spMkLst>
            <pc:docMk/>
            <pc:sldMk cId="1609848839" sldId="256"/>
            <ac:spMk id="6" creationId="{A96546AC-36CF-4A51-A082-C4DB57591699}"/>
          </ac:spMkLst>
        </pc:spChg>
        <pc:spChg chg="add mod">
          <ac:chgData name="Frederick, Samuel" userId="090dec4f-7d84-4616-bef6-b2226d1b24c4" providerId="ADAL" clId="{360A67A5-37B6-4E00-A191-96F89693057C}" dt="2021-06-25T17:35:06.925" v="4"/>
          <ac:spMkLst>
            <pc:docMk/>
            <pc:sldMk cId="1609848839" sldId="256"/>
            <ac:spMk id="7" creationId="{1F867A50-C366-451C-B510-1358A8E03B8F}"/>
          </ac:spMkLst>
        </pc:spChg>
        <pc:spChg chg="del mod">
          <ac:chgData name="Frederick, Samuel" userId="090dec4f-7d84-4616-bef6-b2226d1b24c4" providerId="ADAL" clId="{360A67A5-37B6-4E00-A191-96F89693057C}" dt="2021-06-25T17:44:02.034" v="115" actId="478"/>
          <ac:spMkLst>
            <pc:docMk/>
            <pc:sldMk cId="1609848839" sldId="256"/>
            <ac:spMk id="24" creationId="{E049956A-403C-4054-B4D6-AB0C98529660}"/>
          </ac:spMkLst>
        </pc:spChg>
        <pc:spChg chg="mod">
          <ac:chgData name="Frederick, Samuel" userId="090dec4f-7d84-4616-bef6-b2226d1b24c4" providerId="ADAL" clId="{360A67A5-37B6-4E00-A191-96F89693057C}" dt="2021-06-25T17:45:51.105" v="143" actId="1076"/>
          <ac:spMkLst>
            <pc:docMk/>
            <pc:sldMk cId="1609848839" sldId="256"/>
            <ac:spMk id="31" creationId="{C2D3D90C-F994-4CC3-8652-BCA3D4370ADC}"/>
          </ac:spMkLst>
        </pc:spChg>
        <pc:spChg chg="add mod">
          <ac:chgData name="Frederick, Samuel" userId="090dec4f-7d84-4616-bef6-b2226d1b24c4" providerId="ADAL" clId="{360A67A5-37B6-4E00-A191-96F89693057C}" dt="2021-06-25T17:48:21.649" v="166" actId="1076"/>
          <ac:spMkLst>
            <pc:docMk/>
            <pc:sldMk cId="1609848839" sldId="256"/>
            <ac:spMk id="34" creationId="{7D655D40-6DF2-4B90-8D9E-8C2B333DA162}"/>
          </ac:spMkLst>
        </pc:spChg>
        <pc:spChg chg="mod">
          <ac:chgData name="Frederick, Samuel" userId="090dec4f-7d84-4616-bef6-b2226d1b24c4" providerId="ADAL" clId="{360A67A5-37B6-4E00-A191-96F89693057C}" dt="2021-06-25T17:46:59.305" v="146" actId="1076"/>
          <ac:spMkLst>
            <pc:docMk/>
            <pc:sldMk cId="1609848839" sldId="256"/>
            <ac:spMk id="52" creationId="{C9375A12-4150-4C9A-A5FF-3226CB9B6B71}"/>
          </ac:spMkLst>
        </pc:spChg>
        <pc:graphicFrameChg chg="mod modGraphic">
          <ac:chgData name="Frederick, Samuel" userId="090dec4f-7d84-4616-bef6-b2226d1b24c4" providerId="ADAL" clId="{360A67A5-37B6-4E00-A191-96F89693057C}" dt="2021-06-25T17:37:23.694" v="30" actId="20577"/>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360A67A5-37B6-4E00-A191-96F89693057C}" dt="2021-06-25T17:37:01.740" v="20"/>
          <ac:graphicFrameMkLst>
            <pc:docMk/>
            <pc:sldMk cId="1609848839" sldId="256"/>
            <ac:graphicFrameMk id="30" creationId="{21A58A00-867E-4586-9E12-B610E1FDCE28}"/>
          </ac:graphicFrameMkLst>
        </pc:graphicFrameChg>
        <pc:graphicFrameChg chg="add mod modGraphic">
          <ac:chgData name="Frederick, Samuel" userId="090dec4f-7d84-4616-bef6-b2226d1b24c4" providerId="ADAL" clId="{360A67A5-37B6-4E00-A191-96F89693057C}" dt="2021-06-25T17:45:13.595" v="141" actId="20577"/>
          <ac:graphicFrameMkLst>
            <pc:docMk/>
            <pc:sldMk cId="1609848839" sldId="256"/>
            <ac:graphicFrameMk id="32" creationId="{B8FDD0E3-4EC8-4FB4-AAC5-E9C047C9329F}"/>
          </ac:graphicFrameMkLst>
        </pc:graphicFrameChg>
        <pc:graphicFrameChg chg="add mod">
          <ac:chgData name="Frederick, Samuel" userId="090dec4f-7d84-4616-bef6-b2226d1b24c4" providerId="ADAL" clId="{360A67A5-37B6-4E00-A191-96F89693057C}" dt="2021-06-25T17:43:43.265" v="111"/>
          <ac:graphicFrameMkLst>
            <pc:docMk/>
            <pc:sldMk cId="1609848839" sldId="256"/>
            <ac:graphicFrameMk id="33" creationId="{FF6CC21A-1E4F-4F2B-8F5A-10BA08714989}"/>
          </ac:graphicFrameMkLst>
        </pc:graphicFrameChg>
        <pc:graphicFrameChg chg="del mod">
          <ac:chgData name="Frederick, Samuel" userId="090dec4f-7d84-4616-bef6-b2226d1b24c4" providerId="ADAL" clId="{360A67A5-37B6-4E00-A191-96F89693057C}" dt="2021-06-25T17:43:34.700" v="109" actId="478"/>
          <ac:graphicFrameMkLst>
            <pc:docMk/>
            <pc:sldMk cId="1609848839" sldId="256"/>
            <ac:graphicFrameMk id="45" creationId="{CF285BA3-2F77-44D6-A90D-FA09A3ABA0E1}"/>
          </ac:graphicFrameMkLst>
        </pc:graphicFrameChg>
        <pc:graphicFrameChg chg="del">
          <ac:chgData name="Frederick, Samuel" userId="090dec4f-7d84-4616-bef6-b2226d1b24c4" providerId="ADAL" clId="{360A67A5-37B6-4E00-A191-96F89693057C}" dt="2021-06-25T17:43:36.491" v="110" actId="478"/>
          <ac:graphicFrameMkLst>
            <pc:docMk/>
            <pc:sldMk cId="1609848839" sldId="256"/>
            <ac:graphicFrameMk id="48" creationId="{AEF6C188-35F2-47DE-9D82-969D34B1EECF}"/>
          </ac:graphicFrameMkLst>
        </pc:graphicFrameChg>
        <pc:graphicFrameChg chg="mod">
          <ac:chgData name="Frederick, Samuel" userId="090dec4f-7d84-4616-bef6-b2226d1b24c4" providerId="ADAL" clId="{360A67A5-37B6-4E00-A191-96F89693057C}" dt="2021-06-25T17:36:28.360" v="10"/>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360A67A5-37B6-4E00-A191-96F89693057C}" dt="2021-06-25T17:43:31.759" v="108" actId="20577"/>
          <ac:graphicFrameMkLst>
            <pc:docMk/>
            <pc:sldMk cId="1609848839" sldId="256"/>
            <ac:graphicFrameMk id="56" creationId="{957E01A2-5E7D-419F-9E4A-7EC900B83EF7}"/>
          </ac:graphicFrameMkLst>
        </pc:graphicFrameChg>
        <pc:cxnChg chg="add del mod">
          <ac:chgData name="Frederick, Samuel" userId="090dec4f-7d84-4616-bef6-b2226d1b24c4" providerId="ADAL" clId="{360A67A5-37B6-4E00-A191-96F89693057C}" dt="2021-06-25T17:48:28.005" v="167" actId="478"/>
          <ac:cxnSpMkLst>
            <pc:docMk/>
            <pc:sldMk cId="1609848839" sldId="256"/>
            <ac:cxnSpMk id="9" creationId="{26AAFB8C-FD3F-4C54-BEF5-72647006D2F7}"/>
          </ac:cxnSpMkLst>
        </pc:cxnChg>
      </pc:sldChg>
      <pc:sldChg chg="addSp delSp modSp mod">
        <pc:chgData name="Frederick, Samuel" userId="090dec4f-7d84-4616-bef6-b2226d1b24c4" providerId="ADAL" clId="{360A67A5-37B6-4E00-A191-96F89693057C}" dt="2021-06-25T17:35:46.375" v="8"/>
        <pc:sldMkLst>
          <pc:docMk/>
          <pc:sldMk cId="677627962" sldId="260"/>
        </pc:sldMkLst>
        <pc:spChg chg="mod">
          <ac:chgData name="Frederick, Samuel" userId="090dec4f-7d84-4616-bef6-b2226d1b24c4" providerId="ADAL" clId="{360A67A5-37B6-4E00-A191-96F89693057C}" dt="2021-06-25T17:35:10.147" v="5"/>
          <ac:spMkLst>
            <pc:docMk/>
            <pc:sldMk cId="677627962" sldId="260"/>
            <ac:spMk id="2" creationId="{5D2552CA-E9B4-457D-8B68-179D7461EB2D}"/>
          </ac:spMkLst>
        </pc:spChg>
        <pc:spChg chg="del">
          <ac:chgData name="Frederick, Samuel" userId="090dec4f-7d84-4616-bef6-b2226d1b24c4" providerId="ADAL" clId="{360A67A5-37B6-4E00-A191-96F89693057C}" dt="2021-06-25T17:35:10.147" v="5"/>
          <ac:spMkLst>
            <pc:docMk/>
            <pc:sldMk cId="677627962" sldId="260"/>
            <ac:spMk id="3" creationId="{4BE0F3C0-76E9-4BB6-BD59-BD00B774211E}"/>
          </ac:spMkLst>
        </pc:spChg>
        <pc:spChg chg="add mod">
          <ac:chgData name="Frederick, Samuel" userId="090dec4f-7d84-4616-bef6-b2226d1b24c4" providerId="ADAL" clId="{360A67A5-37B6-4E00-A191-96F89693057C}" dt="2021-06-25T17:35:10.147" v="5"/>
          <ac:spMkLst>
            <pc:docMk/>
            <pc:sldMk cId="677627962" sldId="260"/>
            <ac:spMk id="4" creationId="{6692EA42-EB5D-4422-9089-993AB136B2A6}"/>
          </ac:spMkLst>
        </pc:spChg>
        <pc:spChg chg="mod">
          <ac:chgData name="Frederick, Samuel" userId="090dec4f-7d84-4616-bef6-b2226d1b24c4" providerId="ADAL" clId="{360A67A5-37B6-4E00-A191-96F89693057C}" dt="2021-06-25T17:35:36.805" v="6"/>
          <ac:spMkLst>
            <pc:docMk/>
            <pc:sldMk cId="677627962" sldId="260"/>
            <ac:spMk id="5" creationId="{CA368A03-BB5B-4890-85C6-EC0F1DF40864}"/>
          </ac:spMkLst>
        </pc:spChg>
        <pc:spChg chg="del">
          <ac:chgData name="Frederick, Samuel" userId="090dec4f-7d84-4616-bef6-b2226d1b24c4" providerId="ADAL" clId="{360A67A5-37B6-4E00-A191-96F89693057C}" dt="2021-06-25T17:35:10.147" v="5"/>
          <ac:spMkLst>
            <pc:docMk/>
            <pc:sldMk cId="677627962" sldId="260"/>
            <ac:spMk id="6" creationId="{1FAC7418-B39F-48F7-A3F0-03D3E3D9F453}"/>
          </ac:spMkLst>
        </pc:spChg>
        <pc:spChg chg="del">
          <ac:chgData name="Frederick, Samuel" userId="090dec4f-7d84-4616-bef6-b2226d1b24c4" providerId="ADAL" clId="{360A67A5-37B6-4E00-A191-96F89693057C}" dt="2021-06-25T17:35:10.147" v="5"/>
          <ac:spMkLst>
            <pc:docMk/>
            <pc:sldMk cId="677627962" sldId="260"/>
            <ac:spMk id="7" creationId="{368CB50A-0C49-471D-870B-C34E5F12DC10}"/>
          </ac:spMkLst>
        </pc:spChg>
        <pc:spChg chg="add mod">
          <ac:chgData name="Frederick, Samuel" userId="090dec4f-7d84-4616-bef6-b2226d1b24c4" providerId="ADAL" clId="{360A67A5-37B6-4E00-A191-96F89693057C}" dt="2021-06-25T17:35:10.147" v="5"/>
          <ac:spMkLst>
            <pc:docMk/>
            <pc:sldMk cId="677627962" sldId="260"/>
            <ac:spMk id="8" creationId="{64EE5381-67C9-4DEA-ACDB-E9F8D6D7F4BE}"/>
          </ac:spMkLst>
        </pc:spChg>
        <pc:spChg chg="add mod">
          <ac:chgData name="Frederick, Samuel" userId="090dec4f-7d84-4616-bef6-b2226d1b24c4" providerId="ADAL" clId="{360A67A5-37B6-4E00-A191-96F89693057C}" dt="2021-06-25T17:35:10.147" v="5"/>
          <ac:spMkLst>
            <pc:docMk/>
            <pc:sldMk cId="677627962" sldId="260"/>
            <ac:spMk id="9" creationId="{5A97FEA4-A915-4FBD-B17A-D47AA1C1C52F}"/>
          </ac:spMkLst>
        </pc:spChg>
        <pc:graphicFrameChg chg="del">
          <ac:chgData name="Frederick, Samuel" userId="090dec4f-7d84-4616-bef6-b2226d1b24c4" providerId="ADAL" clId="{360A67A5-37B6-4E00-A191-96F89693057C}" dt="2021-06-25T17:35:46.207" v="7" actId="478"/>
          <ac:graphicFrameMkLst>
            <pc:docMk/>
            <pc:sldMk cId="677627962" sldId="260"/>
            <ac:graphicFrameMk id="12" creationId="{D41C8C22-744A-414D-A6F3-9BDC3E39EEDF}"/>
          </ac:graphicFrameMkLst>
        </pc:graphicFrameChg>
        <pc:graphicFrameChg chg="add mod">
          <ac:chgData name="Frederick, Samuel" userId="090dec4f-7d84-4616-bef6-b2226d1b24c4" providerId="ADAL" clId="{360A67A5-37B6-4E00-A191-96F89693057C}" dt="2021-06-25T17:35:46.375" v="8"/>
          <ac:graphicFrameMkLst>
            <pc:docMk/>
            <pc:sldMk cId="677627962" sldId="260"/>
            <ac:graphicFrameMk id="15" creationId="{FBCA8259-4FB6-42FD-AB91-6E8235005AB8}"/>
          </ac:graphicFrameMkLst>
        </pc:graphicFrameChg>
      </pc:sldChg>
      <pc:sldMasterChg chg="modSldLayout">
        <pc:chgData name="Frederick, Samuel" userId="090dec4f-7d84-4616-bef6-b2226d1b24c4" providerId="ADAL" clId="{360A67A5-37B6-4E00-A191-96F89693057C}" dt="2021-06-25T17:34:54.934" v="3"/>
        <pc:sldMasterMkLst>
          <pc:docMk/>
          <pc:sldMasterMk cId="1191321755" sldId="2147483684"/>
        </pc:sldMasterMkLst>
        <pc:sldLayoutChg chg="addSp delSp modSp mod">
          <pc:chgData name="Frederick, Samuel" userId="090dec4f-7d84-4616-bef6-b2226d1b24c4" providerId="ADAL" clId="{360A67A5-37B6-4E00-A191-96F89693057C}" dt="2021-06-25T17:34:54.934" v="3"/>
          <pc:sldLayoutMkLst>
            <pc:docMk/>
            <pc:sldMasterMk cId="1191321755" sldId="2147483684"/>
            <pc:sldLayoutMk cId="6746695" sldId="2147483685"/>
          </pc:sldLayoutMkLst>
          <pc:spChg chg="del">
            <ac:chgData name="Frederick, Samuel" userId="090dec4f-7d84-4616-bef6-b2226d1b24c4" providerId="ADAL" clId="{360A67A5-37B6-4E00-A191-96F89693057C}" dt="2021-06-25T17:34:54.370" v="2" actId="478"/>
            <ac:spMkLst>
              <pc:docMk/>
              <pc:sldMasterMk cId="1191321755" sldId="2147483684"/>
              <pc:sldLayoutMk cId="6746695" sldId="2147483685"/>
              <ac:spMk id="9" creationId="{7BC6E539-5244-48A9-9F4E-73EEB03CD7D7}"/>
            </ac:spMkLst>
          </pc:spChg>
          <pc:spChg chg="add mod">
            <ac:chgData name="Frederick, Samuel" userId="090dec4f-7d84-4616-bef6-b2226d1b24c4" providerId="ADAL" clId="{360A67A5-37B6-4E00-A191-96F89693057C}" dt="2021-06-25T17:34:54.934" v="3"/>
            <ac:spMkLst>
              <pc:docMk/>
              <pc:sldMasterMk cId="1191321755" sldId="2147483684"/>
              <pc:sldLayoutMk cId="6746695" sldId="2147483685"/>
              <ac:spMk id="10" creationId="{EBDB2795-E29B-423B-8CC3-2858E3CB59B9}"/>
            </ac:spMkLst>
          </pc:spChg>
          <pc:spChg chg="add mod">
            <ac:chgData name="Frederick, Samuel" userId="090dec4f-7d84-4616-bef6-b2226d1b24c4" providerId="ADAL" clId="{360A67A5-37B6-4E00-A191-96F89693057C}" dt="2021-06-25T17:34:54.934" v="3"/>
            <ac:spMkLst>
              <pc:docMk/>
              <pc:sldMasterMk cId="1191321755" sldId="2147483684"/>
              <pc:sldLayoutMk cId="6746695" sldId="2147483685"/>
              <ac:spMk id="11" creationId="{7BDC237D-E31E-45E6-81B6-ADE019B9D1D6}"/>
            </ac:spMkLst>
          </pc:spChg>
        </pc:sldLayoutChg>
        <pc:sldLayoutChg chg="addSp delSp modSp mod">
          <pc:chgData name="Frederick, Samuel" userId="090dec4f-7d84-4616-bef6-b2226d1b24c4" providerId="ADAL" clId="{360A67A5-37B6-4E00-A191-96F89693057C}" dt="2021-06-25T17:34:49.697" v="1"/>
          <pc:sldLayoutMkLst>
            <pc:docMk/>
            <pc:sldMasterMk cId="1191321755" sldId="2147483684"/>
            <pc:sldLayoutMk cId="45040622" sldId="2147483686"/>
          </pc:sldLayoutMkLst>
          <pc:spChg chg="del">
            <ac:chgData name="Frederick, Samuel" userId="090dec4f-7d84-4616-bef6-b2226d1b24c4" providerId="ADAL" clId="{360A67A5-37B6-4E00-A191-96F89693057C}" dt="2021-06-25T17:34:49.261" v="0" actId="478"/>
            <ac:spMkLst>
              <pc:docMk/>
              <pc:sldMasterMk cId="1191321755" sldId="2147483684"/>
              <pc:sldLayoutMk cId="45040622" sldId="2147483686"/>
              <ac:spMk id="5" creationId="{89D820F8-FAAC-4D4B-A90B-C8060CD41F76}"/>
            </ac:spMkLst>
          </pc:spChg>
          <pc:spChg chg="add mod">
            <ac:chgData name="Frederick, Samuel" userId="090dec4f-7d84-4616-bef6-b2226d1b24c4" providerId="ADAL" clId="{360A67A5-37B6-4E00-A191-96F89693057C}" dt="2021-06-25T17:34:49.697" v="1"/>
            <ac:spMkLst>
              <pc:docMk/>
              <pc:sldMasterMk cId="1191321755" sldId="2147483684"/>
              <pc:sldLayoutMk cId="45040622" sldId="2147483686"/>
              <ac:spMk id="10" creationId="{088473F9-9820-45EC-867C-E1BAE0A43123}"/>
            </ac:spMkLst>
          </pc:spChg>
          <pc:spChg chg="add mod">
            <ac:chgData name="Frederick, Samuel" userId="090dec4f-7d84-4616-bef6-b2226d1b24c4" providerId="ADAL" clId="{360A67A5-37B6-4E00-A191-96F89693057C}" dt="2021-06-25T17:34:49.697" v="1"/>
            <ac:spMkLst>
              <pc:docMk/>
              <pc:sldMasterMk cId="1191321755" sldId="2147483684"/>
              <pc:sldLayoutMk cId="45040622" sldId="2147483686"/>
              <ac:spMk id="11" creationId="{DFF07735-5A9D-461E-B236-B2EA294841B6}"/>
            </ac:spMkLst>
          </pc:spChg>
        </pc:sldLayoutChg>
      </pc:sldMasterChg>
    </pc:docChg>
  </pc:docChgLst>
  <pc:docChgLst>
    <pc:chgData name="Frederick, Samuel" userId="090dec4f-7d84-4616-bef6-b2226d1b24c4" providerId="ADAL" clId="{6302083C-E1B3-44C3-B094-27D1E811BBB1}"/>
    <pc:docChg chg="undo custSel addSld delSld modSld modMainMaster">
      <pc:chgData name="Frederick, Samuel" userId="090dec4f-7d84-4616-bef6-b2226d1b24c4" providerId="ADAL" clId="{6302083C-E1B3-44C3-B094-27D1E811BBB1}" dt="2020-12-30T21:28:20.570" v="550"/>
      <pc:docMkLst>
        <pc:docMk/>
      </pc:docMkLst>
      <pc:sldChg chg="addSp delSp modSp">
        <pc:chgData name="Frederick, Samuel" userId="090dec4f-7d84-4616-bef6-b2226d1b24c4" providerId="ADAL" clId="{6302083C-E1B3-44C3-B094-27D1E811BBB1}" dt="2020-12-30T21:28:20.570" v="550"/>
        <pc:sldMkLst>
          <pc:docMk/>
          <pc:sldMk cId="1609848839" sldId="256"/>
        </pc:sldMkLst>
        <pc:spChg chg="add del mod">
          <ac:chgData name="Frederick, Samuel" userId="090dec4f-7d84-4616-bef6-b2226d1b24c4" providerId="ADAL" clId="{6302083C-E1B3-44C3-B094-27D1E811BBB1}" dt="2020-12-18T20:51:05.702" v="513"/>
          <ac:spMkLst>
            <pc:docMk/>
            <pc:sldMk cId="1609848839" sldId="256"/>
            <ac:spMk id="2" creationId="{5D1F078D-C77C-4A09-9AC7-5973604A0F02}"/>
          </ac:spMkLst>
        </pc:spChg>
        <pc:spChg chg="add mod">
          <ac:chgData name="Frederick, Samuel" userId="090dec4f-7d84-4616-bef6-b2226d1b24c4" providerId="ADAL" clId="{6302083C-E1B3-44C3-B094-27D1E811BBB1}" dt="2020-12-21T14:51:16.840" v="527"/>
          <ac:spMkLst>
            <pc:docMk/>
            <pc:sldMk cId="1609848839" sldId="256"/>
            <ac:spMk id="2" creationId="{D3BBE3C6-F1E4-4D42-8855-1B38098D718D}"/>
          </ac:spMkLst>
        </pc:spChg>
        <pc:spChg chg="del mod">
          <ac:chgData name="Frederick, Samuel" userId="090dec4f-7d84-4616-bef6-b2226d1b24c4" providerId="ADAL" clId="{6302083C-E1B3-44C3-B094-27D1E811BBB1}" dt="2020-12-17T16:39:43.349" v="64" actId="478"/>
          <ac:spMkLst>
            <pc:docMk/>
            <pc:sldMk cId="1609848839" sldId="256"/>
            <ac:spMk id="3" creationId="{39D61524-7CBC-4415-8FC4-32349453BC1C}"/>
          </ac:spMkLst>
        </pc:spChg>
        <pc:spChg chg="add del mod">
          <ac:chgData name="Frederick, Samuel" userId="090dec4f-7d84-4616-bef6-b2226d1b24c4" providerId="ADAL" clId="{6302083C-E1B3-44C3-B094-27D1E811BBB1}" dt="2020-12-21T14:51:16.840" v="527"/>
          <ac:spMkLst>
            <pc:docMk/>
            <pc:sldMk cId="1609848839" sldId="256"/>
            <ac:spMk id="3" creationId="{8E81CDA1-1158-4C10-99CC-EF5022613D85}"/>
          </ac:spMkLst>
        </pc:spChg>
        <pc:spChg chg="add del mod">
          <ac:chgData name="Frederick, Samuel" userId="090dec4f-7d84-4616-bef6-b2226d1b24c4" providerId="ADAL" clId="{6302083C-E1B3-44C3-B094-27D1E811BBB1}" dt="2020-12-21T14:51:53.505" v="532" actId="478"/>
          <ac:spMkLst>
            <pc:docMk/>
            <pc:sldMk cId="1609848839" sldId="256"/>
            <ac:spMk id="4" creationId="{C1F6EC70-09A5-49CF-8C1A-8D0EB117AC03}"/>
          </ac:spMkLst>
        </pc:spChg>
        <pc:spChg chg="del">
          <ac:chgData name="Frederick, Samuel" userId="090dec4f-7d84-4616-bef6-b2226d1b24c4" providerId="ADAL" clId="{6302083C-E1B3-44C3-B094-27D1E811BBB1}" dt="2020-12-17T21:54:38.547" v="86" actId="478"/>
          <ac:spMkLst>
            <pc:docMk/>
            <pc:sldMk cId="1609848839" sldId="256"/>
            <ac:spMk id="4" creationId="{D160735D-5660-42BF-A682-D4AB43960647}"/>
          </ac:spMkLst>
        </pc:spChg>
        <pc:spChg chg="add mod">
          <ac:chgData name="Frederick, Samuel" userId="090dec4f-7d84-4616-bef6-b2226d1b24c4" providerId="ADAL" clId="{6302083C-E1B3-44C3-B094-27D1E811BBB1}" dt="2020-12-21T14:51:16.840" v="527"/>
          <ac:spMkLst>
            <pc:docMk/>
            <pc:sldMk cId="1609848839" sldId="256"/>
            <ac:spMk id="5" creationId="{59B1715C-505C-471D-AC7B-8D5512F1F59D}"/>
          </ac:spMkLst>
        </pc:spChg>
        <pc:spChg chg="del">
          <ac:chgData name="Frederick, Samuel" userId="090dec4f-7d84-4616-bef6-b2226d1b24c4" providerId="ADAL" clId="{6302083C-E1B3-44C3-B094-27D1E811BBB1}" dt="2020-12-15T20:49:48.055" v="6" actId="478"/>
          <ac:spMkLst>
            <pc:docMk/>
            <pc:sldMk cId="1609848839" sldId="256"/>
            <ac:spMk id="6" creationId="{863C67E2-558C-49E5-A945-65F9240771E3}"/>
          </ac:spMkLst>
        </pc:spChg>
        <pc:spChg chg="del mod">
          <ac:chgData name="Frederick, Samuel" userId="090dec4f-7d84-4616-bef6-b2226d1b24c4" providerId="ADAL" clId="{6302083C-E1B3-44C3-B094-27D1E811BBB1}" dt="2020-12-21T14:51:56.661" v="533" actId="478"/>
          <ac:spMkLst>
            <pc:docMk/>
            <pc:sldMk cId="1609848839" sldId="256"/>
            <ac:spMk id="9" creationId="{5CC4AF42-D332-4539-BB21-CE05E119E9DD}"/>
          </ac:spMkLst>
        </pc:spChg>
        <pc:spChg chg="del">
          <ac:chgData name="Frederick, Samuel" userId="090dec4f-7d84-4616-bef6-b2226d1b24c4" providerId="ADAL" clId="{6302083C-E1B3-44C3-B094-27D1E811BBB1}" dt="2020-12-15T20:46:19.912" v="0" actId="478"/>
          <ac:spMkLst>
            <pc:docMk/>
            <pc:sldMk cId="1609848839" sldId="256"/>
            <ac:spMk id="10" creationId="{C112B367-2E3B-4AB2-9C5F-4C0CFDA9C562}"/>
          </ac:spMkLst>
        </pc:spChg>
        <pc:spChg chg="mod">
          <ac:chgData name="Frederick, Samuel" userId="090dec4f-7d84-4616-bef6-b2226d1b24c4" providerId="ADAL" clId="{6302083C-E1B3-44C3-B094-27D1E811BBB1}" dt="2020-12-17T22:02:17.048" v="286" actId="13244"/>
          <ac:spMkLst>
            <pc:docMk/>
            <pc:sldMk cId="1609848839" sldId="256"/>
            <ac:spMk id="12" creationId="{2DD033D2-CE90-47B0-BBE7-77BA1962547E}"/>
          </ac:spMkLst>
        </pc:spChg>
        <pc:spChg chg="mod">
          <ac:chgData name="Frederick, Samuel" userId="090dec4f-7d84-4616-bef6-b2226d1b24c4" providerId="ADAL" clId="{6302083C-E1B3-44C3-B094-27D1E811BBB1}" dt="2020-12-17T21:59:54.400" v="269" actId="13244"/>
          <ac:spMkLst>
            <pc:docMk/>
            <pc:sldMk cId="1609848839" sldId="256"/>
            <ac:spMk id="14" creationId="{841B138D-2BC5-4336-B673-6686DF39880C}"/>
          </ac:spMkLst>
        </pc:spChg>
        <pc:spChg chg="mod">
          <ac:chgData name="Frederick, Samuel" userId="090dec4f-7d84-4616-bef6-b2226d1b24c4" providerId="ADAL" clId="{6302083C-E1B3-44C3-B094-27D1E811BBB1}" dt="2020-12-17T22:00:00.224" v="272" actId="13244"/>
          <ac:spMkLst>
            <pc:docMk/>
            <pc:sldMk cId="1609848839" sldId="256"/>
            <ac:spMk id="21" creationId="{8E1E57A1-DDE5-48D9-A4E0-0C67EC49E5FA}"/>
          </ac:spMkLst>
        </pc:spChg>
        <pc:spChg chg="mod">
          <ac:chgData name="Frederick, Samuel" userId="090dec4f-7d84-4616-bef6-b2226d1b24c4" providerId="ADAL" clId="{6302083C-E1B3-44C3-B094-27D1E811BBB1}" dt="2020-12-17T22:01:41.375" v="280" actId="13244"/>
          <ac:spMkLst>
            <pc:docMk/>
            <pc:sldMk cId="1609848839" sldId="256"/>
            <ac:spMk id="24" creationId="{E049956A-403C-4054-B4D6-AB0C98529660}"/>
          </ac:spMkLst>
        </pc:spChg>
        <pc:spChg chg="mod">
          <ac:chgData name="Frederick, Samuel" userId="090dec4f-7d84-4616-bef6-b2226d1b24c4" providerId="ADAL" clId="{6302083C-E1B3-44C3-B094-27D1E811BBB1}" dt="2020-12-17T21:59:57.560" v="270" actId="13244"/>
          <ac:spMkLst>
            <pc:docMk/>
            <pc:sldMk cId="1609848839" sldId="256"/>
            <ac:spMk id="25" creationId="{A234D00D-71D0-4309-B304-6224D75D978A}"/>
          </ac:spMkLst>
        </pc:spChg>
        <pc:spChg chg="mod">
          <ac:chgData name="Frederick, Samuel" userId="090dec4f-7d84-4616-bef6-b2226d1b24c4" providerId="ADAL" clId="{6302083C-E1B3-44C3-B094-27D1E811BBB1}" dt="2020-12-17T22:01:46.880" v="283" actId="13244"/>
          <ac:spMkLst>
            <pc:docMk/>
            <pc:sldMk cId="1609848839" sldId="256"/>
            <ac:spMk id="26" creationId="{2F03E01B-4CAD-483D-B74B-E353BE2971EF}"/>
          </ac:spMkLst>
        </pc:spChg>
        <pc:spChg chg="mod">
          <ac:chgData name="Frederick, Samuel" userId="090dec4f-7d84-4616-bef6-b2226d1b24c4" providerId="ADAL" clId="{6302083C-E1B3-44C3-B094-27D1E811BBB1}" dt="2020-12-17T21:59:58.888" v="271" actId="13244"/>
          <ac:spMkLst>
            <pc:docMk/>
            <pc:sldMk cId="1609848839" sldId="256"/>
            <ac:spMk id="27" creationId="{CE67C89A-AB31-49F2-BB15-AE3A875D7DB6}"/>
          </ac:spMkLst>
        </pc:spChg>
        <pc:spChg chg="mod">
          <ac:chgData name="Frederick, Samuel" userId="090dec4f-7d84-4616-bef6-b2226d1b24c4" providerId="ADAL" clId="{6302083C-E1B3-44C3-B094-27D1E811BBB1}" dt="2020-12-17T22:00:01.640" v="273" actId="13244"/>
          <ac:spMkLst>
            <pc:docMk/>
            <pc:sldMk cId="1609848839" sldId="256"/>
            <ac:spMk id="29" creationId="{34CAE9A5-982F-4F06-9059-33E7F662FE84}"/>
          </ac:spMkLst>
        </pc:spChg>
        <pc:spChg chg="mod">
          <ac:chgData name="Frederick, Samuel" userId="090dec4f-7d84-4616-bef6-b2226d1b24c4" providerId="ADAL" clId="{6302083C-E1B3-44C3-B094-27D1E811BBB1}" dt="2020-12-17T22:01:45.703" v="282" actId="13244"/>
          <ac:spMkLst>
            <pc:docMk/>
            <pc:sldMk cId="1609848839" sldId="256"/>
            <ac:spMk id="31" creationId="{C2D3D90C-F994-4CC3-8652-BCA3D4370ADC}"/>
          </ac:spMkLst>
        </pc:spChg>
        <pc:spChg chg="add del">
          <ac:chgData name="Frederick, Samuel" userId="090dec4f-7d84-4616-bef6-b2226d1b24c4" providerId="ADAL" clId="{6302083C-E1B3-44C3-B094-27D1E811BBB1}" dt="2020-12-16T21:37:07.553" v="13" actId="478"/>
          <ac:spMkLst>
            <pc:docMk/>
            <pc:sldMk cId="1609848839" sldId="256"/>
            <ac:spMk id="32" creationId="{BFA8DC3A-3538-4525-8958-C8AD43C145AB}"/>
          </ac:spMkLst>
        </pc:spChg>
        <pc:spChg chg="add del mod">
          <ac:chgData name="Frederick, Samuel" userId="090dec4f-7d84-4616-bef6-b2226d1b24c4" providerId="ADAL" clId="{6302083C-E1B3-44C3-B094-27D1E811BBB1}" dt="2020-12-21T14:51:50.160" v="530" actId="478"/>
          <ac:spMkLst>
            <pc:docMk/>
            <pc:sldMk cId="1609848839" sldId="256"/>
            <ac:spMk id="33" creationId="{1C7FB67B-2132-4D8B-945B-2223EA5BEE67}"/>
          </ac:spMkLst>
        </pc:spChg>
        <pc:spChg chg="del">
          <ac:chgData name="Frederick, Samuel" userId="090dec4f-7d84-4616-bef6-b2226d1b24c4" providerId="ADAL" clId="{6302083C-E1B3-44C3-B094-27D1E811BBB1}" dt="2020-12-15T20:46:22.520" v="1" actId="478"/>
          <ac:spMkLst>
            <pc:docMk/>
            <pc:sldMk cId="1609848839" sldId="256"/>
            <ac:spMk id="33" creationId="{300F2EEA-C06C-4248-831E-A52FE55960E1}"/>
          </ac:spMkLst>
        </pc:spChg>
        <pc:spChg chg="del">
          <ac:chgData name="Frederick, Samuel" userId="090dec4f-7d84-4616-bef6-b2226d1b24c4" providerId="ADAL" clId="{6302083C-E1B3-44C3-B094-27D1E811BBB1}" dt="2020-12-16T21:33:18.999" v="7" actId="478"/>
          <ac:spMkLst>
            <pc:docMk/>
            <pc:sldMk cId="1609848839" sldId="256"/>
            <ac:spMk id="41" creationId="{A39650BC-E063-40E4-AE66-012C71A9AE0F}"/>
          </ac:spMkLst>
        </pc:spChg>
        <pc:spChg chg="mod">
          <ac:chgData name="Frederick, Samuel" userId="090dec4f-7d84-4616-bef6-b2226d1b24c4" providerId="ADAL" clId="{6302083C-E1B3-44C3-B094-27D1E811BBB1}" dt="2020-12-17T22:01:43.103" v="281" actId="13244"/>
          <ac:spMkLst>
            <pc:docMk/>
            <pc:sldMk cId="1609848839" sldId="256"/>
            <ac:spMk id="52" creationId="{C9375A12-4150-4C9A-A5FF-3226CB9B6B71}"/>
          </ac:spMkLst>
        </pc:spChg>
        <pc:spChg chg="mod">
          <ac:chgData name="Frederick, Samuel" userId="090dec4f-7d84-4616-bef6-b2226d1b24c4" providerId="ADAL" clId="{6302083C-E1B3-44C3-B094-27D1E811BBB1}" dt="2020-12-17T22:00:11.079" v="274" actId="13244"/>
          <ac:spMkLst>
            <pc:docMk/>
            <pc:sldMk cId="1609848839" sldId="256"/>
            <ac:spMk id="53" creationId="{622A0B86-65C2-40DC-8B1A-FB599092380B}"/>
          </ac:spMkLst>
        </pc:spChg>
        <pc:spChg chg="mod">
          <ac:chgData name="Frederick, Samuel" userId="090dec4f-7d84-4616-bef6-b2226d1b24c4" providerId="ADAL" clId="{6302083C-E1B3-44C3-B094-27D1E811BBB1}" dt="2020-12-17T22:02:04.975" v="285" actId="13244"/>
          <ac:spMkLst>
            <pc:docMk/>
            <pc:sldMk cId="1609848839" sldId="256"/>
            <ac:spMk id="55" creationId="{E2FA6826-B2D6-4FC9-B661-98C8142A0164}"/>
          </ac:spMkLst>
        </pc:spChg>
        <pc:spChg chg="del">
          <ac:chgData name="Frederick, Samuel" userId="090dec4f-7d84-4616-bef6-b2226d1b24c4" providerId="ADAL" clId="{6302083C-E1B3-44C3-B094-27D1E811BBB1}" dt="2020-12-15T20:49:48.055" v="6" actId="478"/>
          <ac:spMkLst>
            <pc:docMk/>
            <pc:sldMk cId="1609848839" sldId="256"/>
            <ac:spMk id="61" creationId="{0A057C7D-FB5F-40DD-BC75-26A6B07721FF}"/>
          </ac:spMkLst>
        </pc:spChg>
        <pc:spChg chg="del">
          <ac:chgData name="Frederick, Samuel" userId="090dec4f-7d84-4616-bef6-b2226d1b24c4" providerId="ADAL" clId="{6302083C-E1B3-44C3-B094-27D1E811BBB1}" dt="2020-12-15T20:49:48.055" v="6" actId="478"/>
          <ac:spMkLst>
            <pc:docMk/>
            <pc:sldMk cId="1609848839" sldId="256"/>
            <ac:spMk id="62" creationId="{1B1571C1-C571-4E19-AC3B-E55813C6EE20}"/>
          </ac:spMkLst>
        </pc:spChg>
        <pc:spChg chg="del">
          <ac:chgData name="Frederick, Samuel" userId="090dec4f-7d84-4616-bef6-b2226d1b24c4" providerId="ADAL" clId="{6302083C-E1B3-44C3-B094-27D1E811BBB1}" dt="2020-12-15T20:49:29.804" v="3" actId="478"/>
          <ac:spMkLst>
            <pc:docMk/>
            <pc:sldMk cId="1609848839" sldId="256"/>
            <ac:spMk id="63" creationId="{08FA0745-883C-48CB-ACFD-F19AE56CFA9A}"/>
          </ac:spMkLst>
        </pc:spChg>
        <pc:graphicFrameChg chg="mod modGraphic">
          <ac:chgData name="Frederick, Samuel" userId="090dec4f-7d84-4616-bef6-b2226d1b24c4" providerId="ADAL" clId="{6302083C-E1B3-44C3-B094-27D1E811BBB1}" dt="2020-12-30T21:28:10.123" v="548"/>
          <ac:graphicFrameMkLst>
            <pc:docMk/>
            <pc:sldMk cId="1609848839" sldId="256"/>
            <ac:graphicFrameMk id="18" creationId="{47941790-F508-45B8-841D-BA5D6A7CA69F}"/>
          </ac:graphicFrameMkLst>
        </pc:graphicFrameChg>
        <pc:graphicFrameChg chg="add mod modGraphic">
          <ac:chgData name="Frederick, Samuel" userId="090dec4f-7d84-4616-bef6-b2226d1b24c4" providerId="ADAL" clId="{6302083C-E1B3-44C3-B094-27D1E811BBB1}" dt="2020-12-30T21:28:14.554" v="549"/>
          <ac:graphicFrameMkLst>
            <pc:docMk/>
            <pc:sldMk cId="1609848839" sldId="256"/>
            <ac:graphicFrameMk id="30" creationId="{21A58A00-867E-4586-9E12-B610E1FDCE28}"/>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5" creationId="{CF285BA3-2F77-44D6-A90D-FA09A3ABA0E1}"/>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8" creationId="{AEF6C188-35F2-47DE-9D82-969D34B1EECF}"/>
          </ac:graphicFrameMkLst>
        </pc:graphicFrameChg>
        <pc:graphicFrameChg chg="del mod modGraphic">
          <ac:chgData name="Frederick, Samuel" userId="090dec4f-7d84-4616-bef6-b2226d1b24c4" providerId="ADAL" clId="{6302083C-E1B3-44C3-B094-27D1E811BBB1}" dt="2020-12-18T12:53:29.822" v="293" actId="478"/>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6302083C-E1B3-44C3-B094-27D1E811BBB1}" dt="2020-12-30T21:28:20.570" v="550"/>
          <ac:graphicFrameMkLst>
            <pc:docMk/>
            <pc:sldMk cId="1609848839" sldId="256"/>
            <ac:graphicFrameMk id="51" creationId="{38C03BB1-CCE2-4806-8CE1-DD9943BC99C5}"/>
          </ac:graphicFrameMkLst>
        </pc:graphicFrameChg>
        <pc:graphicFrameChg chg="mod">
          <ac:chgData name="Frederick, Samuel" userId="090dec4f-7d84-4616-bef6-b2226d1b24c4" providerId="ADAL" clId="{6302083C-E1B3-44C3-B094-27D1E811BBB1}" dt="2020-12-17T22:01:59.455" v="284" actId="13244"/>
          <ac:graphicFrameMkLst>
            <pc:docMk/>
            <pc:sldMk cId="1609848839" sldId="256"/>
            <ac:graphicFrameMk id="56" creationId="{957E01A2-5E7D-419F-9E4A-7EC900B83EF7}"/>
          </ac:graphicFrameMkLst>
        </pc:graphicFrameChg>
        <pc:picChg chg="add del mod">
          <ac:chgData name="Frederick, Samuel" userId="090dec4f-7d84-4616-bef6-b2226d1b24c4" providerId="ADAL" clId="{6302083C-E1B3-44C3-B094-27D1E811BBB1}" dt="2020-12-18T21:19:34.804" v="518" actId="478"/>
          <ac:picMkLst>
            <pc:docMk/>
            <pc:sldMk cId="1609848839" sldId="256"/>
            <ac:picMk id="47" creationId="{0ADE4642-9AAF-4C8E-942C-AAC4492013B9}"/>
          </ac:picMkLst>
        </pc:picChg>
        <pc:cxnChg chg="del">
          <ac:chgData name="Frederick, Samuel" userId="090dec4f-7d84-4616-bef6-b2226d1b24c4" providerId="ADAL" clId="{6302083C-E1B3-44C3-B094-27D1E811BBB1}" dt="2020-12-17T21:54:39.476" v="87" actId="478"/>
          <ac:cxnSpMkLst>
            <pc:docMk/>
            <pc:sldMk cId="1609848839" sldId="256"/>
            <ac:cxnSpMk id="38" creationId="{D0A771BB-A72F-4E4E-A319-4B4F3EC4F95A}"/>
          </ac:cxnSpMkLst>
        </pc:cxnChg>
        <pc:cxnChg chg="mod">
          <ac:chgData name="Frederick, Samuel" userId="090dec4f-7d84-4616-bef6-b2226d1b24c4" providerId="ADAL" clId="{6302083C-E1B3-44C3-B094-27D1E811BBB1}" dt="2020-12-17T22:01:26.631" v="279" actId="13244"/>
          <ac:cxnSpMkLst>
            <pc:docMk/>
            <pc:sldMk cId="1609848839" sldId="256"/>
            <ac:cxnSpMk id="60" creationId="{B52461F5-B47C-49F4-9F70-8CD34A117E48}"/>
          </ac:cxnSpMkLst>
        </pc:cxnChg>
      </pc:sldChg>
      <pc:sldChg chg="addSp delSp del">
        <pc:chgData name="Frederick, Samuel" userId="090dec4f-7d84-4616-bef6-b2226d1b24c4" providerId="ADAL" clId="{6302083C-E1B3-44C3-B094-27D1E811BBB1}" dt="2020-12-17T16:38:20.377" v="55" actId="2696"/>
        <pc:sldMkLst>
          <pc:docMk/>
          <pc:sldMk cId="2545776838" sldId="257"/>
        </pc:sldMkLst>
        <pc:spChg chg="del">
          <ac:chgData name="Frederick, Samuel" userId="090dec4f-7d84-4616-bef6-b2226d1b24c4" providerId="ADAL" clId="{6302083C-E1B3-44C3-B094-27D1E811BBB1}" dt="2020-12-16T21:33:37.739" v="9" actId="478"/>
          <ac:spMkLst>
            <pc:docMk/>
            <pc:sldMk cId="2545776838" sldId="257"/>
            <ac:spMk id="24" creationId="{13B9F56D-F0EB-4390-981A-0D5856A4EC23}"/>
          </ac:spMkLst>
        </pc:spChg>
        <pc:spChg chg="add">
          <ac:chgData name="Frederick, Samuel" userId="090dec4f-7d84-4616-bef6-b2226d1b24c4" providerId="ADAL" clId="{6302083C-E1B3-44C3-B094-27D1E811BBB1}" dt="2020-12-16T21:37:11.738" v="16"/>
          <ac:spMkLst>
            <pc:docMk/>
            <pc:sldMk cId="2545776838" sldId="257"/>
            <ac:spMk id="24" creationId="{A97B765F-6464-447E-9AE9-360ED2C671BE}"/>
          </ac:spMkLst>
        </pc:spChg>
        <pc:spChg chg="add del">
          <ac:chgData name="Frederick, Samuel" userId="090dec4f-7d84-4616-bef6-b2226d1b24c4" providerId="ADAL" clId="{6302083C-E1B3-44C3-B094-27D1E811BBB1}" dt="2020-12-16T21:37:11.562" v="15" actId="478"/>
          <ac:spMkLst>
            <pc:docMk/>
            <pc:sldMk cId="2545776838" sldId="257"/>
            <ac:spMk id="28" creationId="{505ED867-702F-4C98-BAFA-A2EFCF4F2113}"/>
          </ac:spMkLst>
        </pc:spChg>
        <pc:spChg chg="add del">
          <ac:chgData name="Frederick, Samuel" userId="090dec4f-7d84-4616-bef6-b2226d1b24c4" providerId="ADAL" clId="{6302083C-E1B3-44C3-B094-27D1E811BBB1}" dt="2020-12-17T16:32:57.469" v="29"/>
          <ac:spMkLst>
            <pc:docMk/>
            <pc:sldMk cId="2545776838" sldId="257"/>
            <ac:spMk id="28" creationId="{6240CB14-435E-4406-B25F-FEF408B24D67}"/>
          </ac:spMkLst>
        </pc:spChg>
      </pc:sldChg>
      <pc:sldChg chg="addSp delSp del">
        <pc:chgData name="Frederick, Samuel" userId="090dec4f-7d84-4616-bef6-b2226d1b24c4" providerId="ADAL" clId="{6302083C-E1B3-44C3-B094-27D1E811BBB1}" dt="2020-12-17T16:38:20.457" v="56" actId="2696"/>
        <pc:sldMkLst>
          <pc:docMk/>
          <pc:sldMk cId="1550599966" sldId="258"/>
        </pc:sldMkLst>
        <pc:spChg chg="add">
          <ac:chgData name="Frederick, Samuel" userId="090dec4f-7d84-4616-bef6-b2226d1b24c4" providerId="ADAL" clId="{6302083C-E1B3-44C3-B094-27D1E811BBB1}" dt="2020-12-16T21:37:15.609" v="18"/>
          <ac:spMkLst>
            <pc:docMk/>
            <pc:sldMk cId="1550599966" sldId="258"/>
            <ac:spMk id="16" creationId="{3B367A49-00C8-4358-AD87-8C3E90F3C360}"/>
          </ac:spMkLst>
        </pc:spChg>
        <pc:spChg chg="del">
          <ac:chgData name="Frederick, Samuel" userId="090dec4f-7d84-4616-bef6-b2226d1b24c4" providerId="ADAL" clId="{6302083C-E1B3-44C3-B094-27D1E811BBB1}" dt="2020-12-16T21:33:41.853" v="11" actId="478"/>
          <ac:spMkLst>
            <pc:docMk/>
            <pc:sldMk cId="1550599966" sldId="258"/>
            <ac:spMk id="16" creationId="{D26BBA62-E4F3-41DC-9296-B12A7D9282E2}"/>
          </ac:spMkLst>
        </pc:spChg>
        <pc:spChg chg="add del">
          <ac:chgData name="Frederick, Samuel" userId="090dec4f-7d84-4616-bef6-b2226d1b24c4" providerId="ADAL" clId="{6302083C-E1B3-44C3-B094-27D1E811BBB1}" dt="2020-12-16T21:37:15.466" v="17" actId="478"/>
          <ac:spMkLst>
            <pc:docMk/>
            <pc:sldMk cId="1550599966" sldId="258"/>
            <ac:spMk id="17" creationId="{7ADD2980-C2DC-4802-BC4E-33D5AB2C8B48}"/>
          </ac:spMkLst>
        </pc:spChg>
      </pc:sldChg>
      <pc:sldChg chg="addSp delSp modSp add del">
        <pc:chgData name="Frederick, Samuel" userId="090dec4f-7d84-4616-bef6-b2226d1b24c4" providerId="ADAL" clId="{6302083C-E1B3-44C3-B094-27D1E811BBB1}" dt="2020-12-30T15:46:14.716" v="544" actId="2696"/>
        <pc:sldMkLst>
          <pc:docMk/>
          <pc:sldMk cId="1006762845" sldId="259"/>
        </pc:sldMkLst>
        <pc:spChg chg="del mod">
          <ac:chgData name="Frederick, Samuel" userId="090dec4f-7d84-4616-bef6-b2226d1b24c4" providerId="ADAL" clId="{6302083C-E1B3-44C3-B094-27D1E811BBB1}" dt="2020-12-18T20:50:56.117" v="511"/>
          <ac:spMkLst>
            <pc:docMk/>
            <pc:sldMk cId="1006762845" sldId="259"/>
            <ac:spMk id="3" creationId="{1FC861DF-BF2C-44C8-B8BA-040CAA657575}"/>
          </ac:spMkLst>
        </pc:spChg>
        <pc:spChg chg="add mod">
          <ac:chgData name="Frederick, Samuel" userId="090dec4f-7d84-4616-bef6-b2226d1b24c4" providerId="ADAL" clId="{6302083C-E1B3-44C3-B094-27D1E811BBB1}" dt="2020-12-21T14:52:16.325" v="536"/>
          <ac:spMkLst>
            <pc:docMk/>
            <pc:sldMk cId="1006762845" sldId="259"/>
            <ac:spMk id="3" creationId="{2231F4FF-5B84-4427-8943-B8E0F4E05C7F}"/>
          </ac:spMkLst>
        </pc:spChg>
        <pc:spChg chg="add del mod">
          <ac:chgData name="Frederick, Samuel" userId="090dec4f-7d84-4616-bef6-b2226d1b24c4" providerId="ADAL" clId="{6302083C-E1B3-44C3-B094-27D1E811BBB1}" dt="2020-12-21T14:52:16.325" v="536"/>
          <ac:spMkLst>
            <pc:docMk/>
            <pc:sldMk cId="1006762845" sldId="259"/>
            <ac:spMk id="4" creationId="{A841E58F-F819-4F7A-A919-1E6435F578DE}"/>
          </ac:spMkLst>
        </pc:spChg>
        <pc:spChg chg="add">
          <ac:chgData name="Frederick, Samuel" userId="090dec4f-7d84-4616-bef6-b2226d1b24c4" providerId="ADAL" clId="{6302083C-E1B3-44C3-B094-27D1E811BBB1}" dt="2020-12-17T16:37:51.114" v="51"/>
          <ac:spMkLst>
            <pc:docMk/>
            <pc:sldMk cId="1006762845" sldId="259"/>
            <ac:spMk id="7" creationId="{48046046-175A-4D25-800B-E01645F46063}"/>
          </ac:spMkLst>
        </pc:spChg>
        <pc:spChg chg="add">
          <ac:chgData name="Frederick, Samuel" userId="090dec4f-7d84-4616-bef6-b2226d1b24c4" providerId="ADAL" clId="{6302083C-E1B3-44C3-B094-27D1E811BBB1}" dt="2020-12-17T16:37:51.114" v="51"/>
          <ac:spMkLst>
            <pc:docMk/>
            <pc:sldMk cId="1006762845" sldId="259"/>
            <ac:spMk id="8" creationId="{BF7F5AD1-53E2-459A-9EF2-C93F0865C06D}"/>
          </ac:spMkLst>
        </pc:spChg>
        <pc:spChg chg="add">
          <ac:chgData name="Frederick, Samuel" userId="090dec4f-7d84-4616-bef6-b2226d1b24c4" providerId="ADAL" clId="{6302083C-E1B3-44C3-B094-27D1E811BBB1}" dt="2020-12-17T16:37:51.114" v="51"/>
          <ac:spMkLst>
            <pc:docMk/>
            <pc:sldMk cId="1006762845" sldId="259"/>
            <ac:spMk id="9" creationId="{ED02FD6F-0B2D-499A-BBC2-306DE456AD78}"/>
          </ac:spMkLst>
        </pc:spChg>
        <pc:spChg chg="add mod">
          <ac:chgData name="Frederick, Samuel" userId="090dec4f-7d84-4616-bef6-b2226d1b24c4" providerId="ADAL" clId="{6302083C-E1B3-44C3-B094-27D1E811BBB1}" dt="2020-12-21T14:52:29.154" v="537" actId="13244"/>
          <ac:spMkLst>
            <pc:docMk/>
            <pc:sldMk cId="1006762845" sldId="259"/>
            <ac:spMk id="12" creationId="{F85735E8-7F6C-4B2C-9732-9A1EEC4F6C57}"/>
          </ac:spMkLst>
        </pc:spChg>
        <pc:spChg chg="add mod">
          <ac:chgData name="Frederick, Samuel" userId="090dec4f-7d84-4616-bef6-b2226d1b24c4" providerId="ADAL" clId="{6302083C-E1B3-44C3-B094-27D1E811BBB1}" dt="2020-12-21T14:52:29.154" v="537" actId="13244"/>
          <ac:spMkLst>
            <pc:docMk/>
            <pc:sldMk cId="1006762845" sldId="259"/>
            <ac:spMk id="13" creationId="{ED34B337-1A27-4582-86EC-2BAB3AC1438A}"/>
          </ac:spMkLst>
        </pc:spChg>
        <pc:spChg chg="add del mod">
          <ac:chgData name="Frederick, Samuel" userId="090dec4f-7d84-4616-bef6-b2226d1b24c4" providerId="ADAL" clId="{6302083C-E1B3-44C3-B094-27D1E811BBB1}" dt="2020-12-17T21:54:26.652" v="83" actId="478"/>
          <ac:spMkLst>
            <pc:docMk/>
            <pc:sldMk cId="1006762845" sldId="259"/>
            <ac:spMk id="14" creationId="{9B9F9D6D-6844-455B-B994-4E544FFF2E60}"/>
          </ac:spMkLst>
        </pc:spChg>
        <pc:spChg chg="add">
          <ac:chgData name="Frederick, Samuel" userId="090dec4f-7d84-4616-bef6-b2226d1b24c4" providerId="ADAL" clId="{6302083C-E1B3-44C3-B094-27D1E811BBB1}" dt="2020-12-17T16:37:51.114" v="51"/>
          <ac:spMkLst>
            <pc:docMk/>
            <pc:sldMk cId="1006762845" sldId="259"/>
            <ac:spMk id="16" creationId="{26AE7C73-8BB3-4DE8-89C9-7DD27E80AC52}"/>
          </ac:spMkLst>
        </pc:spChg>
        <pc:spChg chg="add del mod">
          <ac:chgData name="Frederick, Samuel" userId="090dec4f-7d84-4616-bef6-b2226d1b24c4" providerId="ADAL" clId="{6302083C-E1B3-44C3-B094-27D1E811BBB1}" dt="2020-12-17T16:39:28.345" v="62" actId="478"/>
          <ac:spMkLst>
            <pc:docMk/>
            <pc:sldMk cId="1006762845" sldId="259"/>
            <ac:spMk id="19" creationId="{99F46152-C186-41C1-9F95-B584180A06F4}"/>
          </ac:spMkLst>
        </pc:spChg>
        <pc:spChg chg="add del">
          <ac:chgData name="Frederick, Samuel" userId="090dec4f-7d84-4616-bef6-b2226d1b24c4" providerId="ADAL" clId="{6302083C-E1B3-44C3-B094-27D1E811BBB1}" dt="2020-12-21T14:52:11.481" v="534" actId="478"/>
          <ac:spMkLst>
            <pc:docMk/>
            <pc:sldMk cId="1006762845" sldId="259"/>
            <ac:spMk id="19" creationId="{D26569A5-14A6-46D8-8083-9A6890D1E97D}"/>
          </ac:spMkLst>
        </pc:spChg>
        <pc:spChg chg="add">
          <ac:chgData name="Frederick, Samuel" userId="090dec4f-7d84-4616-bef6-b2226d1b24c4" providerId="ADAL" clId="{6302083C-E1B3-44C3-B094-27D1E811BBB1}" dt="2020-12-17T16:37:51.114" v="51"/>
          <ac:spMkLst>
            <pc:docMk/>
            <pc:sldMk cId="1006762845" sldId="259"/>
            <ac:spMk id="20" creationId="{76E49B76-1912-4C12-93BF-0B83D57BED63}"/>
          </ac:spMkLst>
        </pc:spChg>
        <pc:spChg chg="add del">
          <ac:chgData name="Frederick, Samuel" userId="090dec4f-7d84-4616-bef6-b2226d1b24c4" providerId="ADAL" clId="{6302083C-E1B3-44C3-B094-27D1E811BBB1}" dt="2020-12-18T20:15:53.867" v="298" actId="478"/>
          <ac:spMkLst>
            <pc:docMk/>
            <pc:sldMk cId="1006762845" sldId="259"/>
            <ac:spMk id="21" creationId="{67C2DFB7-D2FF-4EDF-AEF7-8B49AC38CFEF}"/>
          </ac:spMkLst>
        </pc:spChg>
        <pc:spChg chg="add del">
          <ac:chgData name="Frederick, Samuel" userId="090dec4f-7d84-4616-bef6-b2226d1b24c4" providerId="ADAL" clId="{6302083C-E1B3-44C3-B094-27D1E811BBB1}" dt="2020-12-21T14:52:12.861" v="535" actId="478"/>
          <ac:spMkLst>
            <pc:docMk/>
            <pc:sldMk cId="1006762845" sldId="259"/>
            <ac:spMk id="22" creationId="{92F2DBBF-910E-4C10-BD96-A9EF3B8E8F9F}"/>
          </ac:spMkLst>
        </pc:spChg>
        <pc:graphicFrameChg chg="add del">
          <ac:chgData name="Frederick, Samuel" userId="090dec4f-7d84-4616-bef6-b2226d1b24c4" providerId="ADAL" clId="{6302083C-E1B3-44C3-B094-27D1E811BBB1}" dt="2020-12-17T21:55:30.382" v="88" actId="478"/>
          <ac:graphicFrameMkLst>
            <pc:docMk/>
            <pc:sldMk cId="1006762845" sldId="259"/>
            <ac:graphicFrameMk id="4" creationId="{D70BFDF6-5EDA-4C5D-AC51-5A3DB31C82AE}"/>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5" creationId="{E6CA8662-39A0-42C0-ADC0-3C7F2819DB79}"/>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6" creationId="{C43B3F95-7686-4DDD-8AE8-635755474164}"/>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10" creationId="{1531D083-25E4-4B7F-B24F-7F2D14DAD9CA}"/>
          </ac:graphicFrameMkLst>
        </pc:graphicFrameChg>
        <pc:picChg chg="add del">
          <ac:chgData name="Frederick, Samuel" userId="090dec4f-7d84-4616-bef6-b2226d1b24c4" providerId="ADAL" clId="{6302083C-E1B3-44C3-B094-27D1E811BBB1}" dt="2020-12-17T21:58:22.404" v="263" actId="478"/>
          <ac:picMkLst>
            <pc:docMk/>
            <pc:sldMk cId="1006762845" sldId="259"/>
            <ac:picMk id="12" creationId="{703AAA3C-7797-44D6-AC1A-31B20517D5AB}"/>
          </ac:picMkLst>
        </pc:picChg>
        <pc:picChg chg="add del">
          <ac:chgData name="Frederick, Samuel" userId="090dec4f-7d84-4616-bef6-b2226d1b24c4" providerId="ADAL" clId="{6302083C-E1B3-44C3-B094-27D1E811BBB1}" dt="2020-12-17T21:58:19.044" v="262" actId="478"/>
          <ac:picMkLst>
            <pc:docMk/>
            <pc:sldMk cId="1006762845" sldId="259"/>
            <ac:picMk id="13" creationId="{6AB2A50A-CD30-4B04-9CB9-55934EB4999C}"/>
          </ac:picMkLst>
        </pc:picChg>
        <pc:picChg chg="add del mod">
          <ac:chgData name="Frederick, Samuel" userId="090dec4f-7d84-4616-bef6-b2226d1b24c4" providerId="ADAL" clId="{6302083C-E1B3-44C3-B094-27D1E811BBB1}" dt="2020-12-18T21:19:52.437" v="520" actId="478"/>
          <ac:picMkLst>
            <pc:docMk/>
            <pc:sldMk cId="1006762845" sldId="259"/>
            <ac:picMk id="18" creationId="{163D99FA-25FA-4415-B6C0-15319150A25A}"/>
          </ac:picMkLst>
        </pc:picChg>
        <pc:cxnChg chg="add">
          <ac:chgData name="Frederick, Samuel" userId="090dec4f-7d84-4616-bef6-b2226d1b24c4" providerId="ADAL" clId="{6302083C-E1B3-44C3-B094-27D1E811BBB1}" dt="2020-12-17T16:37:51.114" v="51"/>
          <ac:cxnSpMkLst>
            <pc:docMk/>
            <pc:sldMk cId="1006762845" sldId="259"/>
            <ac:cxnSpMk id="11" creationId="{6D663760-3FA4-48F7-A2B6-6B776B06CDA5}"/>
          </ac:cxnSpMkLst>
        </pc:cxnChg>
        <pc:cxnChg chg="add del">
          <ac:chgData name="Frederick, Samuel" userId="090dec4f-7d84-4616-bef6-b2226d1b24c4" providerId="ADAL" clId="{6302083C-E1B3-44C3-B094-27D1E811BBB1}" dt="2020-12-17T21:54:30.146" v="84" actId="478"/>
          <ac:cxnSpMkLst>
            <pc:docMk/>
            <pc:sldMk cId="1006762845" sldId="259"/>
            <ac:cxnSpMk id="15" creationId="{516619EF-7601-4875-B037-0EE6B7E85CD2}"/>
          </ac:cxnSpMkLst>
        </pc:cxnChg>
        <pc:cxnChg chg="add">
          <ac:chgData name="Frederick, Samuel" userId="090dec4f-7d84-4616-bef6-b2226d1b24c4" providerId="ADAL" clId="{6302083C-E1B3-44C3-B094-27D1E811BBB1}" dt="2020-12-17T16:37:51.114" v="51"/>
          <ac:cxnSpMkLst>
            <pc:docMk/>
            <pc:sldMk cId="1006762845" sldId="259"/>
            <ac:cxnSpMk id="17" creationId="{6D379418-EDDC-4B0D-A954-6D6CB06E8DD3}"/>
          </ac:cxnSpMkLst>
        </pc:cxnChg>
      </pc:sldChg>
      <pc:sldChg chg="add del">
        <pc:chgData name="Frederick, Samuel" userId="090dec4f-7d84-4616-bef6-b2226d1b24c4" providerId="ADAL" clId="{6302083C-E1B3-44C3-B094-27D1E811BBB1}" dt="2020-12-17T16:37:23.634" v="48" actId="2696"/>
        <pc:sldMkLst>
          <pc:docMk/>
          <pc:sldMk cId="1428151828" sldId="259"/>
        </pc:sldMkLst>
      </pc:sldChg>
      <pc:sldChg chg="addSp delSp modSp add">
        <pc:chgData name="Frederick, Samuel" userId="090dec4f-7d84-4616-bef6-b2226d1b24c4" providerId="ADAL" clId="{6302083C-E1B3-44C3-B094-27D1E811BBB1}" dt="2020-12-21T14:52:52.317" v="540"/>
        <pc:sldMkLst>
          <pc:docMk/>
          <pc:sldMk cId="677627962" sldId="260"/>
        </pc:sldMkLst>
        <pc:spChg chg="add mod">
          <ac:chgData name="Frederick, Samuel" userId="090dec4f-7d84-4616-bef6-b2226d1b24c4" providerId="ADAL" clId="{6302083C-E1B3-44C3-B094-27D1E811BBB1}" dt="2020-12-21T14:52:52.317" v="540"/>
          <ac:spMkLst>
            <pc:docMk/>
            <pc:sldMk cId="677627962" sldId="260"/>
            <ac:spMk id="3" creationId="{4BE0F3C0-76E9-4BB6-BD59-BD00B774211E}"/>
          </ac:spMkLst>
        </pc:spChg>
        <pc:spChg chg="del mod">
          <ac:chgData name="Frederick, Samuel" userId="090dec4f-7d84-4616-bef6-b2226d1b24c4" providerId="ADAL" clId="{6302083C-E1B3-44C3-B094-27D1E811BBB1}" dt="2020-12-18T20:50:29.805" v="509"/>
          <ac:spMkLst>
            <pc:docMk/>
            <pc:sldMk cId="677627962" sldId="260"/>
            <ac:spMk id="3" creationId="{CDED8FD5-B07D-4EFB-ACCD-BD3B8CEBFF9A}"/>
          </ac:spMkLst>
        </pc:spChg>
        <pc:spChg chg="add del mod">
          <ac:chgData name="Frederick, Samuel" userId="090dec4f-7d84-4616-bef6-b2226d1b24c4" providerId="ADAL" clId="{6302083C-E1B3-44C3-B094-27D1E811BBB1}" dt="2020-12-21T14:52:52.317" v="540"/>
          <ac:spMkLst>
            <pc:docMk/>
            <pc:sldMk cId="677627962" sldId="260"/>
            <ac:spMk id="4" creationId="{CF177C11-1E06-418A-8FEB-887DA7D8FB0A}"/>
          </ac:spMkLst>
        </pc:spChg>
        <pc:spChg chg="add mod">
          <ac:chgData name="Frederick, Samuel" userId="090dec4f-7d84-4616-bef6-b2226d1b24c4" providerId="ADAL" clId="{6302083C-E1B3-44C3-B094-27D1E811BBB1}" dt="2020-12-17T22:03:14.591" v="292" actId="13244"/>
          <ac:spMkLst>
            <pc:docMk/>
            <pc:sldMk cId="677627962" sldId="260"/>
            <ac:spMk id="5" creationId="{CA368A03-BB5B-4890-85C6-EC0F1DF40864}"/>
          </ac:spMkLst>
        </pc:spChg>
        <pc:spChg chg="add mod">
          <ac:chgData name="Frederick, Samuel" userId="090dec4f-7d84-4616-bef6-b2226d1b24c4" providerId="ADAL" clId="{6302083C-E1B3-44C3-B094-27D1E811BBB1}" dt="2020-12-21T14:52:52.317" v="540"/>
          <ac:spMkLst>
            <pc:docMk/>
            <pc:sldMk cId="677627962" sldId="260"/>
            <ac:spMk id="6" creationId="{1FAC7418-B39F-48F7-A3F0-03D3E3D9F453}"/>
          </ac:spMkLst>
        </pc:spChg>
        <pc:spChg chg="add mod">
          <ac:chgData name="Frederick, Samuel" userId="090dec4f-7d84-4616-bef6-b2226d1b24c4" providerId="ADAL" clId="{6302083C-E1B3-44C3-B094-27D1E811BBB1}" dt="2020-12-21T14:52:52.317" v="540"/>
          <ac:spMkLst>
            <pc:docMk/>
            <pc:sldMk cId="677627962" sldId="260"/>
            <ac:spMk id="7" creationId="{368CB50A-0C49-471D-870B-C34E5F12DC10}"/>
          </ac:spMkLst>
        </pc:spChg>
        <pc:spChg chg="add del">
          <ac:chgData name="Frederick, Samuel" userId="090dec4f-7d84-4616-bef6-b2226d1b24c4" providerId="ADAL" clId="{6302083C-E1B3-44C3-B094-27D1E811BBB1}" dt="2020-12-17T21:54:35.795" v="85" actId="478"/>
          <ac:spMkLst>
            <pc:docMk/>
            <pc:sldMk cId="677627962" sldId="260"/>
            <ac:spMk id="8" creationId="{BA186C02-DB53-4CA7-A14F-13E46633920C}"/>
          </ac:spMkLst>
        </pc:spChg>
        <pc:spChg chg="add del mod">
          <ac:chgData name="Frederick, Samuel" userId="090dec4f-7d84-4616-bef6-b2226d1b24c4" providerId="ADAL" clId="{6302083C-E1B3-44C3-B094-27D1E811BBB1}" dt="2020-12-17T16:39:10.806" v="60" actId="478"/>
          <ac:spMkLst>
            <pc:docMk/>
            <pc:sldMk cId="677627962" sldId="260"/>
            <ac:spMk id="11" creationId="{81F6E2F2-951A-4C8E-B2EA-148005330988}"/>
          </ac:spMkLst>
        </pc:spChg>
        <pc:spChg chg="add del">
          <ac:chgData name="Frederick, Samuel" userId="090dec4f-7d84-4616-bef6-b2226d1b24c4" providerId="ADAL" clId="{6302083C-E1B3-44C3-B094-27D1E811BBB1}" dt="2020-12-21T14:52:47.445" v="539" actId="478"/>
          <ac:spMkLst>
            <pc:docMk/>
            <pc:sldMk cId="677627962" sldId="260"/>
            <ac:spMk id="11" creationId="{E74BE054-E1FE-467A-92B2-997F35851607}"/>
          </ac:spMkLst>
        </pc:spChg>
        <pc:spChg chg="add mod">
          <ac:chgData name="Frederick, Samuel" userId="090dec4f-7d84-4616-bef6-b2226d1b24c4" providerId="ADAL" clId="{6302083C-E1B3-44C3-B094-27D1E811BBB1}" dt="2020-12-17T22:03:14.591" v="292" actId="13244"/>
          <ac:spMkLst>
            <pc:docMk/>
            <pc:sldMk cId="677627962" sldId="260"/>
            <ac:spMk id="13" creationId="{9783E1DF-0543-42B1-8E48-C0FAB8A1F37F}"/>
          </ac:spMkLst>
        </pc:spChg>
        <pc:spChg chg="add del">
          <ac:chgData name="Frederick, Samuel" userId="090dec4f-7d84-4616-bef6-b2226d1b24c4" providerId="ADAL" clId="{6302083C-E1B3-44C3-B094-27D1E811BBB1}" dt="2020-12-18T20:15:57.910" v="300" actId="478"/>
          <ac:spMkLst>
            <pc:docMk/>
            <pc:sldMk cId="677627962" sldId="260"/>
            <ac:spMk id="15" creationId="{165B4741-415D-48FE-A5F2-F5FD7944C246}"/>
          </ac:spMkLst>
        </pc:spChg>
        <pc:spChg chg="add del">
          <ac:chgData name="Frederick, Samuel" userId="090dec4f-7d84-4616-bef6-b2226d1b24c4" providerId="ADAL" clId="{6302083C-E1B3-44C3-B094-27D1E811BBB1}" dt="2020-12-21T14:52:45.713" v="538" actId="478"/>
          <ac:spMkLst>
            <pc:docMk/>
            <pc:sldMk cId="677627962" sldId="260"/>
            <ac:spMk id="16" creationId="{B5189C70-8112-4830-8586-EC792D21B647}"/>
          </ac:spMkLst>
        </pc:spChg>
        <pc:graphicFrameChg chg="add del">
          <ac:chgData name="Frederick, Samuel" userId="090dec4f-7d84-4616-bef6-b2226d1b24c4" providerId="ADAL" clId="{6302083C-E1B3-44C3-B094-27D1E811BBB1}" dt="2020-12-17T21:56:03.824" v="95" actId="478"/>
          <ac:graphicFrameMkLst>
            <pc:docMk/>
            <pc:sldMk cId="677627962" sldId="260"/>
            <ac:graphicFrameMk id="4" creationId="{84FCDBFF-6380-4867-B29B-62C41F18723C}"/>
          </ac:graphicFrameMkLst>
        </pc:graphicFrameChg>
        <pc:graphicFrameChg chg="add mod">
          <ac:chgData name="Frederick, Samuel" userId="090dec4f-7d84-4616-bef6-b2226d1b24c4" providerId="ADAL" clId="{6302083C-E1B3-44C3-B094-27D1E811BBB1}" dt="2020-12-17T22:02:50.576" v="289" actId="13244"/>
          <ac:graphicFrameMkLst>
            <pc:docMk/>
            <pc:sldMk cId="677627962" sldId="260"/>
            <ac:graphicFrameMk id="12" creationId="{D41C8C22-744A-414D-A6F3-9BDC3E39EEDF}"/>
          </ac:graphicFrameMkLst>
        </pc:graphicFrameChg>
        <pc:picChg chg="add del mod">
          <ac:chgData name="Frederick, Samuel" userId="090dec4f-7d84-4616-bef6-b2226d1b24c4" providerId="ADAL" clId="{6302083C-E1B3-44C3-B094-27D1E811BBB1}" dt="2020-12-17T21:57:07.847" v="261" actId="478"/>
          <ac:picMkLst>
            <pc:docMk/>
            <pc:sldMk cId="677627962" sldId="260"/>
            <ac:picMk id="6" creationId="{28BE198F-DCBF-4B37-9821-15DEF6F151C8}"/>
          </ac:picMkLst>
        </pc:picChg>
        <pc:picChg chg="add del mod">
          <ac:chgData name="Frederick, Samuel" userId="090dec4f-7d84-4616-bef6-b2226d1b24c4" providerId="ADAL" clId="{6302083C-E1B3-44C3-B094-27D1E811BBB1}" dt="2020-12-17T21:56:49.563" v="200" actId="478"/>
          <ac:picMkLst>
            <pc:docMk/>
            <pc:sldMk cId="677627962" sldId="260"/>
            <ac:picMk id="7" creationId="{11DDDABE-95A0-40EC-90D9-30A2BBEE3C6F}"/>
          </ac:picMkLst>
        </pc:picChg>
        <pc:picChg chg="add del mod">
          <ac:chgData name="Frederick, Samuel" userId="090dec4f-7d84-4616-bef6-b2226d1b24c4" providerId="ADAL" clId="{6302083C-E1B3-44C3-B094-27D1E811BBB1}" dt="2020-12-18T21:19:58.699" v="522" actId="478"/>
          <ac:picMkLst>
            <pc:docMk/>
            <pc:sldMk cId="677627962" sldId="260"/>
            <ac:picMk id="10" creationId="{37819B61-CA61-4823-9596-B3B2E1908FC6}"/>
          </ac:picMkLst>
        </pc:picChg>
        <pc:cxnChg chg="add del">
          <ac:chgData name="Frederick, Samuel" userId="090dec4f-7d84-4616-bef6-b2226d1b24c4" providerId="ADAL" clId="{6302083C-E1B3-44C3-B094-27D1E811BBB1}" dt="2020-12-17T21:54:35.795" v="85" actId="478"/>
          <ac:cxnSpMkLst>
            <pc:docMk/>
            <pc:sldMk cId="677627962" sldId="260"/>
            <ac:cxnSpMk id="9" creationId="{A9C099A2-0671-4756-ADC7-B79C792E79BD}"/>
          </ac:cxnSpMkLst>
        </pc:cxnChg>
        <pc:cxnChg chg="add mod">
          <ac:chgData name="Frederick, Samuel" userId="090dec4f-7d84-4616-bef6-b2226d1b24c4" providerId="ADAL" clId="{6302083C-E1B3-44C3-B094-27D1E811BBB1}" dt="2020-12-17T22:03:09.031" v="291" actId="13244"/>
          <ac:cxnSpMkLst>
            <pc:docMk/>
            <pc:sldMk cId="677627962" sldId="260"/>
            <ac:cxnSpMk id="14" creationId="{EFF94CB7-8F9A-4B66-8A04-9646E38B70F2}"/>
          </ac:cxnSpMkLst>
        </pc:cxnChg>
      </pc:sldChg>
      <pc:sldChg chg="add del">
        <pc:chgData name="Frederick, Samuel" userId="090dec4f-7d84-4616-bef6-b2226d1b24c4" providerId="ADAL" clId="{6302083C-E1B3-44C3-B094-27D1E811BBB1}" dt="2020-12-21T14:49:46.229" v="524" actId="2696"/>
        <pc:sldMkLst>
          <pc:docMk/>
          <pc:sldMk cId="265265895" sldId="261"/>
        </pc:sldMkLst>
      </pc:sldChg>
      <pc:sldChg chg="add del">
        <pc:chgData name="Frederick, Samuel" userId="090dec4f-7d84-4616-bef6-b2226d1b24c4" providerId="ADAL" clId="{6302083C-E1B3-44C3-B094-27D1E811BBB1}" dt="2020-12-18T20:54:14.125" v="516" actId="2696"/>
        <pc:sldMkLst>
          <pc:docMk/>
          <pc:sldMk cId="2103859676" sldId="261"/>
        </pc:sldMkLst>
      </pc:sldChg>
      <pc:sldChg chg="add del">
        <pc:chgData name="Frederick, Samuel" userId="090dec4f-7d84-4616-bef6-b2226d1b24c4" providerId="ADAL" clId="{6302083C-E1B3-44C3-B094-27D1E811BBB1}" dt="2020-12-21T14:53:50.548" v="543" actId="2696"/>
        <pc:sldMkLst>
          <pc:docMk/>
          <pc:sldMk cId="3184837285" sldId="261"/>
        </pc:sldMkLst>
      </pc:sldChg>
      <pc:sldMasterChg chg="delSp delSldLayout modSldLayout">
        <pc:chgData name="Frederick, Samuel" userId="090dec4f-7d84-4616-bef6-b2226d1b24c4" providerId="ADAL" clId="{6302083C-E1B3-44C3-B094-27D1E811BBB1}" dt="2020-12-21T14:50:46.593" v="526"/>
        <pc:sldMasterMkLst>
          <pc:docMk/>
          <pc:sldMasterMk cId="1191321755" sldId="2147483684"/>
        </pc:sldMasterMkLst>
        <pc:spChg chg="del">
          <ac:chgData name="Frederick, Samuel" userId="090dec4f-7d84-4616-bef6-b2226d1b24c4" providerId="ADAL" clId="{6302083C-E1B3-44C3-B094-27D1E811BBB1}" dt="2020-12-17T16:34:08.239" v="33" actId="478"/>
          <ac:spMkLst>
            <pc:docMk/>
            <pc:sldMasterMk cId="1191321755" sldId="2147483684"/>
            <ac:spMk id="2"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3"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4"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5"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7" creationId="{C0426436-8F1E-4C8E-8A49-E1655BDCD9FF}"/>
          </ac:spMkLst>
        </pc:spChg>
        <pc:sldLayoutChg chg="addSp delSp modSp">
          <pc:chgData name="Frederick, Samuel" userId="090dec4f-7d84-4616-bef6-b2226d1b24c4" providerId="ADAL" clId="{6302083C-E1B3-44C3-B094-27D1E811BBB1}" dt="2020-12-21T14:50:46.593" v="526"/>
          <pc:sldLayoutMkLst>
            <pc:docMk/>
            <pc:sldMasterMk cId="1191321755" sldId="2147483684"/>
            <pc:sldLayoutMk cId="6746695" sldId="2147483685"/>
          </pc:sldLayoutMkLst>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2"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3"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6302083C-E1B3-44C3-B094-27D1E811BBB1}" dt="2020-12-17T21:53:46.254" v="77" actId="1035"/>
            <ac:spMkLst>
              <pc:docMk/>
              <pc:sldMasterMk cId="1191321755" sldId="2147483684"/>
              <pc:sldLayoutMk cId="6746695" sldId="2147483685"/>
              <ac:spMk id="4" creationId="{F2BCB02A-7DF2-47B2-B805-8A8666C28D65}"/>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5"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6" creationId="{00000000-0000-0000-0000-000000000000}"/>
            </ac:spMkLst>
          </pc:spChg>
          <pc:spChg chg="add">
            <ac:chgData name="Frederick, Samuel" userId="090dec4f-7d84-4616-bef6-b2226d1b24c4" providerId="ADAL" clId="{6302083C-E1B3-44C3-B094-27D1E811BBB1}" dt="2020-12-21T14:50:09.732" v="525"/>
            <ac:spMkLst>
              <pc:docMk/>
              <pc:sldMasterMk cId="1191321755" sldId="2147483684"/>
              <pc:sldLayoutMk cId="6746695" sldId="2147483685"/>
              <ac:spMk id="6" creationId="{96D92122-0B64-4ED7-B8E5-7B0DB8FF39F8}"/>
            </ac:spMkLst>
          </pc:spChg>
          <pc:spChg chg="add">
            <ac:chgData name="Frederick, Samuel" userId="090dec4f-7d84-4616-bef6-b2226d1b24c4" providerId="ADAL" clId="{6302083C-E1B3-44C3-B094-27D1E811BBB1}" dt="2020-12-17T16:34:30.503" v="44"/>
            <ac:spMkLst>
              <pc:docMk/>
              <pc:sldMasterMk cId="1191321755" sldId="2147483684"/>
              <pc:sldLayoutMk cId="6746695" sldId="2147483685"/>
              <ac:spMk id="7" creationId="{45C54F50-D6DA-43E4-8D95-A202290CBB37}"/>
            </ac:spMkLst>
          </pc:spChg>
          <pc:spChg chg="add mod">
            <ac:chgData name="Frederick, Samuel" userId="090dec4f-7d84-4616-bef6-b2226d1b24c4" providerId="ADAL" clId="{6302083C-E1B3-44C3-B094-27D1E811BBB1}" dt="2020-12-17T21:53:18.359" v="70" actId="1076"/>
            <ac:spMkLst>
              <pc:docMk/>
              <pc:sldMasterMk cId="1191321755" sldId="2147483684"/>
              <pc:sldLayoutMk cId="6746695" sldId="2147483685"/>
              <ac:spMk id="8" creationId="{DA9EA698-A740-40D2-8518-C7BA96C22E3C}"/>
            </ac:spMkLst>
          </pc:spChg>
          <pc:spChg chg="add">
            <ac:chgData name="Frederick, Samuel" userId="090dec4f-7d84-4616-bef6-b2226d1b24c4" providerId="ADAL" clId="{6302083C-E1B3-44C3-B094-27D1E811BBB1}" dt="2020-12-21T14:50:46.593" v="526"/>
            <ac:spMkLst>
              <pc:docMk/>
              <pc:sldMasterMk cId="1191321755" sldId="2147483684"/>
              <pc:sldLayoutMk cId="6746695" sldId="2147483685"/>
              <ac:spMk id="9" creationId="{7BC6E539-5244-48A9-9F4E-73EEB03CD7D7}"/>
            </ac:spMkLst>
          </pc:spChg>
          <pc:cxnChg chg="add mod">
            <ac:chgData name="Frederick, Samuel" userId="090dec4f-7d84-4616-bef6-b2226d1b24c4" providerId="ADAL" clId="{6302083C-E1B3-44C3-B094-27D1E811BBB1}" dt="2020-12-17T21:53:33.941" v="75" actId="1036"/>
            <ac:cxnSpMkLst>
              <pc:docMk/>
              <pc:sldMasterMk cId="1191321755" sldId="2147483684"/>
              <pc:sldLayoutMk cId="6746695" sldId="2147483685"/>
              <ac:cxnSpMk id="5" creationId="{2627BCBF-BF84-4D32-995E-4EC95D030352}"/>
            </ac:cxnSpMkLst>
          </pc:cxnChg>
        </pc:sldLayoutChg>
        <pc:sldLayoutChg chg="addSp delSp modSp">
          <pc:chgData name="Frederick, Samuel" userId="090dec4f-7d84-4616-bef6-b2226d1b24c4" providerId="ADAL" clId="{6302083C-E1B3-44C3-B094-27D1E811BBB1}" dt="2020-12-18T20:48:27.746" v="507" actId="1076"/>
          <pc:sldLayoutMkLst>
            <pc:docMk/>
            <pc:sldMasterMk cId="1191321755" sldId="2147483684"/>
            <pc:sldLayoutMk cId="45040622" sldId="2147483686"/>
          </pc:sldLayoutMkLst>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2" creationId="{00000000-0000-0000-0000-000000000000}"/>
            </ac:spMkLst>
          </pc:spChg>
          <pc:spChg chg="add del">
            <ac:chgData name="Frederick, Samuel" userId="090dec4f-7d84-4616-bef6-b2226d1b24c4" providerId="ADAL" clId="{6302083C-E1B3-44C3-B094-27D1E811BBB1}" dt="2020-12-18T20:37:49.713" v="303" actId="11529"/>
            <ac:spMkLst>
              <pc:docMk/>
              <pc:sldMasterMk cId="1191321755" sldId="2147483684"/>
              <pc:sldLayoutMk cId="45040622" sldId="2147483686"/>
              <ac:spMk id="2" creationId="{F8BE9AFE-E4F0-41D1-802C-15F67CBF1DD9}"/>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3" creationId="{00000000-0000-0000-0000-000000000000}"/>
            </ac:spMkLst>
          </pc:spChg>
          <pc:spChg chg="add del mod">
            <ac:chgData name="Frederick, Samuel" userId="090dec4f-7d84-4616-bef6-b2226d1b24c4" providerId="ADAL" clId="{6302083C-E1B3-44C3-B094-27D1E811BBB1}" dt="2020-12-18T20:42:03.789" v="434" actId="478"/>
            <ac:spMkLst>
              <pc:docMk/>
              <pc:sldMasterMk cId="1191321755" sldId="2147483684"/>
              <pc:sldLayoutMk cId="45040622" sldId="2147483686"/>
              <ac:spMk id="3" creationId="{053C40FF-9F17-405F-90DD-FC7CDFBD3BD5}"/>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4" creationId="{00000000-0000-0000-0000-000000000000}"/>
            </ac:spMkLst>
          </pc:spChg>
          <pc:spChg chg="add del">
            <ac:chgData name="Frederick, Samuel" userId="090dec4f-7d84-4616-bef6-b2226d1b24c4" providerId="ADAL" clId="{6302083C-E1B3-44C3-B094-27D1E811BBB1}" dt="2020-12-17T21:53:59.505" v="78" actId="478"/>
            <ac:spMkLst>
              <pc:docMk/>
              <pc:sldMasterMk cId="1191321755" sldId="2147483684"/>
              <pc:sldLayoutMk cId="45040622" sldId="2147483686"/>
              <ac:spMk id="4" creationId="{1B1CBDB8-7BAF-41F7-9176-CE0D1270469C}"/>
            </ac:spMkLst>
          </pc:spChg>
          <pc:spChg chg="add del">
            <ac:chgData name="Frederick, Samuel" userId="090dec4f-7d84-4616-bef6-b2226d1b24c4" providerId="ADAL" clId="{6302083C-E1B3-44C3-B094-27D1E811BBB1}" dt="2020-12-18T20:42:40.631" v="435" actId="11529"/>
            <ac:spMkLst>
              <pc:docMk/>
              <pc:sldMasterMk cId="1191321755" sldId="2147483684"/>
              <pc:sldLayoutMk cId="45040622" sldId="2147483686"/>
              <ac:spMk id="4" creationId="{1E57A621-73AA-464C-8499-25DD266340CE}"/>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5" creationId="{00000000-0000-0000-0000-000000000000}"/>
            </ac:spMkLst>
          </pc:spChg>
          <pc:spChg chg="add mod">
            <ac:chgData name="Frederick, Samuel" userId="090dec4f-7d84-4616-bef6-b2226d1b24c4" providerId="ADAL" clId="{6302083C-E1B3-44C3-B094-27D1E811BBB1}" dt="2020-12-18T20:46:40.714" v="494" actId="1076"/>
            <ac:spMkLst>
              <pc:docMk/>
              <pc:sldMasterMk cId="1191321755" sldId="2147483684"/>
              <pc:sldLayoutMk cId="45040622" sldId="2147483686"/>
              <ac:spMk id="5" creationId="{89D820F8-FAAC-4D4B-A90B-C8060CD41F76}"/>
            </ac:spMkLst>
          </pc:spChg>
          <pc:spChg chg="add">
            <ac:chgData name="Frederick, Samuel" userId="090dec4f-7d84-4616-bef6-b2226d1b24c4" providerId="ADAL" clId="{6302083C-E1B3-44C3-B094-27D1E811BBB1}" dt="2020-12-17T21:53:59.864" v="79"/>
            <ac:spMkLst>
              <pc:docMk/>
              <pc:sldMasterMk cId="1191321755" sldId="2147483684"/>
              <pc:sldLayoutMk cId="45040622" sldId="2147483686"/>
              <ac:spMk id="6" creationId="{CA25036B-7C51-4825-91B9-468962A824F2}"/>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7" creationId="{C753BCC9-7926-4F7C-B146-C5FFA5573FB7}"/>
            </ac:spMkLst>
          </pc:spChg>
          <pc:spChg chg="add">
            <ac:chgData name="Frederick, Samuel" userId="090dec4f-7d84-4616-bef6-b2226d1b24c4" providerId="ADAL" clId="{6302083C-E1B3-44C3-B094-27D1E811BBB1}" dt="2020-12-17T16:34:32.433" v="45"/>
            <ac:spMkLst>
              <pc:docMk/>
              <pc:sldMasterMk cId="1191321755" sldId="2147483684"/>
              <pc:sldLayoutMk cId="45040622" sldId="2147483686"/>
              <ac:spMk id="8" creationId="{FC42525F-6FDB-40A3-B488-85D4503375D8}"/>
            </ac:spMkLst>
          </pc:spChg>
          <pc:spChg chg="add mod">
            <ac:chgData name="Frederick, Samuel" userId="090dec4f-7d84-4616-bef6-b2226d1b24c4" providerId="ADAL" clId="{6302083C-E1B3-44C3-B094-27D1E811BBB1}" dt="2020-12-17T21:54:02.401" v="80" actId="13244"/>
            <ac:spMkLst>
              <pc:docMk/>
              <pc:sldMasterMk cId="1191321755" sldId="2147483684"/>
              <pc:sldLayoutMk cId="45040622" sldId="2147483686"/>
              <ac:spMk id="9" creationId="{3A99AED5-9BA1-4B2D-A59E-629EB409D4A3}"/>
            </ac:spMkLst>
          </pc:spChg>
          <pc:spChg chg="add del">
            <ac:chgData name="Frederick, Samuel" userId="090dec4f-7d84-4616-bef6-b2226d1b24c4" providerId="ADAL" clId="{6302083C-E1B3-44C3-B094-27D1E811BBB1}" dt="2020-12-18T20:46:21.408" v="491" actId="478"/>
            <ac:spMkLst>
              <pc:docMk/>
              <pc:sldMasterMk cId="1191321755" sldId="2147483684"/>
              <pc:sldLayoutMk cId="45040622" sldId="2147483686"/>
              <ac:spMk id="10" creationId="{9368FEA9-32FE-4AFC-8E3D-F26190CACD97}"/>
            </ac:spMkLst>
          </pc:spChg>
          <pc:spChg chg="add del">
            <ac:chgData name="Frederick, Samuel" userId="090dec4f-7d84-4616-bef6-b2226d1b24c4" providerId="ADAL" clId="{6302083C-E1B3-44C3-B094-27D1E811BBB1}" dt="2020-12-18T20:48:11.922" v="504" actId="478"/>
            <ac:spMkLst>
              <pc:docMk/>
              <pc:sldMasterMk cId="1191321755" sldId="2147483684"/>
              <pc:sldLayoutMk cId="45040622" sldId="2147483686"/>
              <ac:spMk id="11" creationId="{4D74D995-FB63-4EF6-9363-6DCE38207089}"/>
            </ac:spMkLst>
          </pc:spChg>
          <pc:spChg chg="add del">
            <ac:chgData name="Frederick, Samuel" userId="090dec4f-7d84-4616-bef6-b2226d1b24c4" providerId="ADAL" clId="{6302083C-E1B3-44C3-B094-27D1E811BBB1}" dt="2020-12-18T20:47:12.197" v="496" actId="11529"/>
            <ac:spMkLst>
              <pc:docMk/>
              <pc:sldMasterMk cId="1191321755" sldId="2147483684"/>
              <pc:sldLayoutMk cId="45040622" sldId="2147483686"/>
              <ac:spMk id="12" creationId="{192C4C4D-76B2-43E9-900B-36F29DDCD5AD}"/>
            </ac:spMkLst>
          </pc:spChg>
          <pc:spChg chg="add mod">
            <ac:chgData name="Frederick, Samuel" userId="090dec4f-7d84-4616-bef6-b2226d1b24c4" providerId="ADAL" clId="{6302083C-E1B3-44C3-B094-27D1E811BBB1}" dt="2020-12-18T20:48:27.746" v="507" actId="1076"/>
            <ac:spMkLst>
              <pc:docMk/>
              <pc:sldMasterMk cId="1191321755" sldId="2147483684"/>
              <pc:sldLayoutMk cId="45040622" sldId="2147483686"/>
              <ac:spMk id="13" creationId="{E29468BD-590E-426F-BFC2-536075C86660}"/>
            </ac:spMkLst>
          </pc:spChg>
          <pc:cxnChg chg="add del">
            <ac:chgData name="Frederick, Samuel" userId="090dec4f-7d84-4616-bef6-b2226d1b24c4" providerId="ADAL" clId="{6302083C-E1B3-44C3-B094-27D1E811BBB1}" dt="2020-12-17T21:53:59.505" v="78" actId="478"/>
            <ac:cxnSpMkLst>
              <pc:docMk/>
              <pc:sldMasterMk cId="1191321755" sldId="2147483684"/>
              <pc:sldLayoutMk cId="45040622" sldId="2147483686"/>
              <ac:cxnSpMk id="5" creationId="{3703FF69-4D3D-42FE-9C5A-F048323CF45F}"/>
            </ac:cxnSpMkLst>
          </pc:cxnChg>
          <pc:cxnChg chg="add">
            <ac:chgData name="Frederick, Samuel" userId="090dec4f-7d84-4616-bef6-b2226d1b24c4" providerId="ADAL" clId="{6302083C-E1B3-44C3-B094-27D1E811BBB1}" dt="2020-12-17T21:53:59.864" v="79"/>
            <ac:cxnSpMkLst>
              <pc:docMk/>
              <pc:sldMasterMk cId="1191321755" sldId="2147483684"/>
              <pc:sldLayoutMk cId="45040622" sldId="2147483686"/>
              <ac:cxnSpMk id="7" creationId="{F1B59CC4-C746-4A1B-9A51-E93B42B5D766}"/>
            </ac:cxnSpMkLst>
          </pc:cxnChg>
        </pc:sldLayoutChg>
        <pc:sldLayoutChg chg="del">
          <pc:chgData name="Frederick, Samuel" userId="090dec4f-7d84-4616-bef6-b2226d1b24c4" providerId="ADAL" clId="{6302083C-E1B3-44C3-B094-27D1E811BBB1}" dt="2020-12-17T16:34:15.882" v="34" actId="2696"/>
          <pc:sldLayoutMkLst>
            <pc:docMk/>
            <pc:sldMasterMk cId="1191321755" sldId="2147483684"/>
            <pc:sldLayoutMk cId="3219687960" sldId="2147483687"/>
          </pc:sldLayoutMkLst>
        </pc:sldLayoutChg>
        <pc:sldLayoutChg chg="del">
          <pc:chgData name="Frederick, Samuel" userId="090dec4f-7d84-4616-bef6-b2226d1b24c4" providerId="ADAL" clId="{6302083C-E1B3-44C3-B094-27D1E811BBB1}" dt="2020-12-17T16:34:15.897" v="35" actId="2696"/>
          <pc:sldLayoutMkLst>
            <pc:docMk/>
            <pc:sldMasterMk cId="1191321755" sldId="2147483684"/>
            <pc:sldLayoutMk cId="2384152537" sldId="2147483688"/>
          </pc:sldLayoutMkLst>
        </pc:sldLayoutChg>
        <pc:sldLayoutChg chg="del">
          <pc:chgData name="Frederick, Samuel" userId="090dec4f-7d84-4616-bef6-b2226d1b24c4" providerId="ADAL" clId="{6302083C-E1B3-44C3-B094-27D1E811BBB1}" dt="2020-12-17T16:34:15.912" v="36" actId="2696"/>
          <pc:sldLayoutMkLst>
            <pc:docMk/>
            <pc:sldMasterMk cId="1191321755" sldId="2147483684"/>
            <pc:sldLayoutMk cId="1965584504" sldId="2147483689"/>
          </pc:sldLayoutMkLst>
        </pc:sldLayoutChg>
        <pc:sldLayoutChg chg="del">
          <pc:chgData name="Frederick, Samuel" userId="090dec4f-7d84-4616-bef6-b2226d1b24c4" providerId="ADAL" clId="{6302083C-E1B3-44C3-B094-27D1E811BBB1}" dt="2020-12-17T16:34:15.918" v="37" actId="2696"/>
          <pc:sldLayoutMkLst>
            <pc:docMk/>
            <pc:sldMasterMk cId="1191321755" sldId="2147483684"/>
            <pc:sldLayoutMk cId="2682930201" sldId="2147483690"/>
          </pc:sldLayoutMkLst>
        </pc:sldLayoutChg>
        <pc:sldLayoutChg chg="del">
          <pc:chgData name="Frederick, Samuel" userId="090dec4f-7d84-4616-bef6-b2226d1b24c4" providerId="ADAL" clId="{6302083C-E1B3-44C3-B094-27D1E811BBB1}" dt="2020-12-17T16:34:15.922" v="38" actId="2696"/>
          <pc:sldLayoutMkLst>
            <pc:docMk/>
            <pc:sldMasterMk cId="1191321755" sldId="2147483684"/>
            <pc:sldLayoutMk cId="116370155" sldId="2147483691"/>
          </pc:sldLayoutMkLst>
        </pc:sldLayoutChg>
        <pc:sldLayoutChg chg="del">
          <pc:chgData name="Frederick, Samuel" userId="090dec4f-7d84-4616-bef6-b2226d1b24c4" providerId="ADAL" clId="{6302083C-E1B3-44C3-B094-27D1E811BBB1}" dt="2020-12-17T16:34:15.931" v="39" actId="2696"/>
          <pc:sldLayoutMkLst>
            <pc:docMk/>
            <pc:sldMasterMk cId="1191321755" sldId="2147483684"/>
            <pc:sldLayoutMk cId="4034981354" sldId="2147483692"/>
          </pc:sldLayoutMkLst>
        </pc:sldLayoutChg>
        <pc:sldLayoutChg chg="del">
          <pc:chgData name="Frederick, Samuel" userId="090dec4f-7d84-4616-bef6-b2226d1b24c4" providerId="ADAL" clId="{6302083C-E1B3-44C3-B094-27D1E811BBB1}" dt="2020-12-17T16:34:15.939" v="40" actId="2696"/>
          <pc:sldLayoutMkLst>
            <pc:docMk/>
            <pc:sldMasterMk cId="1191321755" sldId="2147483684"/>
            <pc:sldLayoutMk cId="4165424825" sldId="2147483693"/>
          </pc:sldLayoutMkLst>
        </pc:sldLayoutChg>
        <pc:sldLayoutChg chg="del">
          <pc:chgData name="Frederick, Samuel" userId="090dec4f-7d84-4616-bef6-b2226d1b24c4" providerId="ADAL" clId="{6302083C-E1B3-44C3-B094-27D1E811BBB1}" dt="2020-12-17T16:34:15.947" v="41" actId="2696"/>
          <pc:sldLayoutMkLst>
            <pc:docMk/>
            <pc:sldMasterMk cId="1191321755" sldId="2147483684"/>
            <pc:sldLayoutMk cId="4166971773" sldId="2147483694"/>
          </pc:sldLayoutMkLst>
        </pc:sldLayoutChg>
        <pc:sldLayoutChg chg="del">
          <pc:chgData name="Frederick, Samuel" userId="090dec4f-7d84-4616-bef6-b2226d1b24c4" providerId="ADAL" clId="{6302083C-E1B3-44C3-B094-27D1E811BBB1}" dt="2020-12-17T16:34:15.955" v="42" actId="2696"/>
          <pc:sldLayoutMkLst>
            <pc:docMk/>
            <pc:sldMasterMk cId="1191321755" sldId="2147483684"/>
            <pc:sldLayoutMk cId="4164760696" sldId="2147483695"/>
          </pc:sldLayoutMkLst>
        </pc:sldLayoutChg>
      </pc:sldMasterChg>
    </pc:docChg>
  </pc:docChgLst>
  <pc:docChgLst>
    <pc:chgData name="Kumar, Menaka" userId="8972b6a7-3ec9-4ac8-b4ad-4e01d2fc2916" providerId="ADAL" clId="{3CBD65B1-3428-4E4B-A2E8-8CAD5009A5EF}"/>
    <pc:docChg chg="modSld">
      <pc:chgData name="Kumar, Menaka" userId="8972b6a7-3ec9-4ac8-b4ad-4e01d2fc2916" providerId="ADAL" clId="{3CBD65B1-3428-4E4B-A2E8-8CAD5009A5EF}" dt="2023-02-08T19:45:26.893" v="29" actId="20577"/>
      <pc:docMkLst>
        <pc:docMk/>
      </pc:docMkLst>
      <pc:sldChg chg="modSp mod">
        <pc:chgData name="Kumar, Menaka" userId="8972b6a7-3ec9-4ac8-b4ad-4e01d2fc2916" providerId="ADAL" clId="{3CBD65B1-3428-4E4B-A2E8-8CAD5009A5EF}" dt="2023-02-08T19:45:26.893" v="29" actId="20577"/>
        <pc:sldMkLst>
          <pc:docMk/>
          <pc:sldMk cId="1609848839" sldId="256"/>
        </pc:sldMkLst>
        <pc:graphicFrameChg chg="modGraphic">
          <ac:chgData name="Kumar, Menaka" userId="8972b6a7-3ec9-4ac8-b4ad-4e01d2fc2916" providerId="ADAL" clId="{3CBD65B1-3428-4E4B-A2E8-8CAD5009A5EF}" dt="2023-02-08T19:45:26.893" v="29" actId="20577"/>
          <ac:graphicFrameMkLst>
            <pc:docMk/>
            <pc:sldMk cId="1609848839" sldId="256"/>
            <ac:graphicFrameMk id="18" creationId="{47941790-F508-45B8-841D-BA5D6A7CA69F}"/>
          </ac:graphicFrameMkLst>
        </pc:graphicFrameChg>
      </pc:sldChg>
    </pc:docChg>
  </pc:docChgLst>
  <pc:docChgLst>
    <pc:chgData name="Kumar, Menaka" userId="8972b6a7-3ec9-4ac8-b4ad-4e01d2fc2916" providerId="ADAL" clId="{89728B57-BAD7-422D-B07B-36ECFE940D00}"/>
    <pc:docChg chg="modSld">
      <pc:chgData name="Kumar, Menaka" userId="8972b6a7-3ec9-4ac8-b4ad-4e01d2fc2916" providerId="ADAL" clId="{89728B57-BAD7-422D-B07B-36ECFE940D00}" dt="2024-05-30T18:51:45.288" v="92" actId="20577"/>
      <pc:docMkLst>
        <pc:docMk/>
      </pc:docMkLst>
      <pc:sldChg chg="modSp mod">
        <pc:chgData name="Kumar, Menaka" userId="8972b6a7-3ec9-4ac8-b4ad-4e01d2fc2916" providerId="ADAL" clId="{89728B57-BAD7-422D-B07B-36ECFE940D00}" dt="2024-05-30T18:51:45.288" v="92" actId="20577"/>
        <pc:sldMkLst>
          <pc:docMk/>
          <pc:sldMk cId="1609848839" sldId="256"/>
        </pc:sldMkLst>
        <pc:graphicFrameChg chg="mod modGraphic">
          <ac:chgData name="Kumar, Menaka" userId="8972b6a7-3ec9-4ac8-b4ad-4e01d2fc2916" providerId="ADAL" clId="{89728B57-BAD7-422D-B07B-36ECFE940D00}" dt="2024-05-30T18:51:45.288" v="92" actId="20577"/>
          <ac:graphicFrameMkLst>
            <pc:docMk/>
            <pc:sldMk cId="1609848839" sldId="256"/>
            <ac:graphicFrameMk id="45" creationId="{A79020BE-AAD4-48A5-B9A9-07365A2E98FE}"/>
          </ac:graphicFrameMkLst>
        </pc:graphicFrameChg>
        <pc:graphicFrameChg chg="mod">
          <ac:chgData name="Kumar, Menaka" userId="8972b6a7-3ec9-4ac8-b4ad-4e01d2fc2916" providerId="ADAL" clId="{89728B57-BAD7-422D-B07B-36ECFE940D00}" dt="2024-05-30T18:50:42.380" v="0"/>
          <ac:graphicFrameMkLst>
            <pc:docMk/>
            <pc:sldMk cId="1609848839" sldId="256"/>
            <ac:graphicFrameMk id="56" creationId="{957E01A2-5E7D-419F-9E4A-7EC900B83EF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5/30/2024</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AFCB75-5A4D-4D42-BA2D-07FB2DC24116}" type="slidenum">
              <a:rPr lang="en-US" smtClean="0"/>
              <a:t>1</a:t>
            </a:fld>
            <a:endParaRPr lang="en-US"/>
          </a:p>
        </p:txBody>
      </p:sp>
    </p:spTree>
    <p:extLst>
      <p:ext uri="{BB962C8B-B14F-4D97-AF65-F5344CB8AC3E}">
        <p14:creationId xmlns:p14="http://schemas.microsoft.com/office/powerpoint/2010/main" val="113643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7" name="Slide Number Placeholder">
            <a:extLst>
              <a:ext uri="{FF2B5EF4-FFF2-40B4-BE49-F238E27FC236}">
                <a16:creationId xmlns:a16="http://schemas.microsoft.com/office/drawing/2014/main" id="{45C54F50-D6DA-43E4-8D95-A202290CBB37}"/>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4" name="Rectangle: Rounded Corners 3">
            <a:extLst>
              <a:ext uri="{FF2B5EF4-FFF2-40B4-BE49-F238E27FC236}">
                <a16:creationId xmlns:a16="http://schemas.microsoft.com/office/drawing/2014/main" id="{F2BCB02A-7DF2-47B2-B805-8A8666C28D65}"/>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5" name="Straight Connector 4">
            <a:extLst>
              <a:ext uri="{FF2B5EF4-FFF2-40B4-BE49-F238E27FC236}">
                <a16:creationId xmlns:a16="http://schemas.microsoft.com/office/drawing/2014/main" id="{2627BCBF-BF84-4D32-995E-4EC95D030352}"/>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DA9EA698-A740-40D2-8518-C7BA96C22E3C}"/>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6" name="Text Placeholder 12">
            <a:extLst>
              <a:ext uri="{FF2B5EF4-FFF2-40B4-BE49-F238E27FC236}">
                <a16:creationId xmlns:a16="http://schemas.microsoft.com/office/drawing/2014/main" id="{96D92122-0B64-4ED7-B8E5-7B0DB8FF39F8}"/>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0" name="Text Placeholder 4">
            <a:extLst>
              <a:ext uri="{FF2B5EF4-FFF2-40B4-BE49-F238E27FC236}">
                <a16:creationId xmlns:a16="http://schemas.microsoft.com/office/drawing/2014/main" id="{EBDB2795-E29B-423B-8CC3-2858E3CB59B9}"/>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1" name="Rectangle: Rounded Corners 10">
            <a:extLst>
              <a:ext uri="{FF2B5EF4-FFF2-40B4-BE49-F238E27FC236}">
                <a16:creationId xmlns:a16="http://schemas.microsoft.com/office/drawing/2014/main" id="{7BDC237D-E31E-45E6-81B6-ADE019B9D1D6}"/>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FC42525F-6FDB-40A3-B488-85D4503375D8}"/>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6" name="Rectangle: Rounded Corners 5">
            <a:extLst>
              <a:ext uri="{FF2B5EF4-FFF2-40B4-BE49-F238E27FC236}">
                <a16:creationId xmlns:a16="http://schemas.microsoft.com/office/drawing/2014/main" id="{CA25036B-7C51-4825-91B9-468962A824F2}"/>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7" name="Straight Connector 6">
            <a:extLst>
              <a:ext uri="{FF2B5EF4-FFF2-40B4-BE49-F238E27FC236}">
                <a16:creationId xmlns:a16="http://schemas.microsoft.com/office/drawing/2014/main" id="{F1B59CC4-C746-4A1B-9A51-E93B42B5D766}"/>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6">
            <a:extLst>
              <a:ext uri="{FF2B5EF4-FFF2-40B4-BE49-F238E27FC236}">
                <a16:creationId xmlns:a16="http://schemas.microsoft.com/office/drawing/2014/main" id="{3A99AED5-9BA1-4B2D-A59E-629EB409D4A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3" name="Text Placeholder 12">
            <a:extLst>
              <a:ext uri="{FF2B5EF4-FFF2-40B4-BE49-F238E27FC236}">
                <a16:creationId xmlns:a16="http://schemas.microsoft.com/office/drawing/2014/main" id="{E29468BD-590E-426F-BFC2-536075C86660}"/>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0" name="Text Placeholder 4">
            <a:extLst>
              <a:ext uri="{FF2B5EF4-FFF2-40B4-BE49-F238E27FC236}">
                <a16:creationId xmlns:a16="http://schemas.microsoft.com/office/drawing/2014/main" id="{088473F9-9820-45EC-867C-E1BAE0A43123}"/>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1" name="Rectangle: Rounded Corners 10">
            <a:extLst>
              <a:ext uri="{FF2B5EF4-FFF2-40B4-BE49-F238E27FC236}">
                <a16:creationId xmlns:a16="http://schemas.microsoft.com/office/drawing/2014/main" id="{DFF07735-5A9D-461E-B236-B2EA294841B6}"/>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45040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8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374867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232117"/>
            <a:ext cx="14618212" cy="420548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463294" y="15659481"/>
            <a:ext cx="6707664"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4"/>
            <a:ext cx="4989428" cy="375902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659481"/>
            <a:ext cx="7620983"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57" name="TextBox 56">
            <a:extLst>
              <a:ext uri="{FF2B5EF4-FFF2-40B4-BE49-F238E27FC236}">
                <a16:creationId xmlns:a16="http://schemas.microsoft.com/office/drawing/2014/main" id="{D3EAA539-C1A8-4072-88DD-7C4A1CB274DE}"/>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403890563"/>
              </p:ext>
            </p:extLst>
          </p:nvPr>
        </p:nvGraphicFramePr>
        <p:xfrm>
          <a:off x="726167" y="2879974"/>
          <a:ext cx="4522242" cy="4126992"/>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115568">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Contact website / email </a:t>
                      </a:r>
                      <a:r>
                        <a:rPr lang="en-US" sz="1200" b="0">
                          <a:solidFill>
                            <a:sysClr val="windowText" lastClr="000000"/>
                          </a:solidFill>
                        </a:rPr>
                        <a:t>/ phone number)</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804672">
                <a:tc>
                  <a:txBody>
                    <a:bodyPr/>
                    <a:lstStyle/>
                    <a:p>
                      <a:pPr algn="ctr"/>
                      <a:r>
                        <a:rPr lang="en-US" sz="1400" b="0" dirty="0">
                          <a:solidFill>
                            <a:sysClr val="windowText" lastClr="000000"/>
                          </a:solidFill>
                        </a:rPr>
                        <a:t>Testing location </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8912">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484632">
                <a:tc>
                  <a:txBody>
                    <a:bodyPr/>
                    <a:lstStyle/>
                    <a:p>
                      <a:pPr algn="ctr"/>
                      <a:r>
                        <a:rPr lang="en-US" sz="1400" dirty="0">
                          <a:solidFill>
                            <a:sysClr val="windowText" lastClr="000000"/>
                          </a:solidFill>
                        </a:rPr>
                        <a:t>Sampling timeframe</a:t>
                      </a:r>
                      <a:endParaRPr lang="en-US" sz="1200" dirty="0">
                        <a:solidFill>
                          <a:sysClr val="windowText" lastClr="000000"/>
                        </a:solidFill>
                      </a:endParaRPr>
                    </a:p>
                    <a:p>
                      <a:pPr algn="ctr"/>
                      <a:r>
                        <a:rPr lang="en-US" sz="1200" dirty="0">
                          <a:solidFill>
                            <a:sysClr val="windowText" lastClr="000000"/>
                          </a:solidFill>
                        </a:rPr>
                        <a:t>(MM-DD-YY)</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20624">
                <a:tc>
                  <a:txBody>
                    <a:bodyPr/>
                    <a:lstStyle/>
                    <a:p>
                      <a:pPr algn="ctr"/>
                      <a:r>
                        <a:rPr lang="en-US" sz="1400" dirty="0">
                          <a:solidFill>
                            <a:sysClr val="windowText" lastClr="000000"/>
                          </a:solidFill>
                        </a:rPr>
                        <a:t>Sensor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22692231"/>
                  </a:ext>
                </a:extLst>
              </a:tr>
              <a:tr h="411480">
                <a:tc>
                  <a:txBody>
                    <a:bodyPr/>
                    <a:lstStyle/>
                    <a:p>
                      <a:pPr algn="ctr"/>
                      <a:r>
                        <a:rPr lang="en-US" sz="1400" dirty="0">
                          <a:solidFill>
                            <a:sysClr val="windowText" lastClr="000000"/>
                          </a:solidFill>
                        </a:rPr>
                        <a:t>Reference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589545946"/>
                  </a:ext>
                </a:extLst>
              </a:tr>
            </a:tbl>
          </a:graphicData>
        </a:graphic>
      </p:graphicFrame>
      <p:graphicFrame>
        <p:nvGraphicFramePr>
          <p:cNvPr id="56" name="Table 18">
            <a:extLst>
              <a:ext uri="{FF2B5EF4-FFF2-40B4-BE49-F238E27FC236}">
                <a16:creationId xmlns:a16="http://schemas.microsoft.com/office/drawing/2014/main" id="{957E01A2-5E7D-419F-9E4A-7EC900B83EF7}"/>
              </a:ext>
            </a:extLst>
          </p:cNvPr>
          <p:cNvGraphicFramePr>
            <a:graphicFrameLocks noGrp="1"/>
          </p:cNvGraphicFramePr>
          <p:nvPr>
            <p:extLst>
              <p:ext uri="{D42A27DB-BD31-4B8C-83A1-F6EECF244321}">
                <p14:modId xmlns:p14="http://schemas.microsoft.com/office/powerpoint/2010/main" val="3833072221"/>
              </p:ext>
            </p:extLst>
          </p:nvPr>
        </p:nvGraphicFramePr>
        <p:xfrm>
          <a:off x="1310116" y="9772842"/>
          <a:ext cx="5602492" cy="1227858"/>
        </p:xfrm>
        <a:graphic>
          <a:graphicData uri="http://schemas.openxmlformats.org/drawingml/2006/table">
            <a:tbl>
              <a:tblPr firstRow="1" bandRow="1">
                <a:tableStyleId>{69CF1AB2-1976-4502-BF36-3FF5EA218861}</a:tableStyleId>
              </a:tblPr>
              <a:tblGrid>
                <a:gridCol w="3997305">
                  <a:extLst>
                    <a:ext uri="{9D8B030D-6E8A-4147-A177-3AD203B41FA5}">
                      <a16:colId xmlns:a16="http://schemas.microsoft.com/office/drawing/2014/main" val="3814208030"/>
                    </a:ext>
                  </a:extLst>
                </a:gridCol>
                <a:gridCol w="1605187">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Range of FRM/FEM concentrations over duration of base test (ppbv)</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of 1-hour periods in FRM/FEM monitor measurements with a goal concentration based on application </a:t>
                      </a:r>
                      <a:r>
                        <a:rPr lang="en-US" sz="1200" b="0" dirty="0">
                          <a:solidFill>
                            <a:schemeClr val="tx1"/>
                          </a:solidFill>
                        </a:rPr>
                        <a:t>(</a:t>
                      </a:r>
                      <a:r>
                        <a:rPr lang="en-US" sz="1200" b="0" i="1" dirty="0">
                          <a:solidFill>
                            <a:schemeClr val="tx1"/>
                          </a:solidFill>
                        </a:rPr>
                        <a:t>as applicable)</a:t>
                      </a:r>
                      <a:endParaRPr lang="en-US" sz="12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2711791964"/>
              </p:ext>
            </p:extLst>
          </p:nvPr>
        </p:nvGraphicFramePr>
        <p:xfrm>
          <a:off x="10253625" y="2879974"/>
          <a:ext cx="4522242" cy="4121306"/>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2150">
                <a:tc>
                  <a:txBody>
                    <a:bodyPr/>
                    <a:lstStyle/>
                    <a:p>
                      <a:pPr algn="ctr"/>
                      <a:r>
                        <a:rPr lang="en-US" sz="1400" b="0" dirty="0">
                          <a:solidFill>
                            <a:sysClr val="windowText" lastClr="000000"/>
                          </a:solidFill>
                        </a:rPr>
                        <a:t>Manufacturer, model, designation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56658">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96972">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47350">
                <a:tc>
                  <a:txBody>
                    <a:bodyPr/>
                    <a:lstStyle/>
                    <a:p>
                      <a:pPr algn="ctr"/>
                      <a:r>
                        <a:rPr lang="en-US" sz="1400" b="0" dirty="0">
                          <a:solidFill>
                            <a:sysClr val="windowText" lastClr="000000"/>
                          </a:solidFill>
                        </a:rPr>
                        <a:t>Date of one-point QC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60120">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3" name="Picture Placeholder 2">
            <a:extLst>
              <a:ext uri="{FF2B5EF4-FFF2-40B4-BE49-F238E27FC236}">
                <a16:creationId xmlns:a16="http://schemas.microsoft.com/office/drawing/2014/main" id="{E496A7F8-43F8-4BAA-ACE7-4F2FD405C445}"/>
              </a:ext>
            </a:extLst>
          </p:cNvPr>
          <p:cNvSpPr>
            <a:spLocks noGrp="1"/>
          </p:cNvSpPr>
          <p:nvPr>
            <p:ph type="pic" sz="quarter" idx="13"/>
          </p:nvPr>
        </p:nvSpPr>
        <p:spPr/>
      </p:sp>
      <p:sp>
        <p:nvSpPr>
          <p:cNvPr id="7" name="Text Placeholder 6">
            <a:extLst>
              <a:ext uri="{FF2B5EF4-FFF2-40B4-BE49-F238E27FC236}">
                <a16:creationId xmlns:a16="http://schemas.microsoft.com/office/drawing/2014/main" id="{1F867A50-C366-451C-B510-1358A8E03B8F}"/>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A96546AC-36CF-4A51-A082-C4DB57591699}"/>
              </a:ext>
            </a:extLst>
          </p:cNvPr>
          <p:cNvSpPr>
            <a:spLocks noGrp="1"/>
          </p:cNvSpPr>
          <p:nvPr>
            <p:ph type="body" sz="quarter" idx="14"/>
          </p:nvPr>
        </p:nvSpPr>
        <p:spPr/>
        <p:txBody>
          <a:bodyPr/>
          <a:lstStyle/>
          <a:p>
            <a:endParaRPr lang="en-US"/>
          </a:p>
        </p:txBody>
      </p:sp>
      <p:graphicFrame>
        <p:nvGraphicFramePr>
          <p:cNvPr id="35" name="Table 18">
            <a:extLst>
              <a:ext uri="{FF2B5EF4-FFF2-40B4-BE49-F238E27FC236}">
                <a16:creationId xmlns:a16="http://schemas.microsoft.com/office/drawing/2014/main" id="{6DF357B0-8F33-4B02-9F6B-ADE1F09EFCF0}"/>
              </a:ext>
            </a:extLst>
          </p:cNvPr>
          <p:cNvGraphicFramePr>
            <a:graphicFrameLocks noGrp="1"/>
          </p:cNvGraphicFramePr>
          <p:nvPr>
            <p:extLst>
              <p:ext uri="{D42A27DB-BD31-4B8C-83A1-F6EECF244321}">
                <p14:modId xmlns:p14="http://schemas.microsoft.com/office/powerpoint/2010/main" val="2209674614"/>
              </p:ext>
            </p:extLst>
          </p:nvPr>
        </p:nvGraphicFramePr>
        <p:xfrm>
          <a:off x="5524957" y="2883432"/>
          <a:ext cx="4448804"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855028">
                  <a:extLst>
                    <a:ext uri="{9D8B030D-6E8A-4147-A177-3AD203B41FA5}">
                      <a16:colId xmlns:a16="http://schemas.microsoft.com/office/drawing/2014/main" val="1546040442"/>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4">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mn-lt"/>
                        </a:rPr>
                        <a:t>Brief summary of issues</a:t>
                      </a:r>
                      <a:endParaRPr lang="en-US" sz="14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sp>
        <p:nvSpPr>
          <p:cNvPr id="30" name="TextBox 29">
            <a:extLst>
              <a:ext uri="{FF2B5EF4-FFF2-40B4-BE49-F238E27FC236}">
                <a16:creationId xmlns:a16="http://schemas.microsoft.com/office/drawing/2014/main" id="{A2D77594-2445-4225-AAB3-DD03D2190BCC}"/>
              </a:ext>
            </a:extLst>
          </p:cNvPr>
          <p:cNvSpPr txBox="1"/>
          <p:nvPr/>
        </p:nvSpPr>
        <p:spPr>
          <a:xfrm>
            <a:off x="4201764" y="11367235"/>
            <a:ext cx="2775108" cy="276999"/>
          </a:xfrm>
          <a:prstGeom prst="rect">
            <a:avLst/>
          </a:prstGeom>
          <a:noFill/>
        </p:spPr>
        <p:txBody>
          <a:bodyPr wrap="square" rtlCol="0">
            <a:spAutoFit/>
          </a:bodyPr>
          <a:lstStyle/>
          <a:p>
            <a:pPr algn="ctr"/>
            <a:r>
              <a:rPr lang="en-US" sz="1200" dirty="0">
                <a:latin typeface="+mj-lt"/>
              </a:rPr>
              <a:t>Sensor-Reference Accuracy</a:t>
            </a:r>
          </a:p>
        </p:txBody>
      </p:sp>
      <p:sp>
        <p:nvSpPr>
          <p:cNvPr id="36" name="TextBox 35">
            <a:extLst>
              <a:ext uri="{FF2B5EF4-FFF2-40B4-BE49-F238E27FC236}">
                <a16:creationId xmlns:a16="http://schemas.microsoft.com/office/drawing/2014/main" id="{065A6948-117F-411E-8E28-3ED7AE76C02C}"/>
              </a:ext>
            </a:extLst>
          </p:cNvPr>
          <p:cNvSpPr txBox="1"/>
          <p:nvPr/>
        </p:nvSpPr>
        <p:spPr>
          <a:xfrm>
            <a:off x="11446946" y="11365430"/>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37" name="Straight Connector 36">
            <a:extLst>
              <a:ext uri="{FF2B5EF4-FFF2-40B4-BE49-F238E27FC236}">
                <a16:creationId xmlns:a16="http://schemas.microsoft.com/office/drawing/2014/main" id="{BA91ED46-450E-422B-82B0-7521500F99BF}"/>
              </a:ext>
            </a:extLst>
          </p:cNvPr>
          <p:cNvCxnSpPr>
            <a:cxnSpLocks/>
          </p:cNvCxnSpPr>
          <p:nvPr/>
        </p:nvCxnSpPr>
        <p:spPr>
          <a:xfrm>
            <a:off x="846049" y="11627783"/>
            <a:ext cx="9127712"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6BEED57-11C2-4F5D-A959-3D049619A392}"/>
              </a:ext>
            </a:extLst>
          </p:cNvPr>
          <p:cNvCxnSpPr>
            <a:cxnSpLocks/>
          </p:cNvCxnSpPr>
          <p:nvPr/>
        </p:nvCxnSpPr>
        <p:spPr>
          <a:xfrm>
            <a:off x="10253625" y="11627783"/>
            <a:ext cx="437469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F743469-166C-43F4-B305-55FC5CDEA4DB}"/>
              </a:ext>
            </a:extLst>
          </p:cNvPr>
          <p:cNvSpPr txBox="1"/>
          <p:nvPr/>
        </p:nvSpPr>
        <p:spPr>
          <a:xfrm>
            <a:off x="6741191" y="2566960"/>
            <a:ext cx="2016336" cy="273921"/>
          </a:xfrm>
          <a:prstGeom prst="rect">
            <a:avLst/>
          </a:prstGeom>
          <a:solidFill>
            <a:schemeClr val="bg1"/>
          </a:solidFill>
        </p:spPr>
        <p:txBody>
          <a:bodyPr wrap="square" tIns="0" bIns="0" rtlCol="0" anchor="ctr">
            <a:spAutoFit/>
          </a:bodyPr>
          <a:lstStyle/>
          <a:p>
            <a:pPr algn="ctr"/>
            <a:r>
              <a:rPr lang="en-US" sz="1780" dirty="0">
                <a:latin typeface="+mj-lt"/>
              </a:rPr>
              <a:t>Deployment Details  </a:t>
            </a:r>
          </a:p>
        </p:txBody>
      </p:sp>
      <p:sp>
        <p:nvSpPr>
          <p:cNvPr id="40" name="TextBox 39">
            <a:extLst>
              <a:ext uri="{FF2B5EF4-FFF2-40B4-BE49-F238E27FC236}">
                <a16:creationId xmlns:a16="http://schemas.microsoft.com/office/drawing/2014/main" id="{2AF2BAA6-8457-4927-9CC5-DE177B8B69EC}"/>
              </a:ext>
            </a:extLst>
          </p:cNvPr>
          <p:cNvSpPr txBox="1"/>
          <p:nvPr/>
        </p:nvSpPr>
        <p:spPr>
          <a:xfrm>
            <a:off x="10666475" y="7175914"/>
            <a:ext cx="3835337" cy="274242"/>
          </a:xfrm>
          <a:prstGeom prst="rect">
            <a:avLst/>
          </a:prstGeom>
          <a:solidFill>
            <a:schemeClr val="bg1"/>
          </a:solidFill>
        </p:spPr>
        <p:txBody>
          <a:bodyPr wrap="square" tIns="0" bIns="0" rtlCol="0" anchor="ctr">
            <a:spAutoFit/>
          </a:bodyPr>
          <a:lstStyle/>
          <a:p>
            <a:pPr algn="ctr"/>
            <a:r>
              <a:rPr lang="en-US" sz="1782" dirty="0">
                <a:latin typeface="+mj-lt"/>
              </a:rPr>
              <a:t>Scatter Plot: Comparison to FRM/FEM</a:t>
            </a:r>
          </a:p>
        </p:txBody>
      </p:sp>
      <p:sp>
        <p:nvSpPr>
          <p:cNvPr id="41" name="TextBox 40">
            <a:extLst>
              <a:ext uri="{FF2B5EF4-FFF2-40B4-BE49-F238E27FC236}">
                <a16:creationId xmlns:a16="http://schemas.microsoft.com/office/drawing/2014/main" id="{0F474FC7-02F4-404D-9940-764CD7158885}"/>
              </a:ext>
            </a:extLst>
          </p:cNvPr>
          <p:cNvSpPr txBox="1"/>
          <p:nvPr/>
        </p:nvSpPr>
        <p:spPr>
          <a:xfrm>
            <a:off x="3564315" y="7174713"/>
            <a:ext cx="3691180" cy="273921"/>
          </a:xfrm>
          <a:prstGeom prst="rect">
            <a:avLst/>
          </a:prstGeom>
          <a:solidFill>
            <a:schemeClr val="bg1"/>
          </a:solidFill>
        </p:spPr>
        <p:txBody>
          <a:bodyPr wrap="square" tIns="0" bIns="0" rtlCol="0" anchor="ctr">
            <a:spAutoFit/>
          </a:bodyPr>
          <a:lstStyle/>
          <a:p>
            <a:pPr algn="ctr"/>
            <a:r>
              <a:rPr lang="en-US" sz="1780" dirty="0">
                <a:latin typeface="+mj-lt"/>
              </a:rPr>
              <a:t>Time Series Plot: 1-hour </a:t>
            </a:r>
            <a:r>
              <a:rPr lang="en-US" sz="1780">
                <a:latin typeface="+mj-lt"/>
              </a:rPr>
              <a:t>averaged SO</a:t>
            </a:r>
            <a:r>
              <a:rPr lang="en-US" sz="1780" baseline="-25000">
                <a:latin typeface="+mj-lt"/>
              </a:rPr>
              <a:t>2</a:t>
            </a:r>
            <a:endParaRPr lang="en-US" sz="1780" dirty="0">
              <a:latin typeface="+mj-lt"/>
            </a:endParaRPr>
          </a:p>
        </p:txBody>
      </p:sp>
      <p:sp>
        <p:nvSpPr>
          <p:cNvPr id="42" name="TextBox 41">
            <a:extLst>
              <a:ext uri="{FF2B5EF4-FFF2-40B4-BE49-F238E27FC236}">
                <a16:creationId xmlns:a16="http://schemas.microsoft.com/office/drawing/2014/main" id="{18484809-7DAC-4F5B-9B73-CA26F7A92456}"/>
              </a:ext>
            </a:extLst>
          </p:cNvPr>
          <p:cNvSpPr txBox="1"/>
          <p:nvPr/>
        </p:nvSpPr>
        <p:spPr>
          <a:xfrm>
            <a:off x="6632255" y="11099865"/>
            <a:ext cx="2280285" cy="273921"/>
          </a:xfrm>
          <a:prstGeom prst="rect">
            <a:avLst/>
          </a:prstGeom>
          <a:solidFill>
            <a:schemeClr val="bg1"/>
          </a:solidFill>
        </p:spPr>
        <p:txBody>
          <a:bodyPr wrap="square" tIns="0" bIns="0" rtlCol="0" anchor="ctr">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43" name="TextBox 42">
            <a:extLst>
              <a:ext uri="{FF2B5EF4-FFF2-40B4-BE49-F238E27FC236}">
                <a16:creationId xmlns:a16="http://schemas.microsoft.com/office/drawing/2014/main" id="{8A3FBCAF-6965-4D6E-AD07-E5FE48AF372D}"/>
              </a:ext>
            </a:extLst>
          </p:cNvPr>
          <p:cNvSpPr txBox="1"/>
          <p:nvPr/>
        </p:nvSpPr>
        <p:spPr>
          <a:xfrm>
            <a:off x="1615174" y="15520953"/>
            <a:ext cx="4491366" cy="273921"/>
          </a:xfrm>
          <a:prstGeom prst="rect">
            <a:avLst/>
          </a:prstGeom>
          <a:solidFill>
            <a:schemeClr val="bg1"/>
          </a:solidFill>
        </p:spPr>
        <p:txBody>
          <a:bodyPr wrap="square" tIns="0" bIns="0" rtlCol="0" anchor="ctr">
            <a:spAutoFit/>
          </a:bodyPr>
          <a:lstStyle/>
          <a:p>
            <a:pPr algn="ctr"/>
            <a:r>
              <a:rPr lang="en-US" sz="1780" dirty="0">
                <a:latin typeface="+mj-lt"/>
              </a:rPr>
              <a:t>Meteorological Conditions During Deployment</a:t>
            </a:r>
          </a:p>
        </p:txBody>
      </p:sp>
      <p:sp>
        <p:nvSpPr>
          <p:cNvPr id="44" name="TextBox 43">
            <a:extLst>
              <a:ext uri="{FF2B5EF4-FFF2-40B4-BE49-F238E27FC236}">
                <a16:creationId xmlns:a16="http://schemas.microsoft.com/office/drawing/2014/main" id="{60A46A6F-182B-4E8B-9E36-193C131C21E5}"/>
              </a:ext>
            </a:extLst>
          </p:cNvPr>
          <p:cNvSpPr txBox="1"/>
          <p:nvPr/>
        </p:nvSpPr>
        <p:spPr>
          <a:xfrm>
            <a:off x="10022725" y="15520953"/>
            <a:ext cx="2496575" cy="273921"/>
          </a:xfrm>
          <a:prstGeom prst="rect">
            <a:avLst/>
          </a:prstGeom>
          <a:solidFill>
            <a:schemeClr val="bg1"/>
          </a:solidFill>
        </p:spPr>
        <p:txBody>
          <a:bodyPr wrap="square" tIns="0" bIns="0" rtlCol="0" anchor="ctr">
            <a:spAutoFit/>
          </a:bodyPr>
          <a:lstStyle/>
          <a:p>
            <a:pPr algn="ctr"/>
            <a:r>
              <a:rPr lang="en-US" sz="1780" dirty="0">
                <a:latin typeface="+mj-lt"/>
              </a:rPr>
              <a:t>Meteorological Influence</a:t>
            </a:r>
          </a:p>
        </p:txBody>
      </p:sp>
      <p:graphicFrame>
        <p:nvGraphicFramePr>
          <p:cNvPr id="45" name="Table 18">
            <a:extLst>
              <a:ext uri="{FF2B5EF4-FFF2-40B4-BE49-F238E27FC236}">
                <a16:creationId xmlns:a16="http://schemas.microsoft.com/office/drawing/2014/main" id="{A79020BE-AAD4-48A5-B9A9-07365A2E98FE}"/>
              </a:ext>
            </a:extLst>
          </p:cNvPr>
          <p:cNvGraphicFramePr>
            <a:graphicFrameLocks noGrp="1"/>
          </p:cNvGraphicFramePr>
          <p:nvPr>
            <p:extLst>
              <p:ext uri="{D42A27DB-BD31-4B8C-83A1-F6EECF244321}">
                <p14:modId xmlns:p14="http://schemas.microsoft.com/office/powerpoint/2010/main" val="1520654530"/>
              </p:ext>
            </p:extLst>
          </p:nvPr>
        </p:nvGraphicFramePr>
        <p:xfrm>
          <a:off x="7655757" y="18269712"/>
          <a:ext cx="4636008" cy="1030064"/>
        </p:xfrm>
        <a:graphic>
          <a:graphicData uri="http://schemas.openxmlformats.org/drawingml/2006/table">
            <a:tbl>
              <a:tblPr firstRow="1" bandRow="1">
                <a:tableStyleId>{69CF1AB2-1976-4502-BF36-3FF5EA218861}</a:tableStyleId>
              </a:tblPr>
              <a:tblGrid>
                <a:gridCol w="3968496">
                  <a:extLst>
                    <a:ext uri="{9D8B030D-6E8A-4147-A177-3AD203B41FA5}">
                      <a16:colId xmlns:a16="http://schemas.microsoft.com/office/drawing/2014/main" val="3814208030"/>
                    </a:ext>
                  </a:extLst>
                </a:gridCol>
                <a:gridCol w="667512">
                  <a:extLst>
                    <a:ext uri="{9D8B030D-6E8A-4147-A177-3AD203B41FA5}">
                      <a16:colId xmlns:a16="http://schemas.microsoft.com/office/drawing/2014/main" val="1546040442"/>
                    </a:ext>
                  </a:extLst>
                </a:gridCol>
              </a:tblGrid>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a:solidFill>
                            <a:sysClr val="windowText" lastClr="000000"/>
                          </a:solidFill>
                        </a:rPr>
                        <a:t>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46" name="Table 18">
            <a:extLst>
              <a:ext uri="{FF2B5EF4-FFF2-40B4-BE49-F238E27FC236}">
                <a16:creationId xmlns:a16="http://schemas.microsoft.com/office/drawing/2014/main" id="{B64AAB24-2C93-4F45-972A-AA6B1CED1F72}"/>
              </a:ext>
            </a:extLst>
          </p:cNvPr>
          <p:cNvGraphicFramePr>
            <a:graphicFrameLocks noGrp="1"/>
          </p:cNvGraphicFramePr>
          <p:nvPr>
            <p:extLst>
              <p:ext uri="{D42A27DB-BD31-4B8C-83A1-F6EECF244321}">
                <p14:modId xmlns:p14="http://schemas.microsoft.com/office/powerpoint/2010/main" val="2926711833"/>
              </p:ext>
            </p:extLst>
          </p:nvPr>
        </p:nvGraphicFramePr>
        <p:xfrm>
          <a:off x="1543751" y="18269712"/>
          <a:ext cx="4634212" cy="1030064"/>
        </p:xfrm>
        <a:graphic>
          <a:graphicData uri="http://schemas.openxmlformats.org/drawingml/2006/table">
            <a:tbl>
              <a:tblPr firstRow="1" bandRow="1">
                <a:tableStyleId>{69CF1AB2-1976-4502-BF36-3FF5EA218861}</a:tableStyleId>
              </a:tblPr>
              <a:tblGrid>
                <a:gridCol w="3965532">
                  <a:extLst>
                    <a:ext uri="{9D8B030D-6E8A-4147-A177-3AD203B41FA5}">
                      <a16:colId xmlns:a16="http://schemas.microsoft.com/office/drawing/2014/main" val="3814208030"/>
                    </a:ext>
                  </a:extLst>
                </a:gridCol>
                <a:gridCol w="66868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1-hr periods outside sensor manufacture-listed temperature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algn="l"/>
                      <a:r>
                        <a:rPr lang="en-US" sz="1100" b="0" dirty="0">
                          <a:solidFill>
                            <a:sysClr val="windowText" lastClr="000000"/>
                          </a:solidFill>
                        </a:rPr>
                        <a:t>Number of 1-hr periods outside sensor manufacture-listed relative humidity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2552CA-E9B4-457D-8B68-179D7461EB2D}"/>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4" name="Picture Placeholder 3">
            <a:extLst>
              <a:ext uri="{FF2B5EF4-FFF2-40B4-BE49-F238E27FC236}">
                <a16:creationId xmlns:a16="http://schemas.microsoft.com/office/drawing/2014/main" id="{6692EA42-EB5D-4422-9089-993AB136B2A6}"/>
              </a:ext>
            </a:extLst>
          </p:cNvPr>
          <p:cNvSpPr>
            <a:spLocks noGrp="1"/>
          </p:cNvSpPr>
          <p:nvPr>
            <p:ph type="pic" sz="quarter" idx="13"/>
          </p:nvPr>
        </p:nvSpPr>
        <p:spPr/>
      </p:sp>
      <p:sp>
        <p:nvSpPr>
          <p:cNvPr id="9" name="Text Placeholder 8">
            <a:extLst>
              <a:ext uri="{FF2B5EF4-FFF2-40B4-BE49-F238E27FC236}">
                <a16:creationId xmlns:a16="http://schemas.microsoft.com/office/drawing/2014/main" id="{5A97FEA4-A915-4FBD-B17A-D47AA1C1C52F}"/>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64EE5381-67C9-4DEA-ACDB-E9F8D6D7F4BE}"/>
              </a:ext>
            </a:extLst>
          </p:cNvPr>
          <p:cNvSpPr>
            <a:spLocks noGrp="1"/>
          </p:cNvSpPr>
          <p:nvPr>
            <p:ph type="body" sz="quarter" idx="14"/>
          </p:nvPr>
        </p:nvSpPr>
        <p:spPr/>
        <p:txBody>
          <a:bodyPr/>
          <a:lstStyle/>
          <a:p>
            <a:endParaRPr lang="en-US"/>
          </a:p>
        </p:txBody>
      </p:sp>
      <p:sp>
        <p:nvSpPr>
          <p:cNvPr id="5" name="TextBox 4">
            <a:extLst>
              <a:ext uri="{FF2B5EF4-FFF2-40B4-BE49-F238E27FC236}">
                <a16:creationId xmlns:a16="http://schemas.microsoft.com/office/drawing/2014/main" id="{CA368A03-BB5B-4890-85C6-EC0F1DF408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13" name="TextBox 12">
            <a:extLst>
              <a:ext uri="{FF2B5EF4-FFF2-40B4-BE49-F238E27FC236}">
                <a16:creationId xmlns:a16="http://schemas.microsoft.com/office/drawing/2014/main" id="{9783E1DF-0543-42B1-8E48-C0FAB8A1F37F}"/>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14" name="Straight Connector 13">
            <a:extLst>
              <a:ext uri="{FF2B5EF4-FFF2-40B4-BE49-F238E27FC236}">
                <a16:creationId xmlns:a16="http://schemas.microsoft.com/office/drawing/2014/main" id="{EFF94CB7-8F9A-4B66-8A04-9646E38B70F2}"/>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FBCA8259-4FB6-42FD-AB91-6E8235005AB8}"/>
              </a:ext>
            </a:extLst>
          </p:cNvPr>
          <p:cNvGraphicFramePr>
            <a:graphicFrameLocks noGrp="1"/>
          </p:cNvGraphicFramePr>
          <p:nvPr>
            <p:extLst>
              <p:ext uri="{D42A27DB-BD31-4B8C-83A1-F6EECF244321}">
                <p14:modId xmlns:p14="http://schemas.microsoft.com/office/powerpoint/2010/main" val="2450581943"/>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677627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9f62856-1543-49d4-a736-4569d363f533"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2.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3.xml><?xml version="1.0" encoding="utf-8"?>
<ds:datastoreItem xmlns:ds="http://schemas.openxmlformats.org/officeDocument/2006/customXml" ds:itemID="{9D969709-82DA-4F6F-85CB-B966EACA0A33}">
  <ds:schemaRefs>
    <ds:schemaRef ds:uri="Microsoft.SharePoint.Taxonomy.ContentTypeSync"/>
  </ds:schemaRefs>
</ds:datastoreItem>
</file>

<file path=customXml/itemProps4.xml><?xml version="1.0" encoding="utf-8"?>
<ds:datastoreItem xmlns:ds="http://schemas.openxmlformats.org/officeDocument/2006/customXml" ds:itemID="{1DA0D606-E9FB-46FF-A65C-4208D58FB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5807</TotalTime>
  <Words>413</Words>
  <Application>Microsoft Office PowerPoint</Application>
  <PresentationFormat>Custom</PresentationFormat>
  <Paragraphs>75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Kumar, Menaka</cp:lastModifiedBy>
  <cp:revision>133</cp:revision>
  <cp:lastPrinted>2020-04-03T13:22:14Z</cp:lastPrinted>
  <dcterms:created xsi:type="dcterms:W3CDTF">2020-03-04T15:35:10Z</dcterms:created>
  <dcterms:modified xsi:type="dcterms:W3CDTF">2024-05-30T18:51:46Z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