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100" d="100"/>
          <a:sy n="100" d="100"/>
        </p:scale>
        <p:origin x="-942" y="-1458"/>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docChgLst>
    <pc:chgData name="Frederick, Samuel" userId="090dec4f-7d84-4616-bef6-b2226d1b24c4" providerId="ADAL" clId="{360A67A5-37B6-4E00-A191-96F89693057C}"/>
    <pc:docChg chg="undo redo custSel modSld modMainMaster">
      <pc:chgData name="Frederick, Samuel" userId="090dec4f-7d84-4616-bef6-b2226d1b24c4" providerId="ADAL" clId="{360A67A5-37B6-4E00-A191-96F89693057C}" dt="2021-06-25T17:48:28.005" v="167" actId="478"/>
      <pc:docMkLst>
        <pc:docMk/>
      </pc:docMkLst>
      <pc:sldChg chg="addSp delSp modSp mod">
        <pc:chgData name="Frederick, Samuel" userId="090dec4f-7d84-4616-bef6-b2226d1b24c4" providerId="ADAL" clId="{360A67A5-37B6-4E00-A191-96F89693057C}" dt="2021-06-25T17:48:28.005" v="167" actId="478"/>
        <pc:sldMkLst>
          <pc:docMk/>
          <pc:sldMk cId="1609848839" sldId="256"/>
        </pc:sldMkLst>
        <pc:spChg chg="del">
          <ac:chgData name="Frederick, Samuel" userId="090dec4f-7d84-4616-bef6-b2226d1b24c4" providerId="ADAL" clId="{360A67A5-37B6-4E00-A191-96F89693057C}" dt="2021-06-25T17:35:06.925" v="4"/>
          <ac:spMkLst>
            <pc:docMk/>
            <pc:sldMk cId="1609848839" sldId="256"/>
            <ac:spMk id="2" creationId="{D3BBE3C6-F1E4-4D42-8855-1B38098D718D}"/>
          </ac:spMkLst>
        </pc:spChg>
        <pc:spChg chg="add mod">
          <ac:chgData name="Frederick, Samuel" userId="090dec4f-7d84-4616-bef6-b2226d1b24c4" providerId="ADAL" clId="{360A67A5-37B6-4E00-A191-96F89693057C}" dt="2021-06-25T17:35:06.925" v="4"/>
          <ac:spMkLst>
            <pc:docMk/>
            <pc:sldMk cId="1609848839" sldId="256"/>
            <ac:spMk id="3" creationId="{E496A7F8-43F8-4BAA-ACE7-4F2FD405C445}"/>
          </ac:spMkLst>
        </pc:spChg>
        <pc:spChg chg="del">
          <ac:chgData name="Frederick, Samuel" userId="090dec4f-7d84-4616-bef6-b2226d1b24c4" providerId="ADAL" clId="{360A67A5-37B6-4E00-A191-96F89693057C}" dt="2021-06-25T17:35:06.925" v="4"/>
          <ac:spMkLst>
            <pc:docMk/>
            <pc:sldMk cId="1609848839" sldId="256"/>
            <ac:spMk id="4" creationId="{C1F6EC70-09A5-49CF-8C1A-8D0EB117AC03}"/>
          </ac:spMkLst>
        </pc:spChg>
        <pc:spChg chg="del">
          <ac:chgData name="Frederick, Samuel" userId="090dec4f-7d84-4616-bef6-b2226d1b24c4" providerId="ADAL" clId="{360A67A5-37B6-4E00-A191-96F89693057C}" dt="2021-06-25T17:35:06.925" v="4"/>
          <ac:spMkLst>
            <pc:docMk/>
            <pc:sldMk cId="1609848839" sldId="256"/>
            <ac:spMk id="5" creationId="{59B1715C-505C-471D-AC7B-8D5512F1F59D}"/>
          </ac:spMkLst>
        </pc:spChg>
        <pc:spChg chg="add mod">
          <ac:chgData name="Frederick, Samuel" userId="090dec4f-7d84-4616-bef6-b2226d1b24c4" providerId="ADAL" clId="{360A67A5-37B6-4E00-A191-96F89693057C}" dt="2021-06-25T17:35:06.925" v="4"/>
          <ac:spMkLst>
            <pc:docMk/>
            <pc:sldMk cId="1609848839" sldId="256"/>
            <ac:spMk id="6" creationId="{A96546AC-36CF-4A51-A082-C4DB57591699}"/>
          </ac:spMkLst>
        </pc:spChg>
        <pc:spChg chg="add mod">
          <ac:chgData name="Frederick, Samuel" userId="090dec4f-7d84-4616-bef6-b2226d1b24c4" providerId="ADAL" clId="{360A67A5-37B6-4E00-A191-96F89693057C}" dt="2021-06-25T17:35:06.925" v="4"/>
          <ac:spMkLst>
            <pc:docMk/>
            <pc:sldMk cId="1609848839" sldId="256"/>
            <ac:spMk id="7" creationId="{1F867A50-C366-451C-B510-1358A8E03B8F}"/>
          </ac:spMkLst>
        </pc:spChg>
        <pc:spChg chg="del mod">
          <ac:chgData name="Frederick, Samuel" userId="090dec4f-7d84-4616-bef6-b2226d1b24c4" providerId="ADAL" clId="{360A67A5-37B6-4E00-A191-96F89693057C}" dt="2021-06-25T17:44:02.034" v="115" actId="478"/>
          <ac:spMkLst>
            <pc:docMk/>
            <pc:sldMk cId="1609848839" sldId="256"/>
            <ac:spMk id="24" creationId="{E049956A-403C-4054-B4D6-AB0C98529660}"/>
          </ac:spMkLst>
        </pc:spChg>
        <pc:spChg chg="mod">
          <ac:chgData name="Frederick, Samuel" userId="090dec4f-7d84-4616-bef6-b2226d1b24c4" providerId="ADAL" clId="{360A67A5-37B6-4E00-A191-96F89693057C}" dt="2021-06-25T17:45:51.105" v="143" actId="1076"/>
          <ac:spMkLst>
            <pc:docMk/>
            <pc:sldMk cId="1609848839" sldId="256"/>
            <ac:spMk id="31" creationId="{C2D3D90C-F994-4CC3-8652-BCA3D4370ADC}"/>
          </ac:spMkLst>
        </pc:spChg>
        <pc:spChg chg="add mod">
          <ac:chgData name="Frederick, Samuel" userId="090dec4f-7d84-4616-bef6-b2226d1b24c4" providerId="ADAL" clId="{360A67A5-37B6-4E00-A191-96F89693057C}" dt="2021-06-25T17:48:21.649" v="166" actId="1076"/>
          <ac:spMkLst>
            <pc:docMk/>
            <pc:sldMk cId="1609848839" sldId="256"/>
            <ac:spMk id="34" creationId="{7D655D40-6DF2-4B90-8D9E-8C2B333DA162}"/>
          </ac:spMkLst>
        </pc:spChg>
        <pc:spChg chg="mod">
          <ac:chgData name="Frederick, Samuel" userId="090dec4f-7d84-4616-bef6-b2226d1b24c4" providerId="ADAL" clId="{360A67A5-37B6-4E00-A191-96F89693057C}" dt="2021-06-25T17:46:59.305" v="146" actId="1076"/>
          <ac:spMkLst>
            <pc:docMk/>
            <pc:sldMk cId="1609848839" sldId="256"/>
            <ac:spMk id="52" creationId="{C9375A12-4150-4C9A-A5FF-3226CB9B6B71}"/>
          </ac:spMkLst>
        </pc:spChg>
        <pc:graphicFrameChg chg="mod modGraphic">
          <ac:chgData name="Frederick, Samuel" userId="090dec4f-7d84-4616-bef6-b2226d1b24c4" providerId="ADAL" clId="{360A67A5-37B6-4E00-A191-96F89693057C}" dt="2021-06-25T17:37:23.694" v="30" actId="20577"/>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360A67A5-37B6-4E00-A191-96F89693057C}" dt="2021-06-25T17:37:01.740" v="20"/>
          <ac:graphicFrameMkLst>
            <pc:docMk/>
            <pc:sldMk cId="1609848839" sldId="256"/>
            <ac:graphicFrameMk id="30" creationId="{21A58A00-867E-4586-9E12-B610E1FDCE28}"/>
          </ac:graphicFrameMkLst>
        </pc:graphicFrameChg>
        <pc:graphicFrameChg chg="add mod modGraphic">
          <ac:chgData name="Frederick, Samuel" userId="090dec4f-7d84-4616-bef6-b2226d1b24c4" providerId="ADAL" clId="{360A67A5-37B6-4E00-A191-96F89693057C}" dt="2021-06-25T17:45:13.595" v="141" actId="20577"/>
          <ac:graphicFrameMkLst>
            <pc:docMk/>
            <pc:sldMk cId="1609848839" sldId="256"/>
            <ac:graphicFrameMk id="32" creationId="{B8FDD0E3-4EC8-4FB4-AAC5-E9C047C9329F}"/>
          </ac:graphicFrameMkLst>
        </pc:graphicFrameChg>
        <pc:graphicFrameChg chg="add mod">
          <ac:chgData name="Frederick, Samuel" userId="090dec4f-7d84-4616-bef6-b2226d1b24c4" providerId="ADAL" clId="{360A67A5-37B6-4E00-A191-96F89693057C}" dt="2021-06-25T17:43:43.265" v="111"/>
          <ac:graphicFrameMkLst>
            <pc:docMk/>
            <pc:sldMk cId="1609848839" sldId="256"/>
            <ac:graphicFrameMk id="33" creationId="{FF6CC21A-1E4F-4F2B-8F5A-10BA08714989}"/>
          </ac:graphicFrameMkLst>
        </pc:graphicFrameChg>
        <pc:graphicFrameChg chg="del mod">
          <ac:chgData name="Frederick, Samuel" userId="090dec4f-7d84-4616-bef6-b2226d1b24c4" providerId="ADAL" clId="{360A67A5-37B6-4E00-A191-96F89693057C}" dt="2021-06-25T17:43:34.700" v="109" actId="478"/>
          <ac:graphicFrameMkLst>
            <pc:docMk/>
            <pc:sldMk cId="1609848839" sldId="256"/>
            <ac:graphicFrameMk id="45" creationId="{CF285BA3-2F77-44D6-A90D-FA09A3ABA0E1}"/>
          </ac:graphicFrameMkLst>
        </pc:graphicFrameChg>
        <pc:graphicFrameChg chg="del">
          <ac:chgData name="Frederick, Samuel" userId="090dec4f-7d84-4616-bef6-b2226d1b24c4" providerId="ADAL" clId="{360A67A5-37B6-4E00-A191-96F89693057C}" dt="2021-06-25T17:43:36.491" v="110" actId="478"/>
          <ac:graphicFrameMkLst>
            <pc:docMk/>
            <pc:sldMk cId="1609848839" sldId="256"/>
            <ac:graphicFrameMk id="48" creationId="{AEF6C188-35F2-47DE-9D82-969D34B1EECF}"/>
          </ac:graphicFrameMkLst>
        </pc:graphicFrameChg>
        <pc:graphicFrameChg chg="mod">
          <ac:chgData name="Frederick, Samuel" userId="090dec4f-7d84-4616-bef6-b2226d1b24c4" providerId="ADAL" clId="{360A67A5-37B6-4E00-A191-96F89693057C}" dt="2021-06-25T17:36:28.360" v="10"/>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360A67A5-37B6-4E00-A191-96F89693057C}" dt="2021-06-25T17:43:31.759" v="108" actId="20577"/>
          <ac:graphicFrameMkLst>
            <pc:docMk/>
            <pc:sldMk cId="1609848839" sldId="256"/>
            <ac:graphicFrameMk id="56" creationId="{957E01A2-5E7D-419F-9E4A-7EC900B83EF7}"/>
          </ac:graphicFrameMkLst>
        </pc:graphicFrameChg>
        <pc:cxnChg chg="add del mod">
          <ac:chgData name="Frederick, Samuel" userId="090dec4f-7d84-4616-bef6-b2226d1b24c4" providerId="ADAL" clId="{360A67A5-37B6-4E00-A191-96F89693057C}" dt="2021-06-25T17:48:28.005" v="167" actId="478"/>
          <ac:cxnSpMkLst>
            <pc:docMk/>
            <pc:sldMk cId="1609848839" sldId="256"/>
            <ac:cxnSpMk id="9" creationId="{26AAFB8C-FD3F-4C54-BEF5-72647006D2F7}"/>
          </ac:cxnSpMkLst>
        </pc:cxnChg>
      </pc:sldChg>
      <pc:sldChg chg="addSp delSp modSp mod">
        <pc:chgData name="Frederick, Samuel" userId="090dec4f-7d84-4616-bef6-b2226d1b24c4" providerId="ADAL" clId="{360A67A5-37B6-4E00-A191-96F89693057C}" dt="2021-06-25T17:35:46.375" v="8"/>
        <pc:sldMkLst>
          <pc:docMk/>
          <pc:sldMk cId="677627962" sldId="260"/>
        </pc:sldMkLst>
        <pc:spChg chg="mod">
          <ac:chgData name="Frederick, Samuel" userId="090dec4f-7d84-4616-bef6-b2226d1b24c4" providerId="ADAL" clId="{360A67A5-37B6-4E00-A191-96F89693057C}" dt="2021-06-25T17:35:10.147" v="5"/>
          <ac:spMkLst>
            <pc:docMk/>
            <pc:sldMk cId="677627962" sldId="260"/>
            <ac:spMk id="2" creationId="{5D2552CA-E9B4-457D-8B68-179D7461EB2D}"/>
          </ac:spMkLst>
        </pc:spChg>
        <pc:spChg chg="del">
          <ac:chgData name="Frederick, Samuel" userId="090dec4f-7d84-4616-bef6-b2226d1b24c4" providerId="ADAL" clId="{360A67A5-37B6-4E00-A191-96F89693057C}" dt="2021-06-25T17:35:10.147" v="5"/>
          <ac:spMkLst>
            <pc:docMk/>
            <pc:sldMk cId="677627962" sldId="260"/>
            <ac:spMk id="3" creationId="{4BE0F3C0-76E9-4BB6-BD59-BD00B774211E}"/>
          </ac:spMkLst>
        </pc:spChg>
        <pc:spChg chg="add mod">
          <ac:chgData name="Frederick, Samuel" userId="090dec4f-7d84-4616-bef6-b2226d1b24c4" providerId="ADAL" clId="{360A67A5-37B6-4E00-A191-96F89693057C}" dt="2021-06-25T17:35:10.147" v="5"/>
          <ac:spMkLst>
            <pc:docMk/>
            <pc:sldMk cId="677627962" sldId="260"/>
            <ac:spMk id="4" creationId="{6692EA42-EB5D-4422-9089-993AB136B2A6}"/>
          </ac:spMkLst>
        </pc:spChg>
        <pc:spChg chg="mod">
          <ac:chgData name="Frederick, Samuel" userId="090dec4f-7d84-4616-bef6-b2226d1b24c4" providerId="ADAL" clId="{360A67A5-37B6-4E00-A191-96F89693057C}" dt="2021-06-25T17:35:36.805" v="6"/>
          <ac:spMkLst>
            <pc:docMk/>
            <pc:sldMk cId="677627962" sldId="260"/>
            <ac:spMk id="5" creationId="{CA368A03-BB5B-4890-85C6-EC0F1DF40864}"/>
          </ac:spMkLst>
        </pc:spChg>
        <pc:spChg chg="del">
          <ac:chgData name="Frederick, Samuel" userId="090dec4f-7d84-4616-bef6-b2226d1b24c4" providerId="ADAL" clId="{360A67A5-37B6-4E00-A191-96F89693057C}" dt="2021-06-25T17:35:10.147" v="5"/>
          <ac:spMkLst>
            <pc:docMk/>
            <pc:sldMk cId="677627962" sldId="260"/>
            <ac:spMk id="6" creationId="{1FAC7418-B39F-48F7-A3F0-03D3E3D9F453}"/>
          </ac:spMkLst>
        </pc:spChg>
        <pc:spChg chg="del">
          <ac:chgData name="Frederick, Samuel" userId="090dec4f-7d84-4616-bef6-b2226d1b24c4" providerId="ADAL" clId="{360A67A5-37B6-4E00-A191-96F89693057C}" dt="2021-06-25T17:35:10.147" v="5"/>
          <ac:spMkLst>
            <pc:docMk/>
            <pc:sldMk cId="677627962" sldId="260"/>
            <ac:spMk id="7" creationId="{368CB50A-0C49-471D-870B-C34E5F12DC10}"/>
          </ac:spMkLst>
        </pc:spChg>
        <pc:spChg chg="add mod">
          <ac:chgData name="Frederick, Samuel" userId="090dec4f-7d84-4616-bef6-b2226d1b24c4" providerId="ADAL" clId="{360A67A5-37B6-4E00-A191-96F89693057C}" dt="2021-06-25T17:35:10.147" v="5"/>
          <ac:spMkLst>
            <pc:docMk/>
            <pc:sldMk cId="677627962" sldId="260"/>
            <ac:spMk id="8" creationId="{64EE5381-67C9-4DEA-ACDB-E9F8D6D7F4BE}"/>
          </ac:spMkLst>
        </pc:spChg>
        <pc:spChg chg="add mod">
          <ac:chgData name="Frederick, Samuel" userId="090dec4f-7d84-4616-bef6-b2226d1b24c4" providerId="ADAL" clId="{360A67A5-37B6-4E00-A191-96F89693057C}" dt="2021-06-25T17:35:10.147" v="5"/>
          <ac:spMkLst>
            <pc:docMk/>
            <pc:sldMk cId="677627962" sldId="260"/>
            <ac:spMk id="9" creationId="{5A97FEA4-A915-4FBD-B17A-D47AA1C1C52F}"/>
          </ac:spMkLst>
        </pc:spChg>
        <pc:graphicFrameChg chg="del">
          <ac:chgData name="Frederick, Samuel" userId="090dec4f-7d84-4616-bef6-b2226d1b24c4" providerId="ADAL" clId="{360A67A5-37B6-4E00-A191-96F89693057C}" dt="2021-06-25T17:35:46.207" v="7" actId="478"/>
          <ac:graphicFrameMkLst>
            <pc:docMk/>
            <pc:sldMk cId="677627962" sldId="260"/>
            <ac:graphicFrameMk id="12" creationId="{D41C8C22-744A-414D-A6F3-9BDC3E39EEDF}"/>
          </ac:graphicFrameMkLst>
        </pc:graphicFrameChg>
        <pc:graphicFrameChg chg="add mod">
          <ac:chgData name="Frederick, Samuel" userId="090dec4f-7d84-4616-bef6-b2226d1b24c4" providerId="ADAL" clId="{360A67A5-37B6-4E00-A191-96F89693057C}" dt="2021-06-25T17:35:46.375" v="8"/>
          <ac:graphicFrameMkLst>
            <pc:docMk/>
            <pc:sldMk cId="677627962" sldId="260"/>
            <ac:graphicFrameMk id="15" creationId="{FBCA8259-4FB6-42FD-AB91-6E8235005AB8}"/>
          </ac:graphicFrameMkLst>
        </pc:graphicFrameChg>
      </pc:sldChg>
      <pc:sldMasterChg chg="modSldLayout">
        <pc:chgData name="Frederick, Samuel" userId="090dec4f-7d84-4616-bef6-b2226d1b24c4" providerId="ADAL" clId="{360A67A5-37B6-4E00-A191-96F89693057C}" dt="2021-06-25T17:34:54.934" v="3"/>
        <pc:sldMasterMkLst>
          <pc:docMk/>
          <pc:sldMasterMk cId="1191321755" sldId="2147483684"/>
        </pc:sldMasterMkLst>
        <pc:sldLayoutChg chg="addSp delSp modSp mod">
          <pc:chgData name="Frederick, Samuel" userId="090dec4f-7d84-4616-bef6-b2226d1b24c4" providerId="ADAL" clId="{360A67A5-37B6-4E00-A191-96F89693057C}" dt="2021-06-25T17:34:54.934" v="3"/>
          <pc:sldLayoutMkLst>
            <pc:docMk/>
            <pc:sldMasterMk cId="1191321755" sldId="2147483684"/>
            <pc:sldLayoutMk cId="6746695" sldId="2147483685"/>
          </pc:sldLayoutMkLst>
          <pc:spChg chg="del">
            <ac:chgData name="Frederick, Samuel" userId="090dec4f-7d84-4616-bef6-b2226d1b24c4" providerId="ADAL" clId="{360A67A5-37B6-4E00-A191-96F89693057C}" dt="2021-06-25T17:34:54.370" v="2" actId="478"/>
            <ac:spMkLst>
              <pc:docMk/>
              <pc:sldMasterMk cId="1191321755" sldId="2147483684"/>
              <pc:sldLayoutMk cId="6746695" sldId="2147483685"/>
              <ac:spMk id="9" creationId="{7BC6E539-5244-48A9-9F4E-73EEB03CD7D7}"/>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0" creationId="{EBDB2795-E29B-423B-8CC3-2858E3CB59B9}"/>
            </ac:spMkLst>
          </pc:spChg>
          <pc:spChg chg="add mod">
            <ac:chgData name="Frederick, Samuel" userId="090dec4f-7d84-4616-bef6-b2226d1b24c4" providerId="ADAL" clId="{360A67A5-37B6-4E00-A191-96F89693057C}" dt="2021-06-25T17:34:54.934" v="3"/>
            <ac:spMkLst>
              <pc:docMk/>
              <pc:sldMasterMk cId="1191321755" sldId="2147483684"/>
              <pc:sldLayoutMk cId="6746695" sldId="2147483685"/>
              <ac:spMk id="11" creationId="{7BDC237D-E31E-45E6-81B6-ADE019B9D1D6}"/>
            </ac:spMkLst>
          </pc:spChg>
        </pc:sldLayoutChg>
        <pc:sldLayoutChg chg="addSp delSp modSp mod">
          <pc:chgData name="Frederick, Samuel" userId="090dec4f-7d84-4616-bef6-b2226d1b24c4" providerId="ADAL" clId="{360A67A5-37B6-4E00-A191-96F89693057C}" dt="2021-06-25T17:34:49.697" v="1"/>
          <pc:sldLayoutMkLst>
            <pc:docMk/>
            <pc:sldMasterMk cId="1191321755" sldId="2147483684"/>
            <pc:sldLayoutMk cId="45040622" sldId="2147483686"/>
          </pc:sldLayoutMkLst>
          <pc:spChg chg="del">
            <ac:chgData name="Frederick, Samuel" userId="090dec4f-7d84-4616-bef6-b2226d1b24c4" providerId="ADAL" clId="{360A67A5-37B6-4E00-A191-96F89693057C}" dt="2021-06-25T17:34:49.261" v="0" actId="478"/>
            <ac:spMkLst>
              <pc:docMk/>
              <pc:sldMasterMk cId="1191321755" sldId="2147483684"/>
              <pc:sldLayoutMk cId="45040622" sldId="2147483686"/>
              <ac:spMk id="5" creationId="{89D820F8-FAAC-4D4B-A90B-C8060CD41F76}"/>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0" creationId="{088473F9-9820-45EC-867C-E1BAE0A43123}"/>
            </ac:spMkLst>
          </pc:spChg>
          <pc:spChg chg="add mod">
            <ac:chgData name="Frederick, Samuel" userId="090dec4f-7d84-4616-bef6-b2226d1b24c4" providerId="ADAL" clId="{360A67A5-37B6-4E00-A191-96F89693057C}" dt="2021-06-25T17:34:49.697" v="1"/>
            <ac:spMkLst>
              <pc:docMk/>
              <pc:sldMasterMk cId="1191321755" sldId="2147483684"/>
              <pc:sldLayoutMk cId="45040622" sldId="2147483686"/>
              <ac:spMk id="11" creationId="{DFF07735-5A9D-461E-B236-B2EA294841B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5/12/2022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EBDB2795-E29B-423B-8CC3-2858E3CB59B9}"/>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7BDC237D-E31E-45E6-81B6-ADE019B9D1D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0" name="Text Placeholder 4">
            <a:extLst>
              <a:ext uri="{FF2B5EF4-FFF2-40B4-BE49-F238E27FC236}">
                <a16:creationId xmlns:a16="http://schemas.microsoft.com/office/drawing/2014/main" id="{088473F9-9820-45EC-867C-E1BAE0A43123}"/>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1" name="Rectangle: Rounded Corners 10">
            <a:extLst>
              <a:ext uri="{FF2B5EF4-FFF2-40B4-BE49-F238E27FC236}">
                <a16:creationId xmlns:a16="http://schemas.microsoft.com/office/drawing/2014/main" id="{DFF07735-5A9D-461E-B236-B2EA294841B6}"/>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1885850566"/>
              </p:ext>
            </p:extLst>
          </p:nvPr>
        </p:nvGraphicFramePr>
        <p:xfrm>
          <a:off x="726167" y="2879974"/>
          <a:ext cx="4522242" cy="4126992"/>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115568">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804672">
                <a:tc>
                  <a:txBody>
                    <a:bodyPr/>
                    <a:lstStyle/>
                    <a:p>
                      <a:pPr algn="ctr"/>
                      <a:r>
                        <a:rPr lang="en-US" sz="1400" b="0" dirty="0">
                          <a:solidFill>
                            <a:sysClr val="windowText" lastClr="000000"/>
                          </a:solidFill>
                        </a:rPr>
                        <a:t>Testing location </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8912">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484632">
                <a:tc>
                  <a:txBody>
                    <a:bodyPr/>
                    <a:lstStyle/>
                    <a:p>
                      <a:pPr algn="ctr"/>
                      <a:r>
                        <a:rPr lang="en-US" sz="1400" dirty="0">
                          <a:solidFill>
                            <a:sysClr val="windowText" lastClr="000000"/>
                          </a:solidFill>
                        </a:rPr>
                        <a:t>Sampling timeframe</a:t>
                      </a:r>
                      <a:endParaRPr lang="en-US" sz="1200" dirty="0">
                        <a:solidFill>
                          <a:sysClr val="windowText" lastClr="000000"/>
                        </a:solidFill>
                      </a:endParaRPr>
                    </a:p>
                    <a:p>
                      <a:pPr algn="ctr"/>
                      <a:r>
                        <a:rPr lang="en-US" sz="1200" dirty="0">
                          <a:solidFill>
                            <a:sysClr val="windowText" lastClr="000000"/>
                          </a:solidFill>
                        </a:rPr>
                        <a:t>(MM-DD-YY)</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20624">
                <a:tc>
                  <a:txBody>
                    <a:bodyPr/>
                    <a:lstStyle/>
                    <a:p>
                      <a:pPr algn="ctr"/>
                      <a:r>
                        <a:rPr lang="en-US" sz="1400" dirty="0">
                          <a:solidFill>
                            <a:sysClr val="windowText" lastClr="000000"/>
                          </a:solidFill>
                        </a:rPr>
                        <a:t>Sensor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22692231"/>
                  </a:ext>
                </a:extLst>
              </a:tr>
              <a:tr h="411480">
                <a:tc>
                  <a:txBody>
                    <a:bodyPr/>
                    <a:lstStyle/>
                    <a:p>
                      <a:pPr algn="ctr"/>
                      <a:r>
                        <a:rPr lang="en-US" sz="1400" dirty="0">
                          <a:solidFill>
                            <a:sysClr val="windowText" lastClr="000000"/>
                          </a:solidFill>
                        </a:rPr>
                        <a:t>Reference data source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589545946"/>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3137500743"/>
              </p:ext>
            </p:extLst>
          </p:nvPr>
        </p:nvGraphicFramePr>
        <p:xfrm>
          <a:off x="1310116" y="9772842"/>
          <a:ext cx="5602492" cy="1175556"/>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FRM/FEM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1-hr periods in FRM/FEM monitor measurements with a goal concentration ≥ 60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2711791964"/>
              </p:ext>
            </p:extLst>
          </p:nvPr>
        </p:nvGraphicFramePr>
        <p:xfrm>
          <a:off x="10253625" y="2879974"/>
          <a:ext cx="4522242" cy="4121306"/>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48056">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 designation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6012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3" name="Picture Placeholder 2">
            <a:extLst>
              <a:ext uri="{FF2B5EF4-FFF2-40B4-BE49-F238E27FC236}">
                <a16:creationId xmlns:a16="http://schemas.microsoft.com/office/drawing/2014/main" id="{E496A7F8-43F8-4BAA-ACE7-4F2FD405C445}"/>
              </a:ext>
            </a:extLst>
          </p:cNvPr>
          <p:cNvSpPr>
            <a:spLocks noGrp="1"/>
          </p:cNvSpPr>
          <p:nvPr>
            <p:ph type="pic" sz="quarter" idx="13"/>
          </p:nvPr>
        </p:nvSpPr>
        <p:spPr/>
      </p:sp>
      <p:sp>
        <p:nvSpPr>
          <p:cNvPr id="7" name="Text Placeholder 6">
            <a:extLst>
              <a:ext uri="{FF2B5EF4-FFF2-40B4-BE49-F238E27FC236}">
                <a16:creationId xmlns:a16="http://schemas.microsoft.com/office/drawing/2014/main" id="{1F867A50-C366-451C-B510-1358A8E03B8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A96546AC-36CF-4A51-A082-C4DB57591699}"/>
              </a:ext>
            </a:extLst>
          </p:cNvPr>
          <p:cNvSpPr>
            <a:spLocks noGrp="1"/>
          </p:cNvSpPr>
          <p:nvPr>
            <p:ph type="body" sz="quarter" idx="14"/>
          </p:nvPr>
        </p:nvSpPr>
        <p:spPr/>
        <p:txBody>
          <a:bodyPr/>
          <a:lstStyle/>
          <a:p>
            <a:endParaRPr lang="en-US"/>
          </a:p>
        </p:txBody>
      </p:sp>
      <p:graphicFrame>
        <p:nvGraphicFramePr>
          <p:cNvPr id="35" name="Table 18">
            <a:extLst>
              <a:ext uri="{FF2B5EF4-FFF2-40B4-BE49-F238E27FC236}">
                <a16:creationId xmlns:a16="http://schemas.microsoft.com/office/drawing/2014/main" id="{6DF357B0-8F33-4B02-9F6B-ADE1F09EFCF0}"/>
              </a:ext>
            </a:extLst>
          </p:cNvPr>
          <p:cNvGraphicFramePr>
            <a:graphicFrameLocks noGrp="1"/>
          </p:cNvGraphicFramePr>
          <p:nvPr>
            <p:extLst>
              <p:ext uri="{D42A27DB-BD31-4B8C-83A1-F6EECF244321}">
                <p14:modId xmlns:p14="http://schemas.microsoft.com/office/powerpoint/2010/main" val="2209674614"/>
              </p:ext>
            </p:extLst>
          </p:nvPr>
        </p:nvGraphicFramePr>
        <p:xfrm>
          <a:off x="5524957" y="2883432"/>
          <a:ext cx="4448804"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855028">
                  <a:extLst>
                    <a:ext uri="{9D8B030D-6E8A-4147-A177-3AD203B41FA5}">
                      <a16:colId xmlns:a16="http://schemas.microsoft.com/office/drawing/2014/main" val="1546040442"/>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4">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3">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lnL w="12700" cap="flat" cmpd="sng" algn="ctr">
                      <a:solidFill>
                        <a:schemeClr val="bg1"/>
                      </a:solidFill>
                      <a:prstDash val="solid"/>
                      <a:round/>
                      <a:headEnd type="none" w="med" len="med"/>
                      <a:tailEnd type="none" w="med" len="med"/>
                    </a:lnL>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ysClr val="windowText" lastClr="000000"/>
                          </a:solidFill>
                          <a:latin typeface="+mn-lt"/>
                        </a:rPr>
                        <a:t>Brief summary of issues</a:t>
                      </a:r>
                      <a:endParaRPr lang="en-US" sz="1400"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sp>
        <p:nvSpPr>
          <p:cNvPr id="30" name="TextBox 29">
            <a:extLst>
              <a:ext uri="{FF2B5EF4-FFF2-40B4-BE49-F238E27FC236}">
                <a16:creationId xmlns:a16="http://schemas.microsoft.com/office/drawing/2014/main" id="{A2D77594-2445-4225-AAB3-DD03D2190BCC}"/>
              </a:ext>
            </a:extLst>
          </p:cNvPr>
          <p:cNvSpPr txBox="1"/>
          <p:nvPr/>
        </p:nvSpPr>
        <p:spPr>
          <a:xfrm>
            <a:off x="4201764" y="11367235"/>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36" name="TextBox 35">
            <a:extLst>
              <a:ext uri="{FF2B5EF4-FFF2-40B4-BE49-F238E27FC236}">
                <a16:creationId xmlns:a16="http://schemas.microsoft.com/office/drawing/2014/main" id="{065A6948-117F-411E-8E28-3ED7AE76C02C}"/>
              </a:ext>
            </a:extLst>
          </p:cNvPr>
          <p:cNvSpPr txBox="1"/>
          <p:nvPr/>
        </p:nvSpPr>
        <p:spPr>
          <a:xfrm>
            <a:off x="11446946" y="11365430"/>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37" name="Straight Connector 36">
            <a:extLst>
              <a:ext uri="{FF2B5EF4-FFF2-40B4-BE49-F238E27FC236}">
                <a16:creationId xmlns:a16="http://schemas.microsoft.com/office/drawing/2014/main" id="{BA91ED46-450E-422B-82B0-7521500F99BF}"/>
              </a:ext>
            </a:extLst>
          </p:cNvPr>
          <p:cNvCxnSpPr>
            <a:cxnSpLocks/>
          </p:cNvCxnSpPr>
          <p:nvPr/>
        </p:nvCxnSpPr>
        <p:spPr>
          <a:xfrm>
            <a:off x="846049" y="11627783"/>
            <a:ext cx="9127712"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6BEED57-11C2-4F5D-A959-3D049619A392}"/>
              </a:ext>
            </a:extLst>
          </p:cNvPr>
          <p:cNvCxnSpPr>
            <a:cxnSpLocks/>
          </p:cNvCxnSpPr>
          <p:nvPr/>
        </p:nvCxnSpPr>
        <p:spPr>
          <a:xfrm>
            <a:off x="10253625" y="11627783"/>
            <a:ext cx="437469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F743469-166C-43F4-B305-55FC5CDEA4DB}"/>
              </a:ext>
            </a:extLst>
          </p:cNvPr>
          <p:cNvSpPr txBox="1"/>
          <p:nvPr/>
        </p:nvSpPr>
        <p:spPr>
          <a:xfrm>
            <a:off x="6741191" y="2566960"/>
            <a:ext cx="2016336" cy="273921"/>
          </a:xfrm>
          <a:prstGeom prst="rect">
            <a:avLst/>
          </a:prstGeom>
          <a:solidFill>
            <a:schemeClr val="bg1"/>
          </a:solidFill>
        </p:spPr>
        <p:txBody>
          <a:bodyPr wrap="square" tIns="0" bIns="0" rtlCol="0" anchor="ctr">
            <a:spAutoFit/>
          </a:bodyPr>
          <a:lstStyle/>
          <a:p>
            <a:pPr algn="ctr"/>
            <a:r>
              <a:rPr lang="en-US" sz="1780" dirty="0">
                <a:latin typeface="+mj-lt"/>
              </a:rPr>
              <a:t>Deployment Details  </a:t>
            </a:r>
          </a:p>
        </p:txBody>
      </p:sp>
      <p:sp>
        <p:nvSpPr>
          <p:cNvPr id="40" name="TextBox 39">
            <a:extLst>
              <a:ext uri="{FF2B5EF4-FFF2-40B4-BE49-F238E27FC236}">
                <a16:creationId xmlns:a16="http://schemas.microsoft.com/office/drawing/2014/main" id="{2AF2BAA6-8457-4927-9CC5-DE177B8B69EC}"/>
              </a:ext>
            </a:extLst>
          </p:cNvPr>
          <p:cNvSpPr txBox="1"/>
          <p:nvPr/>
        </p:nvSpPr>
        <p:spPr>
          <a:xfrm>
            <a:off x="10666475" y="7175914"/>
            <a:ext cx="3835337" cy="274242"/>
          </a:xfrm>
          <a:prstGeom prst="rect">
            <a:avLst/>
          </a:prstGeom>
          <a:solidFill>
            <a:schemeClr val="bg1"/>
          </a:solidFill>
        </p:spPr>
        <p:txBody>
          <a:bodyPr wrap="square" tIns="0" bIns="0" rtlCol="0" anchor="ctr">
            <a:spAutoFit/>
          </a:bodyPr>
          <a:lstStyle/>
          <a:p>
            <a:pPr algn="ctr"/>
            <a:r>
              <a:rPr lang="en-US" sz="1782" dirty="0">
                <a:latin typeface="+mj-lt"/>
              </a:rPr>
              <a:t>Scatter Plot: Comparison to FRM/FEM</a:t>
            </a:r>
          </a:p>
        </p:txBody>
      </p:sp>
      <p:sp>
        <p:nvSpPr>
          <p:cNvPr id="41" name="TextBox 40">
            <a:extLst>
              <a:ext uri="{FF2B5EF4-FFF2-40B4-BE49-F238E27FC236}">
                <a16:creationId xmlns:a16="http://schemas.microsoft.com/office/drawing/2014/main" id="{0F474FC7-02F4-404D-9940-764CD7158885}"/>
              </a:ext>
            </a:extLst>
          </p:cNvPr>
          <p:cNvSpPr txBox="1"/>
          <p:nvPr/>
        </p:nvSpPr>
        <p:spPr>
          <a:xfrm>
            <a:off x="3441140" y="7172963"/>
            <a:ext cx="3554774" cy="273921"/>
          </a:xfrm>
          <a:prstGeom prst="rect">
            <a:avLst/>
          </a:prstGeom>
          <a:solidFill>
            <a:schemeClr val="bg1"/>
          </a:solidFill>
        </p:spPr>
        <p:txBody>
          <a:bodyPr wrap="square" tIns="0" bIns="0" rtlCol="0" anchor="ctr">
            <a:spAutoFit/>
          </a:bodyPr>
          <a:lstStyle/>
          <a:p>
            <a:pPr algn="ctr"/>
            <a:r>
              <a:rPr lang="en-US" sz="1780" dirty="0">
                <a:latin typeface="+mj-lt"/>
              </a:rPr>
              <a:t>Time Series Plot: 1-hour averaged O</a:t>
            </a:r>
            <a:r>
              <a:rPr lang="en-US" sz="1780" baseline="-25000" dirty="0">
                <a:latin typeface="+mj-lt"/>
              </a:rPr>
              <a:t>3</a:t>
            </a:r>
            <a:endParaRPr lang="en-US" sz="1780" dirty="0">
              <a:latin typeface="+mj-lt"/>
            </a:endParaRPr>
          </a:p>
        </p:txBody>
      </p:sp>
      <p:sp>
        <p:nvSpPr>
          <p:cNvPr id="42" name="TextBox 41">
            <a:extLst>
              <a:ext uri="{FF2B5EF4-FFF2-40B4-BE49-F238E27FC236}">
                <a16:creationId xmlns:a16="http://schemas.microsoft.com/office/drawing/2014/main" id="{18484809-7DAC-4F5B-9B73-CA26F7A92456}"/>
              </a:ext>
            </a:extLst>
          </p:cNvPr>
          <p:cNvSpPr txBox="1"/>
          <p:nvPr/>
        </p:nvSpPr>
        <p:spPr>
          <a:xfrm>
            <a:off x="6632255" y="11099865"/>
            <a:ext cx="2280285" cy="273921"/>
          </a:xfrm>
          <a:prstGeom prst="rect">
            <a:avLst/>
          </a:prstGeom>
          <a:solidFill>
            <a:schemeClr val="bg1"/>
          </a:solidFill>
        </p:spPr>
        <p:txBody>
          <a:bodyPr wrap="square" tIns="0" bIns="0" rtlCol="0" anchor="ctr">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43" name="TextBox 42">
            <a:extLst>
              <a:ext uri="{FF2B5EF4-FFF2-40B4-BE49-F238E27FC236}">
                <a16:creationId xmlns:a16="http://schemas.microsoft.com/office/drawing/2014/main" id="{8A3FBCAF-6965-4D6E-AD07-E5FE48AF372D}"/>
              </a:ext>
            </a:extLst>
          </p:cNvPr>
          <p:cNvSpPr txBox="1"/>
          <p:nvPr/>
        </p:nvSpPr>
        <p:spPr>
          <a:xfrm>
            <a:off x="1615174" y="15520953"/>
            <a:ext cx="4491366" cy="273921"/>
          </a:xfrm>
          <a:prstGeom prst="rect">
            <a:avLst/>
          </a:prstGeom>
          <a:solidFill>
            <a:schemeClr val="bg1"/>
          </a:solidFill>
        </p:spPr>
        <p:txBody>
          <a:bodyPr wrap="square" tIns="0" bIns="0" rtlCol="0" anchor="ctr">
            <a:spAutoFit/>
          </a:bodyPr>
          <a:lstStyle/>
          <a:p>
            <a:pPr algn="ctr"/>
            <a:r>
              <a:rPr lang="en-US" sz="1780" dirty="0">
                <a:latin typeface="+mj-lt"/>
              </a:rPr>
              <a:t>Meteorological Conditions During Deployment</a:t>
            </a:r>
          </a:p>
        </p:txBody>
      </p:sp>
      <p:sp>
        <p:nvSpPr>
          <p:cNvPr id="44" name="TextBox 43">
            <a:extLst>
              <a:ext uri="{FF2B5EF4-FFF2-40B4-BE49-F238E27FC236}">
                <a16:creationId xmlns:a16="http://schemas.microsoft.com/office/drawing/2014/main" id="{60A46A6F-182B-4E8B-9E36-193C131C21E5}"/>
              </a:ext>
            </a:extLst>
          </p:cNvPr>
          <p:cNvSpPr txBox="1"/>
          <p:nvPr/>
        </p:nvSpPr>
        <p:spPr>
          <a:xfrm>
            <a:off x="10022725" y="15520953"/>
            <a:ext cx="2496575" cy="273921"/>
          </a:xfrm>
          <a:prstGeom prst="rect">
            <a:avLst/>
          </a:prstGeom>
          <a:solidFill>
            <a:schemeClr val="bg1"/>
          </a:solidFill>
        </p:spPr>
        <p:txBody>
          <a:bodyPr wrap="square" tIns="0" bIns="0" rtlCol="0" anchor="ctr">
            <a:spAutoFit/>
          </a:bodyPr>
          <a:lstStyle/>
          <a:p>
            <a:pPr algn="ctr"/>
            <a:r>
              <a:rPr lang="en-US" sz="1780" dirty="0">
                <a:latin typeface="+mj-lt"/>
              </a:rPr>
              <a:t>Meteorological Influence</a:t>
            </a:r>
          </a:p>
        </p:txBody>
      </p:sp>
      <p:graphicFrame>
        <p:nvGraphicFramePr>
          <p:cNvPr id="45" name="Table 18">
            <a:extLst>
              <a:ext uri="{FF2B5EF4-FFF2-40B4-BE49-F238E27FC236}">
                <a16:creationId xmlns:a16="http://schemas.microsoft.com/office/drawing/2014/main" id="{A79020BE-AAD4-48A5-B9A9-07365A2E98FE}"/>
              </a:ext>
            </a:extLst>
          </p:cNvPr>
          <p:cNvGraphicFramePr>
            <a:graphicFrameLocks noGrp="1"/>
          </p:cNvGraphicFramePr>
          <p:nvPr>
            <p:extLst>
              <p:ext uri="{D42A27DB-BD31-4B8C-83A1-F6EECF244321}">
                <p14:modId xmlns:p14="http://schemas.microsoft.com/office/powerpoint/2010/main" val="409714082"/>
              </p:ext>
            </p:extLst>
          </p:nvPr>
        </p:nvGraphicFramePr>
        <p:xfrm>
          <a:off x="7655757" y="18269712"/>
          <a:ext cx="4636008" cy="1030064"/>
        </p:xfrm>
        <a:graphic>
          <a:graphicData uri="http://schemas.openxmlformats.org/drawingml/2006/table">
            <a:tbl>
              <a:tblPr firstRow="1" bandRow="1">
                <a:tableStyleId>{69CF1AB2-1976-4502-BF36-3FF5EA218861}</a:tableStyleId>
              </a:tblPr>
              <a:tblGrid>
                <a:gridCol w="3968496">
                  <a:extLst>
                    <a:ext uri="{9D8B030D-6E8A-4147-A177-3AD203B41FA5}">
                      <a16:colId xmlns:a16="http://schemas.microsoft.com/office/drawing/2014/main" val="3814208030"/>
                    </a:ext>
                  </a:extLst>
                </a:gridCol>
                <a:gridCol w="667512">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 (1-hr averages)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6" name="Table 18">
            <a:extLst>
              <a:ext uri="{FF2B5EF4-FFF2-40B4-BE49-F238E27FC236}">
                <a16:creationId xmlns:a16="http://schemas.microsoft.com/office/drawing/2014/main" id="{B64AAB24-2C93-4F45-972A-AA6B1CED1F72}"/>
              </a:ext>
            </a:extLst>
          </p:cNvPr>
          <p:cNvGraphicFramePr>
            <a:graphicFrameLocks noGrp="1"/>
          </p:cNvGraphicFramePr>
          <p:nvPr>
            <p:extLst>
              <p:ext uri="{D42A27DB-BD31-4B8C-83A1-F6EECF244321}">
                <p14:modId xmlns:p14="http://schemas.microsoft.com/office/powerpoint/2010/main" val="2926711833"/>
              </p:ext>
            </p:extLst>
          </p:nvPr>
        </p:nvGraphicFramePr>
        <p:xfrm>
          <a:off x="1543751" y="18269712"/>
          <a:ext cx="4634212" cy="1030064"/>
        </p:xfrm>
        <a:graphic>
          <a:graphicData uri="http://schemas.openxmlformats.org/drawingml/2006/table">
            <a:tbl>
              <a:tblPr firstRow="1" bandRow="1">
                <a:tableStyleId>{69CF1AB2-1976-4502-BF36-3FF5EA218861}</a:tableStyleId>
              </a:tblPr>
              <a:tblGrid>
                <a:gridCol w="3965532">
                  <a:extLst>
                    <a:ext uri="{9D8B030D-6E8A-4147-A177-3AD203B41FA5}">
                      <a16:colId xmlns:a16="http://schemas.microsoft.com/office/drawing/2014/main" val="3814208030"/>
                    </a:ext>
                  </a:extLst>
                </a:gridCol>
                <a:gridCol w="66868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1-hr periods outside sensor manufacture-listed temperature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algn="l"/>
                      <a:r>
                        <a:rPr lang="en-US" sz="1100" b="0" dirty="0">
                          <a:solidFill>
                            <a:sysClr val="windowText" lastClr="000000"/>
                          </a:solidFill>
                        </a:rPr>
                        <a:t>Number of 1-hr periods outside sensor manufacture-listed relative humidity operational range (no operational range specified)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4" name="Picture Placeholder 3">
            <a:extLst>
              <a:ext uri="{FF2B5EF4-FFF2-40B4-BE49-F238E27FC236}">
                <a16:creationId xmlns:a16="http://schemas.microsoft.com/office/drawing/2014/main" id="{6692EA42-EB5D-4422-9089-993AB136B2A6}"/>
              </a:ext>
            </a:extLst>
          </p:cNvPr>
          <p:cNvSpPr>
            <a:spLocks noGrp="1"/>
          </p:cNvSpPr>
          <p:nvPr>
            <p:ph type="pic" sz="quarter" idx="13"/>
          </p:nvPr>
        </p:nvSpPr>
        <p:spPr/>
      </p:sp>
      <p:sp>
        <p:nvSpPr>
          <p:cNvPr id="9" name="Text Placeholder 8">
            <a:extLst>
              <a:ext uri="{FF2B5EF4-FFF2-40B4-BE49-F238E27FC236}">
                <a16:creationId xmlns:a16="http://schemas.microsoft.com/office/drawing/2014/main" id="{5A97FEA4-A915-4FBD-B17A-D47AA1C1C52F}"/>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64EE5381-67C9-4DEA-ACDB-E9F8D6D7F4BE}"/>
              </a:ext>
            </a:extLst>
          </p:cNvPr>
          <p:cNvSpPr>
            <a:spLocks noGrp="1"/>
          </p:cNvSpPr>
          <p:nvPr>
            <p:ph type="body" sz="quarter" idx="14"/>
          </p:nvPr>
        </p:nvSpPr>
        <p:spPr/>
        <p:txBody>
          <a:bodyPr/>
          <a:lstStyle/>
          <a:p>
            <a:endParaRPr lang="en-US"/>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FBCA8259-4FB6-42FD-AB91-6E8235005AB8}"/>
              </a:ext>
            </a:extLst>
          </p:cNvPr>
          <p:cNvGraphicFramePr>
            <a:graphicFrameLocks noGrp="1"/>
          </p:cNvGraphicFramePr>
          <p:nvPr>
            <p:extLst>
              <p:ext uri="{D42A27DB-BD31-4B8C-83A1-F6EECF244321}">
                <p14:modId xmlns:p14="http://schemas.microsoft.com/office/powerpoint/2010/main" val="2450581943"/>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2.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4.xml><?xml version="1.0" encoding="utf-8"?>
<ds:datastoreItem xmlns:ds="http://schemas.openxmlformats.org/officeDocument/2006/customXml" ds:itemID="{E3A66A80-EEBD-4235-BF6F-659447EA7F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5804</TotalTime>
  <Words>415</Words>
  <Application>Microsoft Office PowerPoint</Application>
  <PresentationFormat>Custom</PresentationFormat>
  <Paragraphs>75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Frederick, Samuel</cp:lastModifiedBy>
  <cp:revision>131</cp:revision>
  <cp:lastPrinted>2020-04-03T13:22:14Z</cp:lastPrinted>
  <dcterms:created xsi:type="dcterms:W3CDTF">2020-03-04T15:35:10Z</dcterms:created>
  <dcterms:modified xsi:type="dcterms:W3CDTF">2022-05-12T12:28:40Z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