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66" d="100"/>
          <a:sy n="66" d="100"/>
        </p:scale>
        <p:origin x="2174" y="-749"/>
      </p:cViewPr>
      <p:guideLst>
        <p:guide orient="horz" pos="6336"/>
        <p:guide pos="4896"/>
      </p:guideLst>
    </p:cSldViewPr>
  </p:slideViewPr>
  <p:notesTextViewPr>
    <p:cViewPr>
      <p:scale>
        <a:sx n="1" d="1"/>
        <a:sy n="1" d="1"/>
      </p:scale>
      <p:origin x="0" y="0"/>
    </p:cViewPr>
  </p:notesTextViewPr>
  <p:notesViewPr>
    <p:cSldViewPr snapToGrid="0">
      <p:cViewPr varScale="1">
        <p:scale>
          <a:sx n="90" d="100"/>
          <a:sy n="90" d="100"/>
        </p:scale>
        <p:origin x="4022"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16E7F5A5-37CD-4DCF-AA86-0430B846547F}"/>
    <pc:docChg chg="custSel modSld modMainMaster">
      <pc:chgData name="Frederick, Samuel" userId="090dec4f-7d84-4616-bef6-b2226d1b24c4" providerId="ADAL" clId="{16E7F5A5-37CD-4DCF-AA86-0430B846547F}" dt="2021-06-25T17:32:23.351" v="27" actId="20577"/>
      <pc:docMkLst>
        <pc:docMk/>
      </pc:docMkLst>
      <pc:sldChg chg="addSp delSp modSp mod">
        <pc:chgData name="Frederick, Samuel" userId="090dec4f-7d84-4616-bef6-b2226d1b24c4" providerId="ADAL" clId="{16E7F5A5-37CD-4DCF-AA86-0430B846547F}" dt="2021-06-25T17:32:23.351" v="27" actId="20577"/>
        <pc:sldMkLst>
          <pc:docMk/>
          <pc:sldMk cId="1609848839" sldId="256"/>
        </pc:sldMkLst>
        <pc:spChg chg="add mod">
          <ac:chgData name="Frederick, Samuel" userId="090dec4f-7d84-4616-bef6-b2226d1b24c4" providerId="ADAL" clId="{16E7F5A5-37CD-4DCF-AA86-0430B846547F}" dt="2021-06-25T17:28:15.461" v="9"/>
          <ac:spMkLst>
            <pc:docMk/>
            <pc:sldMk cId="1609848839" sldId="256"/>
            <ac:spMk id="2" creationId="{DF25D9C5-0140-43A2-9D86-F50EC8F42E3A}"/>
          </ac:spMkLst>
        </pc:spChg>
        <pc:spChg chg="del">
          <ac:chgData name="Frederick, Samuel" userId="090dec4f-7d84-4616-bef6-b2226d1b24c4" providerId="ADAL" clId="{16E7F5A5-37CD-4DCF-AA86-0430B846547F}" dt="2021-06-25T17:28:15.461" v="9"/>
          <ac:spMkLst>
            <pc:docMk/>
            <pc:sldMk cId="1609848839" sldId="256"/>
            <ac:spMk id="3" creationId="{EC43C2E1-FF84-42C2-B9B6-D45A6FDCF74E}"/>
          </ac:spMkLst>
        </pc:spChg>
        <pc:spChg chg="add mod">
          <ac:chgData name="Frederick, Samuel" userId="090dec4f-7d84-4616-bef6-b2226d1b24c4" providerId="ADAL" clId="{16E7F5A5-37CD-4DCF-AA86-0430B846547F}" dt="2021-06-25T17:28:15.461" v="9"/>
          <ac:spMkLst>
            <pc:docMk/>
            <pc:sldMk cId="1609848839" sldId="256"/>
            <ac:spMk id="4" creationId="{5FA2AB1B-0DDB-4270-9042-278DCF800F26}"/>
          </ac:spMkLst>
        </pc:spChg>
        <pc:spChg chg="add mod">
          <ac:chgData name="Frederick, Samuel" userId="090dec4f-7d84-4616-bef6-b2226d1b24c4" providerId="ADAL" clId="{16E7F5A5-37CD-4DCF-AA86-0430B846547F}" dt="2021-06-25T17:28:15.461" v="9"/>
          <ac:spMkLst>
            <pc:docMk/>
            <pc:sldMk cId="1609848839" sldId="256"/>
            <ac:spMk id="6" creationId="{D5BA74ED-89C1-407E-9747-8407E312C6D6}"/>
          </ac:spMkLst>
        </pc:spChg>
        <pc:spChg chg="del">
          <ac:chgData name="Frederick, Samuel" userId="090dec4f-7d84-4616-bef6-b2226d1b24c4" providerId="ADAL" clId="{16E7F5A5-37CD-4DCF-AA86-0430B846547F}" dt="2021-06-25T17:28:15.461" v="9"/>
          <ac:spMkLst>
            <pc:docMk/>
            <pc:sldMk cId="1609848839" sldId="256"/>
            <ac:spMk id="30" creationId="{52383DDE-3607-48CE-A7B4-400D3E2BA74C}"/>
          </ac:spMkLst>
        </pc:spChg>
        <pc:spChg chg="del">
          <ac:chgData name="Frederick, Samuel" userId="090dec4f-7d84-4616-bef6-b2226d1b24c4" providerId="ADAL" clId="{16E7F5A5-37CD-4DCF-AA86-0430B846547F}" dt="2021-06-25T17:28:15.461" v="9"/>
          <ac:spMkLst>
            <pc:docMk/>
            <pc:sldMk cId="1609848839" sldId="256"/>
            <ac:spMk id="32" creationId="{8803B0E4-94DC-49ED-B09E-4AB178653AAC}"/>
          </ac:spMkLst>
        </pc:spChg>
        <pc:graphicFrameChg chg="mod">
          <ac:chgData name="Frederick, Samuel" userId="090dec4f-7d84-4616-bef6-b2226d1b24c4" providerId="ADAL" clId="{16E7F5A5-37CD-4DCF-AA86-0430B846547F}" dt="2021-06-25T17:29:35.720" v="12"/>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16E7F5A5-37CD-4DCF-AA86-0430B846547F}" dt="2021-06-25T17:31:36.901" v="18" actId="20577"/>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16E7F5A5-37CD-4DCF-AA86-0430B846547F}" dt="2021-06-25T17:32:23.351" v="27" actId="20577"/>
          <ac:graphicFrameMkLst>
            <pc:docMk/>
            <pc:sldMk cId="1609848839" sldId="256"/>
            <ac:graphicFrameMk id="76" creationId="{CFBC78B5-ECBB-4AC5-A5A0-78434B4C50A3}"/>
          </ac:graphicFrameMkLst>
        </pc:graphicFrameChg>
      </pc:sldChg>
      <pc:sldChg chg="addSp delSp modSp">
        <pc:chgData name="Frederick, Samuel" userId="090dec4f-7d84-4616-bef6-b2226d1b24c4" providerId="ADAL" clId="{16E7F5A5-37CD-4DCF-AA86-0430B846547F}" dt="2021-06-25T17:28:34.500" v="11"/>
        <pc:sldMkLst>
          <pc:docMk/>
          <pc:sldMk cId="3695094907" sldId="260"/>
        </pc:sldMkLst>
        <pc:spChg chg="del">
          <ac:chgData name="Frederick, Samuel" userId="090dec4f-7d84-4616-bef6-b2226d1b24c4" providerId="ADAL" clId="{16E7F5A5-37CD-4DCF-AA86-0430B846547F}" dt="2021-06-25T17:28:19.994" v="10"/>
          <ac:spMkLst>
            <pc:docMk/>
            <pc:sldMk cId="3695094907" sldId="260"/>
            <ac:spMk id="2" creationId="{12BA04D6-C757-4968-BA01-F5D9DB9535A0}"/>
          </ac:spMkLst>
        </pc:spChg>
        <pc:spChg chg="mod">
          <ac:chgData name="Frederick, Samuel" userId="090dec4f-7d84-4616-bef6-b2226d1b24c4" providerId="ADAL" clId="{16E7F5A5-37CD-4DCF-AA86-0430B846547F}" dt="2021-06-25T17:28:34.500" v="11"/>
          <ac:spMkLst>
            <pc:docMk/>
            <pc:sldMk cId="3695094907" sldId="260"/>
            <ac:spMk id="3" creationId="{134F2AC9-9658-4E8C-BDC7-D0B45D979304}"/>
          </ac:spMkLst>
        </pc:spChg>
        <pc:spChg chg="add del mod">
          <ac:chgData name="Frederick, Samuel" userId="090dec4f-7d84-4616-bef6-b2226d1b24c4" providerId="ADAL" clId="{16E7F5A5-37CD-4DCF-AA86-0430B846547F}" dt="2021-06-25T17:28:34.500" v="11"/>
          <ac:spMkLst>
            <pc:docMk/>
            <pc:sldMk cId="3695094907" sldId="260"/>
            <ac:spMk id="4" creationId="{BD872500-41B1-4493-B51E-9C4455726B09}"/>
          </ac:spMkLst>
        </pc:spChg>
        <pc:spChg chg="add del mod">
          <ac:chgData name="Frederick, Samuel" userId="090dec4f-7d84-4616-bef6-b2226d1b24c4" providerId="ADAL" clId="{16E7F5A5-37CD-4DCF-AA86-0430B846547F}" dt="2021-06-25T17:28:34.500" v="11"/>
          <ac:spMkLst>
            <pc:docMk/>
            <pc:sldMk cId="3695094907" sldId="260"/>
            <ac:spMk id="9" creationId="{5D9DB8B7-AC2C-4666-ACFE-07D9C1A4959C}"/>
          </ac:spMkLst>
        </pc:spChg>
        <pc:spChg chg="add del mod">
          <ac:chgData name="Frederick, Samuel" userId="090dec4f-7d84-4616-bef6-b2226d1b24c4" providerId="ADAL" clId="{16E7F5A5-37CD-4DCF-AA86-0430B846547F}" dt="2021-06-25T17:28:34.500" v="11"/>
          <ac:spMkLst>
            <pc:docMk/>
            <pc:sldMk cId="3695094907" sldId="260"/>
            <ac:spMk id="10" creationId="{655821AA-1CEA-421C-B7D3-05D675322271}"/>
          </ac:spMkLst>
        </pc:spChg>
        <pc:spChg chg="add mod">
          <ac:chgData name="Frederick, Samuel" userId="090dec4f-7d84-4616-bef6-b2226d1b24c4" providerId="ADAL" clId="{16E7F5A5-37CD-4DCF-AA86-0430B846547F}" dt="2021-06-25T17:28:34.500" v="11"/>
          <ac:spMkLst>
            <pc:docMk/>
            <pc:sldMk cId="3695094907" sldId="260"/>
            <ac:spMk id="11" creationId="{298F8845-151A-4903-B51E-36945146BEA6}"/>
          </ac:spMkLst>
        </pc:spChg>
        <pc:spChg chg="add mod">
          <ac:chgData name="Frederick, Samuel" userId="090dec4f-7d84-4616-bef6-b2226d1b24c4" providerId="ADAL" clId="{16E7F5A5-37CD-4DCF-AA86-0430B846547F}" dt="2021-06-25T17:28:34.500" v="11"/>
          <ac:spMkLst>
            <pc:docMk/>
            <pc:sldMk cId="3695094907" sldId="260"/>
            <ac:spMk id="12" creationId="{A982DFAA-961C-4308-8521-CD2CC0B5C8EC}"/>
          </ac:spMkLst>
        </pc:spChg>
        <pc:spChg chg="del">
          <ac:chgData name="Frederick, Samuel" userId="090dec4f-7d84-4616-bef6-b2226d1b24c4" providerId="ADAL" clId="{16E7F5A5-37CD-4DCF-AA86-0430B846547F}" dt="2021-06-25T17:28:19.994" v="10"/>
          <ac:spMkLst>
            <pc:docMk/>
            <pc:sldMk cId="3695094907" sldId="260"/>
            <ac:spMk id="13" creationId="{57381A0D-B69E-4A24-B245-72BF7BC8473F}"/>
          </ac:spMkLst>
        </pc:spChg>
        <pc:spChg chg="del">
          <ac:chgData name="Frederick, Samuel" userId="090dec4f-7d84-4616-bef6-b2226d1b24c4" providerId="ADAL" clId="{16E7F5A5-37CD-4DCF-AA86-0430B846547F}" dt="2021-06-25T17:28:19.994" v="10"/>
          <ac:spMkLst>
            <pc:docMk/>
            <pc:sldMk cId="3695094907" sldId="260"/>
            <ac:spMk id="14" creationId="{82BD2AFD-C4C4-4B13-9B40-F1FA8C3DD477}"/>
          </ac:spMkLst>
        </pc:spChg>
        <pc:spChg chg="add mod">
          <ac:chgData name="Frederick, Samuel" userId="090dec4f-7d84-4616-bef6-b2226d1b24c4" providerId="ADAL" clId="{16E7F5A5-37CD-4DCF-AA86-0430B846547F}" dt="2021-06-25T17:28:34.500" v="11"/>
          <ac:spMkLst>
            <pc:docMk/>
            <pc:sldMk cId="3695094907" sldId="260"/>
            <ac:spMk id="15" creationId="{166E19D3-E968-46F8-A6B6-6F87ED2DA99E}"/>
          </ac:spMkLst>
        </pc:spChg>
      </pc:sldChg>
      <pc:sldMasterChg chg="modSldLayout">
        <pc:chgData name="Frederick, Samuel" userId="090dec4f-7d84-4616-bef6-b2226d1b24c4" providerId="ADAL" clId="{16E7F5A5-37CD-4DCF-AA86-0430B846547F}" dt="2021-06-25T17:27:48.261" v="8"/>
        <pc:sldMasterMkLst>
          <pc:docMk/>
          <pc:sldMasterMk cId="1191321755" sldId="2147483684"/>
        </pc:sldMasterMkLst>
        <pc:sldLayoutChg chg="addSp modSp mod">
          <pc:chgData name="Frederick, Samuel" userId="090dec4f-7d84-4616-bef6-b2226d1b24c4" providerId="ADAL" clId="{16E7F5A5-37CD-4DCF-AA86-0430B846547F}" dt="2021-06-25T17:27:12.899" v="6" actId="20577"/>
          <pc:sldLayoutMkLst>
            <pc:docMk/>
            <pc:sldMasterMk cId="1191321755" sldId="2147483684"/>
            <pc:sldLayoutMk cId="6746695" sldId="2147483685"/>
          </pc:sldLayoutMkLst>
          <pc:spChg chg="mod">
            <ac:chgData name="Frederick, Samuel" userId="090dec4f-7d84-4616-bef6-b2226d1b24c4" providerId="ADAL" clId="{16E7F5A5-37CD-4DCF-AA86-0430B846547F}" dt="2021-06-25T17:26:13.008" v="3" actId="14100"/>
            <ac:spMkLst>
              <pc:docMk/>
              <pc:sldMasterMk cId="1191321755" sldId="2147483684"/>
              <pc:sldLayoutMk cId="6746695" sldId="2147483685"/>
              <ac:spMk id="7" creationId="{9C129ADE-2450-4964-9002-6159F00A83DF}"/>
            </ac:spMkLst>
          </pc:spChg>
          <pc:spChg chg="add mod">
            <ac:chgData name="Frederick, Samuel" userId="090dec4f-7d84-4616-bef6-b2226d1b24c4" providerId="ADAL" clId="{16E7F5A5-37CD-4DCF-AA86-0430B846547F}" dt="2021-06-25T17:27:12.899" v="6" actId="20577"/>
            <ac:spMkLst>
              <pc:docMk/>
              <pc:sldMasterMk cId="1191321755" sldId="2147483684"/>
              <pc:sldLayoutMk cId="6746695" sldId="2147483685"/>
              <ac:spMk id="9" creationId="{B2C3F971-6563-4D48-8CDB-134B7D63D25E}"/>
            </ac:spMkLst>
          </pc:spChg>
        </pc:sldLayoutChg>
        <pc:sldLayoutChg chg="addSp delSp modSp mod">
          <pc:chgData name="Frederick, Samuel" userId="090dec4f-7d84-4616-bef6-b2226d1b24c4" providerId="ADAL" clId="{16E7F5A5-37CD-4DCF-AA86-0430B846547F}" dt="2021-06-25T17:27:48.261" v="8"/>
          <pc:sldLayoutMkLst>
            <pc:docMk/>
            <pc:sldMasterMk cId="1191321755" sldId="2147483684"/>
            <pc:sldLayoutMk cId="1708679687" sldId="2147483696"/>
          </pc:sldLayoutMkLst>
          <pc:spChg chg="del">
            <ac:chgData name="Frederick, Samuel" userId="090dec4f-7d84-4616-bef6-b2226d1b24c4" providerId="ADAL" clId="{16E7F5A5-37CD-4DCF-AA86-0430B846547F}" dt="2021-06-25T17:27:46.993" v="7" actId="478"/>
            <ac:spMkLst>
              <pc:docMk/>
              <pc:sldMasterMk cId="1191321755" sldId="2147483684"/>
              <pc:sldLayoutMk cId="1708679687" sldId="2147483696"/>
              <ac:spMk id="6" creationId="{4A98EBBE-82D6-4F96-BC74-AD84E61479EE}"/>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1" creationId="{8B99C8BF-BF9B-481F-A038-CC1E27893E66}"/>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2" creationId="{2EFDDF6A-7F60-4092-B2D1-F357562A77BD}"/>
            </ac:spMkLst>
          </pc:spChg>
        </pc:sldLayoutChg>
      </pc:sldMasterChg>
    </pc:docChg>
  </pc:docChgLst>
  <pc:docChgLst>
    <pc:chgData name="Frederick, Samuel" userId="090dec4f-7d84-4616-bef6-b2226d1b24c4" providerId="ADAL" clId="{4B126191-4CA9-487C-BAEC-6AD27F68715D}"/>
    <pc:docChg chg="undo custSel modSld">
      <pc:chgData name="Frederick, Samuel" userId="090dec4f-7d84-4616-bef6-b2226d1b24c4" providerId="ADAL" clId="{4B126191-4CA9-487C-BAEC-6AD27F68715D}" dt="2021-03-16T18:39:41.464" v="529" actId="20577"/>
      <pc:docMkLst>
        <pc:docMk/>
      </pc:docMkLst>
      <pc:sldChg chg="modSp mod">
        <pc:chgData name="Frederick, Samuel" userId="090dec4f-7d84-4616-bef6-b2226d1b24c4" providerId="ADAL" clId="{4B126191-4CA9-487C-BAEC-6AD27F68715D}" dt="2021-03-16T18:39:41.464" v="529" actId="20577"/>
        <pc:sldMkLst>
          <pc:docMk/>
          <pc:sldMk cId="1609848839" sldId="256"/>
        </pc:sldMkLst>
        <pc:spChg chg="mod">
          <ac:chgData name="Frederick, Samuel" userId="090dec4f-7d84-4616-bef6-b2226d1b24c4" providerId="ADAL" clId="{4B126191-4CA9-487C-BAEC-6AD27F68715D}" dt="2021-03-15T18:42:34.455" v="67" actId="20577"/>
          <ac:spMkLst>
            <pc:docMk/>
            <pc:sldMk cId="1609848839" sldId="256"/>
            <ac:spMk id="31" creationId="{C2D3D90C-F994-4CC3-8652-BCA3D4370ADC}"/>
          </ac:spMkLst>
        </pc:spChg>
        <pc:spChg chg="mod">
          <ac:chgData name="Frederick, Samuel" userId="090dec4f-7d84-4616-bef6-b2226d1b24c4" providerId="ADAL" clId="{4B126191-4CA9-487C-BAEC-6AD27F68715D}" dt="2021-03-15T18:44:19.859" v="134" actId="20577"/>
          <ac:spMkLst>
            <pc:docMk/>
            <pc:sldMk cId="1609848839" sldId="256"/>
            <ac:spMk id="59" creationId="{E04B0A2A-7186-444B-A2FD-564ED46DF573}"/>
          </ac:spMkLst>
        </pc:spChg>
        <pc:graphicFrameChg chg="modGraphic">
          <ac:chgData name="Frederick, Samuel" userId="090dec4f-7d84-4616-bef6-b2226d1b24c4" providerId="ADAL" clId="{4B126191-4CA9-487C-BAEC-6AD27F68715D}" dt="2021-03-15T18:40:20.656" v="7" actId="20577"/>
          <ac:graphicFrameMkLst>
            <pc:docMk/>
            <pc:sldMk cId="1609848839" sldId="256"/>
            <ac:graphicFrameMk id="18" creationId="{47941790-F508-45B8-841D-BA5D6A7CA69F}"/>
          </ac:graphicFrameMkLst>
        </pc:graphicFrameChg>
        <pc:graphicFrameChg chg="modGraphic">
          <ac:chgData name="Frederick, Samuel" userId="090dec4f-7d84-4616-bef6-b2226d1b24c4" providerId="ADAL" clId="{4B126191-4CA9-487C-BAEC-6AD27F68715D}" dt="2021-03-15T18:41:38.156" v="32" actId="20577"/>
          <ac:graphicFrameMkLst>
            <pc:docMk/>
            <pc:sldMk cId="1609848839" sldId="256"/>
            <ac:graphicFrameMk id="49" creationId="{8441374A-C641-48D4-B774-EC64A11FB91C}"/>
          </ac:graphicFrameMkLst>
        </pc:graphicFrameChg>
        <pc:graphicFrameChg chg="modGraphic">
          <ac:chgData name="Frederick, Samuel" userId="090dec4f-7d84-4616-bef6-b2226d1b24c4" providerId="ADAL" clId="{4B126191-4CA9-487C-BAEC-6AD27F68715D}" dt="2021-03-15T18:42:12.688" v="60" actId="20577"/>
          <ac:graphicFrameMkLst>
            <pc:docMk/>
            <pc:sldMk cId="1609848839" sldId="256"/>
            <ac:graphicFrameMk id="51" creationId="{38C03BB1-CCE2-4806-8CE1-DD9943BC99C5}"/>
          </ac:graphicFrameMkLst>
        </pc:graphicFrameChg>
        <pc:graphicFrameChg chg="modGraphic">
          <ac:chgData name="Frederick, Samuel" userId="090dec4f-7d84-4616-bef6-b2226d1b24c4" providerId="ADAL" clId="{4B126191-4CA9-487C-BAEC-6AD27F68715D}" dt="2021-03-15T18:44:03.368" v="124" actId="122"/>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4B126191-4CA9-487C-BAEC-6AD27F68715D}" dt="2021-03-16T18:39:41.464" v="529" actId="20577"/>
          <ac:graphicFrameMkLst>
            <pc:docMk/>
            <pc:sldMk cId="1609848839" sldId="256"/>
            <ac:graphicFrameMk id="76" creationId="{CFBC78B5-ECBB-4AC5-A5A0-78434B4C50A3}"/>
          </ac:graphicFrameMkLst>
        </pc:graphicFrameChg>
      </pc:sldChg>
      <pc:sldChg chg="modSp mod">
        <pc:chgData name="Frederick, Samuel" userId="090dec4f-7d84-4616-bef6-b2226d1b24c4" providerId="ADAL" clId="{4B126191-4CA9-487C-BAEC-6AD27F68715D}" dt="2021-03-15T18:50:45.743" v="489" actId="20577"/>
        <pc:sldMkLst>
          <pc:docMk/>
          <pc:sldMk cId="3695094907" sldId="260"/>
        </pc:sldMkLst>
        <pc:spChg chg="mod">
          <ac:chgData name="Frederick, Samuel" userId="090dec4f-7d84-4616-bef6-b2226d1b24c4" providerId="ADAL" clId="{4B126191-4CA9-487C-BAEC-6AD27F68715D}" dt="2021-03-15T18:50:45.743" v="489" actId="20577"/>
          <ac:spMkLst>
            <pc:docMk/>
            <pc:sldMk cId="3695094907" sldId="260"/>
            <ac:spMk id="5" creationId="{87C71407-EF7C-4BA0-806E-4181E2359064}"/>
          </ac:spMkLst>
        </pc:spChg>
        <pc:graphicFrameChg chg="mod modGraphic">
          <ac:chgData name="Frederick, Samuel" userId="090dec4f-7d84-4616-bef6-b2226d1b24c4" providerId="ADAL" clId="{4B126191-4CA9-487C-BAEC-6AD27F68715D}" dt="2021-03-15T18:49:20.511" v="415" actId="20577"/>
          <ac:graphicFrameMkLst>
            <pc:docMk/>
            <pc:sldMk cId="3695094907" sldId="260"/>
            <ac:graphicFrameMk id="8" creationId="{35CBF3A8-21BF-4348-8673-6D11DB01D959}"/>
          </ac:graphicFrameMkLst>
        </pc:graphicFrameChg>
      </pc:sldChg>
    </pc:docChg>
  </pc:docChgLst>
  <pc:docChgLst>
    <pc:chgData name="Frederick, Samuel" userId="090dec4f-7d84-4616-bef6-b2226d1b24c4" providerId="ADAL" clId="{6EB9735C-16A3-4AB5-A5E6-DA3B6B555828}"/>
    <pc:docChg chg="undo custSel modSld">
      <pc:chgData name="Frederick, Samuel" userId="090dec4f-7d84-4616-bef6-b2226d1b24c4" providerId="ADAL" clId="{6EB9735C-16A3-4AB5-A5E6-DA3B6B555828}" dt="2022-03-08T15:48:25.148" v="34" actId="20577"/>
      <pc:docMkLst>
        <pc:docMk/>
      </pc:docMkLst>
      <pc:sldChg chg="addSp delSp modSp mod">
        <pc:chgData name="Frederick, Samuel" userId="090dec4f-7d84-4616-bef6-b2226d1b24c4" providerId="ADAL" clId="{6EB9735C-16A3-4AB5-A5E6-DA3B6B555828}" dt="2022-03-08T15:48:25.148" v="34" actId="20577"/>
        <pc:sldMkLst>
          <pc:docMk/>
          <pc:sldMk cId="1609848839" sldId="256"/>
        </pc:sldMkLst>
        <pc:spChg chg="add del">
          <ac:chgData name="Frederick, Samuel" userId="090dec4f-7d84-4616-bef6-b2226d1b24c4" providerId="ADAL" clId="{6EB9735C-16A3-4AB5-A5E6-DA3B6B555828}" dt="2022-03-08T15:43:36.053" v="4" actId="22"/>
          <ac:spMkLst>
            <pc:docMk/>
            <pc:sldMk cId="1609848839" sldId="256"/>
            <ac:spMk id="32" creationId="{BD20FB1E-70F5-4365-BBBB-D71BD624831B}"/>
          </ac:spMkLst>
        </pc:spChg>
        <pc:graphicFrameChg chg="add del mod">
          <ac:chgData name="Frederick, Samuel" userId="090dec4f-7d84-4616-bef6-b2226d1b24c4" providerId="ADAL" clId="{6EB9735C-16A3-4AB5-A5E6-DA3B6B555828}" dt="2022-03-08T15:43:43.638" v="6"/>
          <ac:graphicFrameMkLst>
            <pc:docMk/>
            <pc:sldMk cId="1609848839" sldId="256"/>
            <ac:graphicFrameMk id="33" creationId="{5452DF6E-9C16-48E2-9CD6-3FE30C2D95DE}"/>
          </ac:graphicFrameMkLst>
        </pc:graphicFrameChg>
        <pc:graphicFrameChg chg="add mod modGraphic">
          <ac:chgData name="Frederick, Samuel" userId="090dec4f-7d84-4616-bef6-b2226d1b24c4" providerId="ADAL" clId="{6EB9735C-16A3-4AB5-A5E6-DA3B6B555828}" dt="2022-03-08T15:48:25.148" v="34" actId="20577"/>
          <ac:graphicFrameMkLst>
            <pc:docMk/>
            <pc:sldMk cId="1609848839" sldId="256"/>
            <ac:graphicFrameMk id="34" creationId="{D0B531C8-60C2-48F9-BB0F-5A2C4BDD52AD}"/>
          </ac:graphicFrameMkLst>
        </pc:graphicFrameChg>
        <pc:graphicFrameChg chg="add del mod modGraphic">
          <ac:chgData name="Frederick, Samuel" userId="090dec4f-7d84-4616-bef6-b2226d1b24c4" providerId="ADAL" clId="{6EB9735C-16A3-4AB5-A5E6-DA3B6B555828}" dt="2022-03-08T15:44:31.213" v="12" actId="21"/>
          <ac:graphicFrameMkLst>
            <pc:docMk/>
            <pc:sldMk cId="1609848839" sldId="256"/>
            <ac:graphicFrameMk id="49" creationId="{8441374A-C641-48D4-B774-EC64A11FB91C}"/>
          </ac:graphicFrameMkLst>
        </pc:graphicFrameChg>
      </pc:sldChg>
    </pc:docChg>
  </pc:docChgLst>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30T21:27:20.234" v="590" actId="1076"/>
      <pc:docMkLst>
        <pc:docMk/>
      </pc:docMkLst>
      <pc:sldChg chg="addSp delSp modSp">
        <pc:chgData name="Frederick, Samuel" userId="090dec4f-7d84-4616-bef6-b2226d1b24c4" providerId="ADAL" clId="{89F68C54-55B7-49AF-A76F-B6940287DEDA}" dt="2020-12-30T21:27:20.234" v="590" actId="1076"/>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30T21:26:56.132" v="586" actId="1036"/>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30T21:27:15.058" v="589" actId="1076"/>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30T21:27:20.234" v="590" actId="1076"/>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del ord">
        <pc:chgData name="Frederick, Samuel" userId="090dec4f-7d84-4616-bef6-b2226d1b24c4" providerId="ADAL" clId="{89F68C54-55B7-49AF-A76F-B6940287DEDA}" dt="2020-12-30T15:44:19.367" v="577" actId="2696"/>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5/12/2022</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5/12/2022</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dirty="0"/>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Rectangle: Rounded Corners 8">
            <a:extLst>
              <a:ext uri="{FF2B5EF4-FFF2-40B4-BE49-F238E27FC236}">
                <a16:creationId xmlns:a16="http://schemas.microsoft.com/office/drawing/2014/main" id="{B2C3F971-6563-4D48-8CDB-134B7D63D25E}"/>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1" name="Text Placeholder 4">
            <a:extLst>
              <a:ext uri="{FF2B5EF4-FFF2-40B4-BE49-F238E27FC236}">
                <a16:creationId xmlns:a16="http://schemas.microsoft.com/office/drawing/2014/main" id="{8B99C8BF-BF9B-481F-A038-CC1E27893E66}"/>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2" name="Rectangle: Rounded Corners 11">
            <a:extLst>
              <a:ext uri="{FF2B5EF4-FFF2-40B4-BE49-F238E27FC236}">
                <a16:creationId xmlns:a16="http://schemas.microsoft.com/office/drawing/2014/main" id="{2EFDDF6A-7F60-4092-B2D1-F357562A77BD}"/>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18">
            <a:extLst>
              <a:ext uri="{FF2B5EF4-FFF2-40B4-BE49-F238E27FC236}">
                <a16:creationId xmlns:a16="http://schemas.microsoft.com/office/drawing/2014/main" id="{0D1D374C-B4C8-4DAE-87EF-F02EFE4AFFB7}"/>
              </a:ext>
            </a:extLst>
          </p:cNvPr>
          <p:cNvGraphicFramePr>
            <a:graphicFrameLocks noGrp="1"/>
          </p:cNvGraphicFramePr>
          <p:nvPr>
            <p:extLst>
              <p:ext uri="{D42A27DB-BD31-4B8C-83A1-F6EECF244321}">
                <p14:modId xmlns:p14="http://schemas.microsoft.com/office/powerpoint/2010/main" val="1023492629"/>
              </p:ext>
            </p:extLst>
          </p:nvPr>
        </p:nvGraphicFramePr>
        <p:xfrm>
          <a:off x="7655757" y="18486020"/>
          <a:ext cx="4636008" cy="1030064"/>
        </p:xfrm>
        <a:graphic>
          <a:graphicData uri="http://schemas.openxmlformats.org/drawingml/2006/table">
            <a:tbl>
              <a:tblPr firstRow="1" bandRow="1">
                <a:tableStyleId>{69CF1AB2-1976-4502-BF36-3FF5EA218861}</a:tableStyleId>
              </a:tblPr>
              <a:tblGrid>
                <a:gridCol w="3968496">
                  <a:extLst>
                    <a:ext uri="{9D8B030D-6E8A-4147-A177-3AD203B41FA5}">
                      <a16:colId xmlns:a16="http://schemas.microsoft.com/office/drawing/2014/main" val="3814208030"/>
                    </a:ext>
                  </a:extLst>
                </a:gridCol>
                <a:gridCol w="667512">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 (1-hr averages)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 (1-hr averages)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41191" y="2566960"/>
            <a:ext cx="2016336" cy="273921"/>
          </a:xfrm>
          <a:prstGeom prst="rect">
            <a:avLst/>
          </a:prstGeom>
          <a:solidFill>
            <a:schemeClr val="bg1"/>
          </a:solidFill>
        </p:spPr>
        <p:txBody>
          <a:bodyPr wrap="square" tIns="0" bIns="0" rtlCol="0" anchor="ctr">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3069431038"/>
              </p:ext>
            </p:extLst>
          </p:nvPr>
        </p:nvGraphicFramePr>
        <p:xfrm>
          <a:off x="726166" y="2883433"/>
          <a:ext cx="4522242" cy="4126967"/>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115568">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804672">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8912">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484632">
                <a:tc>
                  <a:txBody>
                    <a:bodyPr/>
                    <a:lstStyle/>
                    <a:p>
                      <a:pPr algn="ctr"/>
                      <a:r>
                        <a:rPr lang="en-US" sz="1400" dirty="0">
                          <a:solidFill>
                            <a:sysClr val="windowText" lastClr="000000"/>
                          </a:solidFill>
                        </a:rPr>
                        <a:t>Sampling timeframe</a:t>
                      </a:r>
                      <a:endParaRPr lang="en-US" sz="1200" dirty="0">
                        <a:solidFill>
                          <a:sysClr val="windowText" lastClr="000000"/>
                        </a:solidFill>
                      </a:endParaRPr>
                    </a:p>
                    <a:p>
                      <a:pPr algn="ctr"/>
                      <a:r>
                        <a:rPr lang="en-US" sz="1200" dirty="0">
                          <a:solidFill>
                            <a:sysClr val="windowText" lastClr="000000"/>
                          </a:solidFill>
                        </a:rPr>
                        <a:t>(MM-DD-YY)</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20624">
                <a:tc>
                  <a:txBody>
                    <a:bodyPr/>
                    <a:lstStyle/>
                    <a:p>
                      <a:pPr algn="ctr"/>
                      <a:r>
                        <a:rPr lang="en-US" sz="1400" dirty="0">
                          <a:solidFill>
                            <a:sysClr val="windowText" lastClr="000000"/>
                          </a:solidFill>
                        </a:rPr>
                        <a:t>Sensor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53622602"/>
                  </a:ext>
                </a:extLst>
              </a:tr>
              <a:tr h="411455">
                <a:tc>
                  <a:txBody>
                    <a:bodyPr/>
                    <a:lstStyle/>
                    <a:p>
                      <a:pPr algn="ctr"/>
                      <a:r>
                        <a:rPr lang="en-US" sz="1400" dirty="0">
                          <a:solidFill>
                            <a:sysClr val="windowText" lastClr="000000"/>
                          </a:solidFill>
                        </a:rPr>
                        <a:t>Reference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804151536"/>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295820" y="7172007"/>
            <a:ext cx="1847843" cy="273921"/>
          </a:xfrm>
          <a:prstGeom prst="rect">
            <a:avLst/>
          </a:prstGeom>
          <a:solidFill>
            <a:schemeClr val="bg1"/>
          </a:solidFill>
        </p:spPr>
        <p:txBody>
          <a:bodyPr wrap="square" tIns="0" bIns="0" rtlCol="0" anchor="ctr">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14671" y="11501688"/>
            <a:ext cx="2280285" cy="273921"/>
          </a:xfrm>
          <a:prstGeom prst="rect">
            <a:avLst/>
          </a:prstGeom>
          <a:solidFill>
            <a:schemeClr val="bg1"/>
          </a:solidFill>
        </p:spPr>
        <p:txBody>
          <a:bodyPr wrap="square" tIns="0" bIns="0" rtlCol="0" anchor="ctr">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666475" y="7175914"/>
            <a:ext cx="3835337" cy="274242"/>
          </a:xfrm>
          <a:prstGeom prst="rect">
            <a:avLst/>
          </a:prstGeom>
          <a:solidFill>
            <a:schemeClr val="bg1"/>
          </a:solidFill>
        </p:spPr>
        <p:txBody>
          <a:bodyPr wrap="square" tIns="0" bIns="0" rtlCol="0" anchor="ctr">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615174" y="15786063"/>
            <a:ext cx="4491366" cy="273921"/>
          </a:xfrm>
          <a:prstGeom prst="rect">
            <a:avLst/>
          </a:prstGeom>
          <a:solidFill>
            <a:schemeClr val="bg1"/>
          </a:solidFill>
        </p:spPr>
        <p:txBody>
          <a:bodyPr wrap="square" tIns="0" bIns="0" rtlCol="0" anchor="ctr">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22725" y="15786063"/>
            <a:ext cx="2496575" cy="273921"/>
          </a:xfrm>
          <a:prstGeom prst="rect">
            <a:avLst/>
          </a:prstGeom>
          <a:solidFill>
            <a:schemeClr val="bg1"/>
          </a:solidFill>
        </p:spPr>
        <p:txBody>
          <a:bodyPr wrap="square" tIns="0" bIns="0" rtlCol="0" anchor="ctr">
            <a:spAutoFit/>
          </a:bodyPr>
          <a:lstStyle/>
          <a:p>
            <a:pPr algn="ctr"/>
            <a:r>
              <a:rPr lang="en-US" sz="1780" dirty="0">
                <a:latin typeface="+mj-lt"/>
              </a:rPr>
              <a:t>Meteorological Influence</a:t>
            </a:r>
          </a:p>
        </p:txBody>
      </p:sp>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1795371958"/>
              </p:ext>
            </p:extLst>
          </p:nvPr>
        </p:nvGraphicFramePr>
        <p:xfrm>
          <a:off x="10250310" y="2883433"/>
          <a:ext cx="4522242" cy="4122862"/>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 designation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41832">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2690256593"/>
              </p:ext>
            </p:extLst>
          </p:nvPr>
        </p:nvGraphicFramePr>
        <p:xfrm>
          <a:off x="1543751" y="18486020"/>
          <a:ext cx="4634212" cy="1030064"/>
        </p:xfrm>
        <a:graphic>
          <a:graphicData uri="http://schemas.openxmlformats.org/drawingml/2006/table">
            <a:tbl>
              <a:tblPr firstRow="1" bandRow="1">
                <a:tableStyleId>{69CF1AB2-1976-4502-BF36-3FF5EA218861}</a:tableStyleId>
              </a:tblPr>
              <a:tblGrid>
                <a:gridCol w="3965532">
                  <a:extLst>
                    <a:ext uri="{9D8B030D-6E8A-4147-A177-3AD203B41FA5}">
                      <a16:colId xmlns:a16="http://schemas.microsoft.com/office/drawing/2014/main" val="3814208030"/>
                    </a:ext>
                  </a:extLst>
                </a:gridCol>
                <a:gridCol w="66868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sensor manufacture-listed temperature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algn="l"/>
                      <a:r>
                        <a:rPr lang="en-US" sz="1100" b="0" dirty="0">
                          <a:solidFill>
                            <a:sysClr val="windowText" lastClr="000000"/>
                          </a:solidFill>
                        </a:rPr>
                        <a:t>Number of 24-hr periods outside sensor manufacture-listed relative humidity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2530439557"/>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3124469">
                  <a:extLst>
                    <a:ext uri="{9D8B030D-6E8A-4147-A177-3AD203B41FA5}">
                      <a16:colId xmlns:a16="http://schemas.microsoft.com/office/drawing/2014/main" val="3814208030"/>
                    </a:ext>
                  </a:extLst>
                </a:gridCol>
                <a:gridCol w="1571957">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in FRM/FEM monitor measurements with a goal concentration ≥ 25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2" name="Picture Placeholder 1">
            <a:extLst>
              <a:ext uri="{FF2B5EF4-FFF2-40B4-BE49-F238E27FC236}">
                <a16:creationId xmlns:a16="http://schemas.microsoft.com/office/drawing/2014/main" id="{DF25D9C5-0140-43A2-9D86-F50EC8F42E3A}"/>
              </a:ext>
            </a:extLst>
          </p:cNvPr>
          <p:cNvSpPr>
            <a:spLocks noGrp="1"/>
          </p:cNvSpPr>
          <p:nvPr>
            <p:ph type="pic" sz="quarter" idx="13"/>
          </p:nvPr>
        </p:nvSpPr>
        <p:spPr/>
      </p:sp>
      <p:sp>
        <p:nvSpPr>
          <p:cNvPr id="4" name="Text Placeholder 3">
            <a:extLst>
              <a:ext uri="{FF2B5EF4-FFF2-40B4-BE49-F238E27FC236}">
                <a16:creationId xmlns:a16="http://schemas.microsoft.com/office/drawing/2014/main" id="{5FA2AB1B-0DDB-4270-9042-278DCF800F2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D5BA74ED-89C1-407E-9747-8407E312C6D6}"/>
              </a:ext>
            </a:extLst>
          </p:cNvPr>
          <p:cNvSpPr>
            <a:spLocks noGrp="1"/>
          </p:cNvSpPr>
          <p:nvPr>
            <p:ph type="body" sz="quarter" idx="15"/>
          </p:nvPr>
        </p:nvSpPr>
        <p:spPr/>
        <p:txBody>
          <a:bodyPr/>
          <a:lstStyle/>
          <a:p>
            <a:endParaRPr lang="en-US"/>
          </a:p>
        </p:txBody>
      </p:sp>
      <p:graphicFrame>
        <p:nvGraphicFramePr>
          <p:cNvPr id="34" name="Table 18">
            <a:extLst>
              <a:ext uri="{FF2B5EF4-FFF2-40B4-BE49-F238E27FC236}">
                <a16:creationId xmlns:a16="http://schemas.microsoft.com/office/drawing/2014/main" id="{D0B531C8-60C2-48F9-BB0F-5A2C4BDD52AD}"/>
              </a:ext>
            </a:extLst>
          </p:cNvPr>
          <p:cNvGraphicFramePr>
            <a:graphicFrameLocks noGrp="1"/>
          </p:cNvGraphicFramePr>
          <p:nvPr>
            <p:extLst>
              <p:ext uri="{D42A27DB-BD31-4B8C-83A1-F6EECF244321}">
                <p14:modId xmlns:p14="http://schemas.microsoft.com/office/powerpoint/2010/main" val="328652034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11" name="Picture Placeholder 10">
            <a:extLst>
              <a:ext uri="{FF2B5EF4-FFF2-40B4-BE49-F238E27FC236}">
                <a16:creationId xmlns:a16="http://schemas.microsoft.com/office/drawing/2014/main" id="{298F8845-151A-4903-B51E-36945146BEA6}"/>
              </a:ext>
            </a:extLst>
          </p:cNvPr>
          <p:cNvSpPr>
            <a:spLocks noGrp="1"/>
          </p:cNvSpPr>
          <p:nvPr>
            <p:ph type="pic" sz="quarter" idx="13"/>
          </p:nvPr>
        </p:nvSpPr>
        <p:spPr/>
      </p:sp>
      <p:sp>
        <p:nvSpPr>
          <p:cNvPr id="12" name="Text Placeholder 11">
            <a:extLst>
              <a:ext uri="{FF2B5EF4-FFF2-40B4-BE49-F238E27FC236}">
                <a16:creationId xmlns:a16="http://schemas.microsoft.com/office/drawing/2014/main" id="{A982DFAA-961C-4308-8521-CD2CC0B5C8EC}"/>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166E19D3-E968-46F8-A6B6-6F87ED2DA99E}"/>
              </a:ext>
            </a:extLst>
          </p:cNvPr>
          <p:cNvSpPr>
            <a:spLocks noGrp="1"/>
          </p:cNvSpPr>
          <p:nvPr>
            <p:ph type="body" sz="quarter" idx="15"/>
          </p:nvPr>
        </p:nvSpPr>
        <p:spPr/>
        <p:txBody>
          <a:bodyPr/>
          <a:lstStyle/>
          <a:p>
            <a:endParaRPr lang="en-US"/>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9f62856-1543-49d4-a736-4569d363f533"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2.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4.xml><?xml version="1.0" encoding="utf-8"?>
<ds:datastoreItem xmlns:ds="http://schemas.openxmlformats.org/officeDocument/2006/customXml" ds:itemID="{E3A66A80-EEBD-4235-BF6F-659447EA7F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4483</TotalTime>
  <Words>418</Words>
  <Application>Microsoft Office PowerPoint</Application>
  <PresentationFormat>Custom</PresentationFormat>
  <Paragraphs>74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Frederick, Samuel</cp:lastModifiedBy>
  <cp:revision>148</cp:revision>
  <cp:lastPrinted>2020-04-03T13:22:14Z</cp:lastPrinted>
  <dcterms:created xsi:type="dcterms:W3CDTF">2020-03-04T15:35:10Z</dcterms:created>
  <dcterms:modified xsi:type="dcterms:W3CDTF">2022-05-12T12:30:16Z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