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13.jpeg" ContentType="image/jpeg"/>
  <Override PartName="/ppt/media/image23.png" ContentType="image/png"/>
  <Override PartName="/ppt/media/image12.jpeg" ContentType="image/jpeg"/>
  <Override PartName="/ppt/media/image11.png" ContentType="image/png"/>
  <Override PartName="/ppt/media/image7.png" ContentType="image/png"/>
  <Override PartName="/ppt/media/image1.jpeg" ContentType="image/jpeg"/>
  <Override PartName="/ppt/media/image22.jpeg" ContentType="image/jpeg"/>
  <Override PartName="/ppt/media/image8.png" ContentType="image/png"/>
  <Override PartName="/ppt/media/image14.jpeg" ContentType="image/jpeg"/>
  <Override PartName="/ppt/media/image6.jpeg" ContentType="image/jpeg"/>
  <Override PartName="/ppt/media/image10.png" ContentType="image/png"/>
  <Override PartName="/ppt/media/image21.png" ContentType="image/png"/>
  <Override PartName="/ppt/media/image19.png" ContentType="image/png"/>
  <Override PartName="/ppt/media/image4.jpeg" ContentType="image/jpeg"/>
  <Override PartName="/ppt/media/image2.png" ContentType="image/png"/>
  <Override PartName="/ppt/media/image25.jpeg" ContentType="image/jpeg"/>
  <Override PartName="/ppt/media/image20.png" ContentType="image/png"/>
  <Override PartName="/ppt/media/image18.png" ContentType="image/png"/>
  <Override PartName="/ppt/media/image17.png" ContentType="image/png"/>
  <Override PartName="/ppt/media/image16.png" ContentType="image/png"/>
  <Override PartName="/ppt/media/image5.png" ContentType="image/png"/>
  <Override PartName="/ppt/media/image24.jpeg" ContentType="image/jpeg"/>
  <Override PartName="/ppt/media/image15.png" ContentType="image/png"/>
  <Override PartName="/ppt/media/image9.jpeg" ContentType="image/jpeg"/>
  <Override PartName="/ppt/media/image3.png" ContentType="image/png"/>
  <Override PartName="/ppt/media/image26.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4"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7"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8"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9"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42"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43"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44"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45"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46"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61"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66"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67"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70"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71"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74"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75"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78"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1"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2"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3"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6"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7"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8"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89"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90"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05"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10"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11"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14"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15"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18"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19"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22"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25"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26"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27"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30"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31"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32"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33"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34"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7"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48"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53"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54"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6"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57"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58"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0"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61"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62"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4"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65"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7"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68"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69"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0"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2"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3"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4"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5"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6"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77"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5"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7"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9"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90"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4"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195"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96"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8"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199"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00"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2"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03"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04"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6"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07"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9"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0"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1"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2"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4"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5"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6"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7"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8"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19"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5"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9"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40"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4"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45"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46"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8"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49"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50"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2"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53"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54"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2"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3"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6"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57"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9"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0"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1"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2"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4"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5"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6"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7"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8"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69"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0" name="PlaceHolder 2"/>
          <p:cNvSpPr>
            <a:spLocks noGrp="1"/>
          </p:cNvSpPr>
          <p:nvPr>
            <p:ph type="subTitle"/>
          </p:nvPr>
        </p:nvSpPr>
        <p:spPr>
          <a:xfrm>
            <a:off x="839880" y="1801800"/>
            <a:ext cx="10507320" cy="439704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2" name="PlaceHolder 2"/>
          <p:cNvSpPr>
            <a:spLocks noGrp="1"/>
          </p:cNvSpPr>
          <p:nvPr>
            <p:ph type="body"/>
          </p:nvPr>
        </p:nvSpPr>
        <p:spPr>
          <a:xfrm>
            <a:off x="839880" y="1801800"/>
            <a:ext cx="1050732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4"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85"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6013440" y="375840"/>
            <a:ext cx="5340240" cy="273636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9"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90" name="PlaceHolder 3"/>
          <p:cNvSpPr>
            <a:spLocks noGrp="1"/>
          </p:cNvSpPr>
          <p:nvPr>
            <p:ph type="body"/>
          </p:nvPr>
        </p:nvSpPr>
        <p:spPr>
          <a:xfrm>
            <a:off x="622404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91"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6"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7"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3" name="PlaceHolder 2"/>
          <p:cNvSpPr>
            <a:spLocks noGrp="1"/>
          </p:cNvSpPr>
          <p:nvPr>
            <p:ph type="body"/>
          </p:nvPr>
        </p:nvSpPr>
        <p:spPr>
          <a:xfrm>
            <a:off x="839880" y="1801800"/>
            <a:ext cx="5127480" cy="4397040"/>
          </a:xfrm>
          <a:prstGeom prst="rect">
            <a:avLst/>
          </a:prstGeom>
        </p:spPr>
        <p:txBody>
          <a:bodyPr lIns="0" rIns="0" tIns="0" bIns="0">
            <a:normAutofit/>
          </a:bodyPr>
          <a:p>
            <a:endParaRPr b="1" lang="en-US" sz="2800" spc="-1" strike="noStrike">
              <a:solidFill>
                <a:srgbClr val="13a8a6"/>
              </a:solidFill>
              <a:latin typeface="Calibri"/>
            </a:endParaRPr>
          </a:p>
        </p:txBody>
      </p:sp>
      <p:sp>
        <p:nvSpPr>
          <p:cNvPr id="294"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95" name="PlaceHolder 4"/>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7"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98"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299"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1" name="PlaceHolder 2"/>
          <p:cNvSpPr>
            <a:spLocks noGrp="1"/>
          </p:cNvSpPr>
          <p:nvPr>
            <p:ph type="body"/>
          </p:nvPr>
        </p:nvSpPr>
        <p:spPr>
          <a:xfrm>
            <a:off x="839880" y="180180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02" name="PlaceHolder 3"/>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4"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05"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06" name="PlaceHolder 4"/>
          <p:cNvSpPr>
            <a:spLocks noGrp="1"/>
          </p:cNvSpPr>
          <p:nvPr>
            <p:ph type="body"/>
          </p:nvPr>
        </p:nvSpPr>
        <p:spPr>
          <a:xfrm>
            <a:off x="83988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07" name="PlaceHolder 5"/>
          <p:cNvSpPr>
            <a:spLocks noGrp="1"/>
          </p:cNvSpPr>
          <p:nvPr>
            <p:ph type="body"/>
          </p:nvPr>
        </p:nvSpPr>
        <p:spPr>
          <a:xfrm>
            <a:off x="6224040" y="409896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9" name="PlaceHolder 2"/>
          <p:cNvSpPr>
            <a:spLocks noGrp="1"/>
          </p:cNvSpPr>
          <p:nvPr>
            <p:ph type="body"/>
          </p:nvPr>
        </p:nvSpPr>
        <p:spPr>
          <a:xfrm>
            <a:off x="83988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0" name="PlaceHolder 3"/>
          <p:cNvSpPr>
            <a:spLocks noGrp="1"/>
          </p:cNvSpPr>
          <p:nvPr>
            <p:ph type="body"/>
          </p:nvPr>
        </p:nvSpPr>
        <p:spPr>
          <a:xfrm>
            <a:off x="439272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1" name="PlaceHolder 4"/>
          <p:cNvSpPr>
            <a:spLocks noGrp="1"/>
          </p:cNvSpPr>
          <p:nvPr>
            <p:ph type="body"/>
          </p:nvPr>
        </p:nvSpPr>
        <p:spPr>
          <a:xfrm>
            <a:off x="7945560" y="180180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2" name="PlaceHolder 5"/>
          <p:cNvSpPr>
            <a:spLocks noGrp="1"/>
          </p:cNvSpPr>
          <p:nvPr>
            <p:ph type="body"/>
          </p:nvPr>
        </p:nvSpPr>
        <p:spPr>
          <a:xfrm>
            <a:off x="83988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3" name="PlaceHolder 6"/>
          <p:cNvSpPr>
            <a:spLocks noGrp="1"/>
          </p:cNvSpPr>
          <p:nvPr>
            <p:ph type="body"/>
          </p:nvPr>
        </p:nvSpPr>
        <p:spPr>
          <a:xfrm>
            <a:off x="439272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4" name="PlaceHolder 7"/>
          <p:cNvSpPr>
            <a:spLocks noGrp="1"/>
          </p:cNvSpPr>
          <p:nvPr>
            <p:ph type="body"/>
          </p:nvPr>
        </p:nvSpPr>
        <p:spPr>
          <a:xfrm>
            <a:off x="7945560" y="4098960"/>
            <a:ext cx="338328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13440" y="375840"/>
            <a:ext cx="5340240" cy="590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988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0" name="PlaceHolder 3"/>
          <p:cNvSpPr>
            <a:spLocks noGrp="1"/>
          </p:cNvSpPr>
          <p:nvPr>
            <p:ph type="body"/>
          </p:nvPr>
        </p:nvSpPr>
        <p:spPr>
          <a:xfrm>
            <a:off x="6224040" y="1801800"/>
            <a:ext cx="5127480" cy="2097360"/>
          </a:xfrm>
          <a:prstGeom prst="rect">
            <a:avLst/>
          </a:prstGeom>
        </p:spPr>
        <p:txBody>
          <a:bodyPr lIns="0" rIns="0" tIns="0" bIns="0">
            <a:normAutofit/>
          </a:bodyPr>
          <a:p>
            <a:endParaRPr b="1" lang="en-US" sz="2800" spc="-1" strike="noStrike">
              <a:solidFill>
                <a:srgbClr val="13a8a6"/>
              </a:solidFill>
              <a:latin typeface="Calibri"/>
            </a:endParaRPr>
          </a:p>
        </p:txBody>
      </p:sp>
      <p:sp>
        <p:nvSpPr>
          <p:cNvPr id="31" name="PlaceHolder 4"/>
          <p:cNvSpPr>
            <a:spLocks noGrp="1"/>
          </p:cNvSpPr>
          <p:nvPr>
            <p:ph type="body"/>
          </p:nvPr>
        </p:nvSpPr>
        <p:spPr>
          <a:xfrm>
            <a:off x="839880" y="4098960"/>
            <a:ext cx="10507320" cy="2097360"/>
          </a:xfrm>
          <a:prstGeom prst="rect">
            <a:avLst/>
          </a:prstGeom>
        </p:spPr>
        <p:txBody>
          <a:bodyPr lIns="0" rIns="0" tIns="0" bIns="0">
            <a:normAutofit/>
          </a:bodyPr>
          <a:p>
            <a:endParaRPr b="1" lang="en-US" sz="2800" spc="-1" strike="noStrike">
              <a:solidFill>
                <a:srgbClr val="13a8a6"/>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4.jpe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slideLayout" Target="../slideLayouts/slideLayout61.xml"/><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slideLayout" Target="../slideLayouts/slideLayout64.xml"/><Relationship Id="rId14" Type="http://schemas.openxmlformats.org/officeDocument/2006/relationships/slideLayout" Target="../slideLayouts/slideLayout65.xml"/><Relationship Id="rId15" Type="http://schemas.openxmlformats.org/officeDocument/2006/relationships/slideLayout" Target="../slideLayouts/slideLayout66.xml"/><Relationship Id="rId16" Type="http://schemas.openxmlformats.org/officeDocument/2006/relationships/slideLayout" Target="../slideLayouts/slideLayout67.xml"/><Relationship Id="rId17" Type="http://schemas.openxmlformats.org/officeDocument/2006/relationships/slideLayout" Target="../slideLayouts/slideLayout68.xml"/><Relationship Id="rId18" Type="http://schemas.openxmlformats.org/officeDocument/2006/relationships/slideLayout" Target="../slideLayouts/slideLayout69.xml"/><Relationship Id="rId19" Type="http://schemas.openxmlformats.org/officeDocument/2006/relationships/slideLayout" Target="../slideLayouts/slideLayout70.xml"/><Relationship Id="rId20" Type="http://schemas.openxmlformats.org/officeDocument/2006/relationships/slideLayout" Target="../slideLayouts/slideLayout71.xml"/><Relationship Id="rId21"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2.jpeg"/><Relationship Id="rId3" Type="http://schemas.openxmlformats.org/officeDocument/2006/relationships/image" Target="../media/image23.png"/><Relationship Id="rId4" Type="http://schemas.openxmlformats.org/officeDocument/2006/relationships/image" Target="../media/image24.jpeg"/><Relationship Id="rId5" Type="http://schemas.openxmlformats.org/officeDocument/2006/relationships/image" Target="../media/image25.jpeg"/><Relationship Id="rId6" Type="http://schemas.openxmlformats.org/officeDocument/2006/relationships/image" Target="../media/image26.png"/><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slideLayout" Target="../slideLayouts/slideLayout79.xml"/><Relationship Id="rId14" Type="http://schemas.openxmlformats.org/officeDocument/2006/relationships/slideLayout" Target="../slideLayouts/slideLayout80.xml"/><Relationship Id="rId15" Type="http://schemas.openxmlformats.org/officeDocument/2006/relationships/slideLayout" Target="../slideLayouts/slideLayout81.xml"/><Relationship Id="rId16" Type="http://schemas.openxmlformats.org/officeDocument/2006/relationships/slideLayout" Target="../slideLayouts/slideLayout82.xml"/><Relationship Id="rId17" Type="http://schemas.openxmlformats.org/officeDocument/2006/relationships/slideLayout" Target="../slideLayouts/slideLayout83.xml"/><Relationship Id="rId18"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542520" y="136800"/>
            <a:ext cx="2946960" cy="1230120"/>
          </a:xfrm>
          <a:prstGeom prst="rect">
            <a:avLst/>
          </a:prstGeom>
          <a:ln w="0">
            <a:noFill/>
          </a:ln>
        </p:spPr>
      </p:pic>
      <p:pic>
        <p:nvPicPr>
          <p:cNvPr id="1" name="Picture 7" descr=""/>
          <p:cNvPicPr/>
          <p:nvPr/>
        </p:nvPicPr>
        <p:blipFill>
          <a:blip r:embed="rId3"/>
          <a:stretch/>
        </p:blipFill>
        <p:spPr>
          <a:xfrm>
            <a:off x="0" y="0"/>
            <a:ext cx="12178800" cy="6857640"/>
          </a:xfrm>
          <a:prstGeom prst="rect">
            <a:avLst/>
          </a:prstGeom>
          <a:ln w="0">
            <a:noFill/>
          </a:ln>
        </p:spPr>
      </p:pic>
      <p:sp>
        <p:nvSpPr>
          <p:cNvPr id="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18D3B2EE-E655-4EF1-800A-8CDBE9B388FC}" type="datetime">
              <a:rPr b="0" lang="en-GB" sz="1200" spc="-1" strike="noStrike">
                <a:solidFill>
                  <a:srgbClr val="154b5f"/>
                </a:solidFill>
                <a:latin typeface="Calibri"/>
              </a:rPr>
              <a:t>15/09/22</a:t>
            </a:fld>
            <a:endParaRPr b="0" lang="nb-NO" sz="1200" spc="-1" strike="noStrike">
              <a:latin typeface="Times New Roman"/>
            </a:endParaRPr>
          </a:p>
        </p:txBody>
      </p:sp>
      <p:sp>
        <p:nvSpPr>
          <p:cNvPr id="3"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1B936B0-9976-49CC-AF1E-0DF0739231A0}" type="slidenum">
              <a:rPr b="0" lang="en-GB" sz="1200" spc="-1" strike="noStrike">
                <a:solidFill>
                  <a:srgbClr val="154b5f"/>
                </a:solidFill>
                <a:latin typeface="Calibri"/>
              </a:rPr>
              <a:t>&lt;number&gt;</a:t>
            </a:fld>
            <a:endParaRPr b="0" lang="nb-NO" sz="1200" spc="-1" strike="noStrike">
              <a:latin typeface="Times New Roman"/>
            </a:endParaRPr>
          </a:p>
        </p:txBody>
      </p:sp>
      <p:pic>
        <p:nvPicPr>
          <p:cNvPr id="5" name="Picture 10" descr=""/>
          <p:cNvPicPr/>
          <p:nvPr/>
        </p:nvPicPr>
        <p:blipFill>
          <a:blip r:embed="rId4"/>
          <a:stretch/>
        </p:blipFill>
        <p:spPr>
          <a:xfrm>
            <a:off x="542520" y="160920"/>
            <a:ext cx="2946960" cy="1181520"/>
          </a:xfrm>
          <a:prstGeom prst="rect">
            <a:avLst/>
          </a:prstGeom>
          <a:ln w="0">
            <a:noFill/>
          </a:ln>
        </p:spPr>
      </p:pic>
      <p:pic>
        <p:nvPicPr>
          <p:cNvPr id="6" name="Picture 9" descr=""/>
          <p:cNvPicPr/>
          <p:nvPr/>
        </p:nvPicPr>
        <p:blipFill>
          <a:blip r:embed="rId5"/>
          <a:stretch/>
        </p:blipFill>
        <p:spPr>
          <a:xfrm>
            <a:off x="837360" y="5528520"/>
            <a:ext cx="699840" cy="466200"/>
          </a:xfrm>
          <a:prstGeom prst="rect">
            <a:avLst/>
          </a:prstGeom>
          <a:ln w="0">
            <a:noFill/>
          </a:ln>
        </p:spPr>
      </p:pic>
      <p:pic>
        <p:nvPicPr>
          <p:cNvPr id="7" name="Picture 13" descr=""/>
          <p:cNvPicPr/>
          <p:nvPr/>
        </p:nvPicPr>
        <p:blipFill>
          <a:blip r:embed="rId6"/>
          <a:stretch/>
        </p:blipFill>
        <p:spPr>
          <a:xfrm>
            <a:off x="1786320" y="5386680"/>
            <a:ext cx="1321200" cy="608040"/>
          </a:xfrm>
          <a:prstGeom prst="rect">
            <a:avLst/>
          </a:prstGeom>
          <a:ln w="0">
            <a:noFill/>
          </a:ln>
        </p:spPr>
      </p:pic>
      <p:sp>
        <p:nvSpPr>
          <p:cNvPr id="8" name="PlaceHolder 4"/>
          <p:cNvSpPr>
            <a:spLocks noGrp="1"/>
          </p:cNvSpPr>
          <p:nvPr>
            <p:ph type="title"/>
          </p:nvPr>
        </p:nvSpPr>
        <p:spPr>
          <a:xfrm>
            <a:off x="839880" y="1801800"/>
            <a:ext cx="5807520" cy="1701000"/>
          </a:xfrm>
          <a:prstGeom prst="rect">
            <a:avLst/>
          </a:prstGeom>
        </p:spPr>
        <p:txBody>
          <a:bodyPr anchor="b">
            <a:normAutofit/>
          </a:bodyPr>
          <a:p>
            <a:pPr>
              <a:lnSpc>
                <a:spcPct val="90000"/>
              </a:lnSpc>
            </a:pPr>
            <a:r>
              <a:rPr b="1" lang="en-US" sz="4000" spc="-1" strike="noStrike">
                <a:solidFill>
                  <a:srgbClr val="ffffff"/>
                </a:solidFill>
                <a:latin typeface="Calibri"/>
              </a:rPr>
              <a:t>Click to edit Master title style</a:t>
            </a:r>
            <a:endParaRPr b="0" lang="en-US" sz="4000" spc="-1" strike="noStrike">
              <a:solidFill>
                <a:srgbClr val="000000"/>
              </a:solidFill>
              <a:latin typeface="Calibri"/>
            </a:endParaRPr>
          </a:p>
        </p:txBody>
      </p:sp>
      <p:sp>
        <p:nvSpPr>
          <p:cNvPr id="9" name="TextBox 14"/>
          <p:cNvSpPr/>
          <p:nvPr/>
        </p:nvSpPr>
        <p:spPr>
          <a:xfrm>
            <a:off x="3461040" y="5523840"/>
            <a:ext cx="3735720" cy="501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900" spc="-1" strike="noStrike">
                <a:solidFill>
                  <a:srgbClr val="13a8a6"/>
                </a:solidFill>
                <a:latin typeface="Calibri"/>
              </a:rPr>
              <a:t>This project has received funding from the SESAR Joint Undertaking under grant agreement No 890738 under European Union’s Horizon 2020 research and innovation programme</a:t>
            </a:r>
            <a:endParaRPr b="0" lang="nb-NO" sz="900" spc="-1" strike="noStrike">
              <a:latin typeface="Arial"/>
            </a:endParaRPr>
          </a:p>
        </p:txBody>
      </p:sp>
      <p:sp>
        <p:nvSpPr>
          <p:cNvPr id="1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2800" spc="-1" strike="noStrike">
                <a:solidFill>
                  <a:srgbClr val="13a8a6"/>
                </a:solidFill>
                <a:latin typeface="Calibri"/>
              </a:rPr>
              <a:t>Click to edit the outline text format</a:t>
            </a:r>
            <a:endParaRPr b="1" lang="en-US" sz="2800" spc="-1" strike="noStrike">
              <a:solidFill>
                <a:srgbClr val="13a8a6"/>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13a8a6"/>
                </a:solidFill>
                <a:latin typeface="Calibri"/>
              </a:rPr>
              <a:t>Second Outline Level</a:t>
            </a:r>
            <a:endParaRPr b="0" lang="en-US" sz="2400" spc="-1" strike="noStrike">
              <a:solidFill>
                <a:srgbClr val="13a8a6"/>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13a8a6"/>
                </a:solidFill>
                <a:latin typeface="Calibri"/>
              </a:rPr>
              <a:t>Third Outline Level</a:t>
            </a:r>
            <a:endParaRPr b="0" lang="en-US" sz="2000" spc="-1" strike="noStrike">
              <a:solidFill>
                <a:srgbClr val="13a8a6"/>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13a8a6"/>
                </a:solidFill>
                <a:latin typeface="Calibri"/>
              </a:rPr>
              <a:t>Fourth Outline Level</a:t>
            </a:r>
            <a:endParaRPr b="0" lang="en-US" sz="1800" spc="-1" strike="noStrike">
              <a:solidFill>
                <a:srgbClr val="13a8a6"/>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13a8a6"/>
                </a:solidFill>
                <a:latin typeface="Calibri"/>
              </a:rPr>
              <a:t>Fifth Outline Level</a:t>
            </a:r>
            <a:endParaRPr b="0" lang="en-US" sz="2000" spc="-1" strike="noStrike">
              <a:solidFill>
                <a:srgbClr val="13a8a6"/>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13a8a6"/>
                </a:solidFill>
                <a:latin typeface="Calibri"/>
              </a:rPr>
              <a:t>Sixth Outline Level</a:t>
            </a:r>
            <a:endParaRPr b="0" lang="en-US" sz="2000" spc="-1" strike="noStrike">
              <a:solidFill>
                <a:srgbClr val="13a8a6"/>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13a8a6"/>
                </a:solidFill>
                <a:latin typeface="Calibri"/>
              </a:rPr>
              <a:t>Seventh Outline Level</a:t>
            </a:r>
            <a:endParaRPr b="0" lang="en-US" sz="2000" spc="-1" strike="noStrike">
              <a:solidFill>
                <a:srgbClr val="13a8a6"/>
              </a:solidFill>
              <a:latin typeface="Calibri"/>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Picture 6" descr=""/>
          <p:cNvPicPr/>
          <p:nvPr/>
        </p:nvPicPr>
        <p:blipFill>
          <a:blip r:embed="rId2"/>
          <a:stretch/>
        </p:blipFill>
        <p:spPr>
          <a:xfrm>
            <a:off x="542520" y="136800"/>
            <a:ext cx="2946960" cy="1230120"/>
          </a:xfrm>
          <a:prstGeom prst="rect">
            <a:avLst/>
          </a:prstGeom>
          <a:ln w="0">
            <a:noFill/>
          </a:ln>
        </p:spPr>
      </p:pic>
      <p:pic>
        <p:nvPicPr>
          <p:cNvPr id="48" name="Picture 7" descr=""/>
          <p:cNvPicPr/>
          <p:nvPr/>
        </p:nvPicPr>
        <p:blipFill>
          <a:blip r:embed="rId3"/>
          <a:stretch/>
        </p:blipFill>
        <p:spPr>
          <a:xfrm>
            <a:off x="0" y="0"/>
            <a:ext cx="12178800" cy="6857640"/>
          </a:xfrm>
          <a:prstGeom prst="rect">
            <a:avLst/>
          </a:prstGeom>
          <a:ln w="0">
            <a:noFill/>
          </a:ln>
        </p:spPr>
      </p:pic>
      <p:sp>
        <p:nvSpPr>
          <p:cNvPr id="49"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D59854AA-68C7-4701-8BE6-27DEF84DD866}" type="datetime">
              <a:rPr b="0" lang="en-GB" sz="1200" spc="-1" strike="noStrike">
                <a:solidFill>
                  <a:srgbClr val="154b5f"/>
                </a:solidFill>
                <a:latin typeface="Calibri"/>
              </a:rPr>
              <a:t>15/09/22</a:t>
            </a:fld>
            <a:endParaRPr b="0" lang="nb-NO" sz="1200" spc="-1" strike="noStrike">
              <a:latin typeface="Times New Roman"/>
            </a:endParaRPr>
          </a:p>
        </p:txBody>
      </p:sp>
      <p:sp>
        <p:nvSpPr>
          <p:cNvPr id="50"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51"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21EED46-F791-43A3-8D8A-67DD0FEEB3E6}" type="slidenum">
              <a:rPr b="0" lang="en-GB" sz="1200" spc="-1" strike="noStrike">
                <a:solidFill>
                  <a:srgbClr val="154b5f"/>
                </a:solidFill>
                <a:latin typeface="Calibri"/>
              </a:rPr>
              <a:t>&lt;number&gt;</a:t>
            </a:fld>
            <a:endParaRPr b="0" lang="nb-NO" sz="1200" spc="-1" strike="noStrike">
              <a:latin typeface="Times New Roman"/>
            </a:endParaRPr>
          </a:p>
        </p:txBody>
      </p:sp>
      <p:pic>
        <p:nvPicPr>
          <p:cNvPr id="52" name="Picture 10" descr=""/>
          <p:cNvPicPr/>
          <p:nvPr/>
        </p:nvPicPr>
        <p:blipFill>
          <a:blip r:embed="rId4"/>
          <a:stretch/>
        </p:blipFill>
        <p:spPr>
          <a:xfrm>
            <a:off x="542520" y="160920"/>
            <a:ext cx="2946960" cy="1181520"/>
          </a:xfrm>
          <a:prstGeom prst="rect">
            <a:avLst/>
          </a:prstGeom>
          <a:ln w="0">
            <a:noFill/>
          </a:ln>
        </p:spPr>
      </p:pic>
      <p:sp>
        <p:nvSpPr>
          <p:cNvPr id="53" name="PlaceHolder 4"/>
          <p:cNvSpPr>
            <a:spLocks noGrp="1"/>
          </p:cNvSpPr>
          <p:nvPr>
            <p:ph type="body"/>
          </p:nvPr>
        </p:nvSpPr>
        <p:spPr>
          <a:xfrm>
            <a:off x="838080" y="1825560"/>
            <a:ext cx="10515240" cy="4350960"/>
          </a:xfrm>
          <a:prstGeom prst="rect">
            <a:avLst/>
          </a:prstGeom>
        </p:spPr>
        <p:txBody>
          <a:bodyPr lIns="90000" rIns="90000">
            <a:normAutofit/>
          </a:bodyPr>
          <a:p>
            <a:pPr>
              <a:lnSpc>
                <a:spcPct val="90000"/>
              </a:lnSpc>
              <a:spcBef>
                <a:spcPts val="1001"/>
              </a:spcBef>
              <a:tabLst>
                <a:tab algn="l" pos="0"/>
              </a:tabLst>
            </a:pPr>
            <a:r>
              <a:rPr b="1" lang="en-US" sz="2800" spc="-1" strike="noStrike">
                <a:solidFill>
                  <a:srgbClr val="ffffff"/>
                </a:solidFill>
                <a:latin typeface="Calibri"/>
              </a:rPr>
              <a:t>Edit Master text styles</a:t>
            </a:r>
            <a:endParaRPr b="1" lang="en-US" sz="2800" spc="-1" strike="noStrike">
              <a:solidFill>
                <a:srgbClr val="13a8a6"/>
              </a:solidFill>
              <a:latin typeface="Calibri"/>
            </a:endParaRPr>
          </a:p>
          <a:p>
            <a:pPr>
              <a:lnSpc>
                <a:spcPct val="90000"/>
              </a:lnSpc>
              <a:spcBef>
                <a:spcPts val="499"/>
              </a:spcBef>
              <a:tabLst>
                <a:tab algn="l" pos="0"/>
              </a:tabLst>
            </a:pPr>
            <a:r>
              <a:rPr b="0" lang="en-US" sz="2400" spc="-1" strike="noStrike">
                <a:solidFill>
                  <a:srgbClr val="ffffff"/>
                </a:solidFill>
                <a:latin typeface="Calibri"/>
              </a:rPr>
              <a:t>Second level</a:t>
            </a:r>
            <a:endParaRPr b="1" lang="en-US" sz="2400" spc="-1" strike="noStrike">
              <a:solidFill>
                <a:srgbClr val="13a8a6"/>
              </a:solidFill>
              <a:latin typeface="Calibri"/>
            </a:endParaRPr>
          </a:p>
          <a:p>
            <a:pPr lvl="2" marL="540000" indent="-228240">
              <a:lnSpc>
                <a:spcPct val="90000"/>
              </a:lnSpc>
              <a:spcBef>
                <a:spcPts val="499"/>
              </a:spcBef>
              <a:buClr>
                <a:srgbClr val="ffffff"/>
              </a:buClr>
              <a:buFont typeface="Arial"/>
              <a:buChar char="•"/>
              <a:tabLst>
                <a:tab algn="l" pos="0"/>
              </a:tabLst>
            </a:pPr>
            <a:r>
              <a:rPr b="0" lang="en-US" sz="2400" spc="-1" strike="noStrike">
                <a:solidFill>
                  <a:srgbClr val="ffffff"/>
                </a:solidFill>
                <a:latin typeface="Calibri"/>
              </a:rPr>
              <a:t>Third level</a:t>
            </a:r>
            <a:endParaRPr b="0" lang="en-US" sz="2400" spc="-1" strike="noStrike">
              <a:solidFill>
                <a:srgbClr val="13a8a6"/>
              </a:solidFill>
              <a:latin typeface="Calibri"/>
            </a:endParaRPr>
          </a:p>
          <a:p>
            <a:pPr lvl="3" marL="1008000" indent="-228240">
              <a:lnSpc>
                <a:spcPct val="90000"/>
              </a:lnSpc>
              <a:spcBef>
                <a:spcPts val="499"/>
              </a:spcBef>
              <a:buClr>
                <a:srgbClr val="ffffff"/>
              </a:buClr>
              <a:buFont typeface="Arial"/>
              <a:buChar char="•"/>
              <a:tabLst>
                <a:tab algn="l" pos="0"/>
              </a:tabLst>
            </a:pPr>
            <a:r>
              <a:rPr b="0" lang="en-US" sz="2000" spc="-1" strike="noStrike">
                <a:solidFill>
                  <a:srgbClr val="ffffff"/>
                </a:solidFill>
                <a:latin typeface="Calibri"/>
              </a:rPr>
              <a:t>Fourth level</a:t>
            </a:r>
            <a:endParaRPr b="0" lang="en-US" sz="2000" spc="-1" strike="noStrike">
              <a:solidFill>
                <a:srgbClr val="13a8a6"/>
              </a:solidFill>
              <a:latin typeface="Calibri"/>
            </a:endParaRPr>
          </a:p>
          <a:p>
            <a:pPr lvl="4" marL="1440000" indent="-228240">
              <a:lnSpc>
                <a:spcPct val="90000"/>
              </a:lnSpc>
              <a:spcBef>
                <a:spcPts val="499"/>
              </a:spcBef>
              <a:buClr>
                <a:srgbClr val="ffffff"/>
              </a:buClr>
              <a:buFont typeface="Arial"/>
              <a:buChar char="•"/>
              <a:tabLst>
                <a:tab algn="l" pos="0"/>
              </a:tabLst>
            </a:pPr>
            <a:r>
              <a:rPr b="0" lang="en-US" sz="1800" spc="-1" strike="noStrike">
                <a:solidFill>
                  <a:srgbClr val="ffffff"/>
                </a:solidFill>
                <a:latin typeface="Calibri"/>
              </a:rPr>
              <a:t>Fifth level</a:t>
            </a:r>
            <a:endParaRPr b="0" lang="en-US" sz="1800" spc="-1" strike="noStrike">
              <a:solidFill>
                <a:srgbClr val="13a8a6"/>
              </a:solidFill>
              <a:latin typeface="Calibri"/>
            </a:endParaRPr>
          </a:p>
        </p:txBody>
      </p:sp>
      <p:sp>
        <p:nvSpPr>
          <p:cNvPr id="54" name="PlaceHolder 5"/>
          <p:cNvSpPr>
            <a:spLocks noGrp="1"/>
          </p:cNvSpPr>
          <p:nvPr>
            <p:ph type="title"/>
          </p:nvPr>
        </p:nvSpPr>
        <p:spPr>
          <a:xfrm>
            <a:off x="6013440" y="375840"/>
            <a:ext cx="5340240" cy="590040"/>
          </a:xfrm>
          <a:prstGeom prst="rect">
            <a:avLst/>
          </a:prstGeom>
        </p:spPr>
        <p:txBody>
          <a:bodyPr anchor="b">
            <a:normAutofit/>
          </a:bodyPr>
          <a:p>
            <a:pPr algn="r">
              <a:lnSpc>
                <a:spcPct val="90000"/>
              </a:lnSpc>
            </a:pPr>
            <a:r>
              <a:rPr b="0" lang="en-US" sz="2400" spc="-1" strike="noStrike">
                <a:solidFill>
                  <a:srgbClr val="ffffff"/>
                </a:solidFill>
                <a:latin typeface="Calibri"/>
              </a:rPr>
              <a:t>Table of contents</a:t>
            </a:r>
            <a:endParaRPr b="0" lang="en-US"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1" name="Picture 6" descr=""/>
          <p:cNvPicPr/>
          <p:nvPr/>
        </p:nvPicPr>
        <p:blipFill>
          <a:blip r:embed="rId2"/>
          <a:stretch/>
        </p:blipFill>
        <p:spPr>
          <a:xfrm>
            <a:off x="542520" y="136800"/>
            <a:ext cx="2946960" cy="1230120"/>
          </a:xfrm>
          <a:prstGeom prst="rect">
            <a:avLst/>
          </a:prstGeom>
          <a:ln w="0">
            <a:noFill/>
          </a:ln>
        </p:spPr>
      </p:pic>
      <p:pic>
        <p:nvPicPr>
          <p:cNvPr id="92" name="Picture 7" descr=""/>
          <p:cNvPicPr/>
          <p:nvPr/>
        </p:nvPicPr>
        <p:blipFill>
          <a:blip r:embed="rId3"/>
          <a:stretch/>
        </p:blipFill>
        <p:spPr>
          <a:xfrm>
            <a:off x="0" y="0"/>
            <a:ext cx="12178800" cy="6857640"/>
          </a:xfrm>
          <a:prstGeom prst="rect">
            <a:avLst/>
          </a:prstGeom>
          <a:ln w="0">
            <a:noFill/>
          </a:ln>
        </p:spPr>
      </p:pic>
      <p:sp>
        <p:nvSpPr>
          <p:cNvPr id="93"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B4A22FE7-3249-4D74-A708-3712B9F04390}" type="datetime">
              <a:rPr b="0" lang="en-GB" sz="1200" spc="-1" strike="noStrike">
                <a:solidFill>
                  <a:srgbClr val="154b5f"/>
                </a:solidFill>
                <a:latin typeface="Calibri"/>
              </a:rPr>
              <a:t>15/09/22</a:t>
            </a:fld>
            <a:endParaRPr b="0" lang="nb-NO" sz="1200" spc="-1" strike="noStrike">
              <a:latin typeface="Times New Roman"/>
            </a:endParaRPr>
          </a:p>
        </p:txBody>
      </p:sp>
      <p:sp>
        <p:nvSpPr>
          <p:cNvPr id="94"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95"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1863F57-E696-49C3-A539-08146A6FE679}" type="slidenum">
              <a:rPr b="0" lang="en-GB" sz="1200" spc="-1" strike="noStrike">
                <a:solidFill>
                  <a:srgbClr val="154b5f"/>
                </a:solidFill>
                <a:latin typeface="Calibri"/>
              </a:rPr>
              <a:t>&lt;number&gt;</a:t>
            </a:fld>
            <a:endParaRPr b="0" lang="nb-NO" sz="1200" spc="-1" strike="noStrike">
              <a:latin typeface="Times New Roman"/>
            </a:endParaRPr>
          </a:p>
        </p:txBody>
      </p:sp>
      <p:sp>
        <p:nvSpPr>
          <p:cNvPr id="96" name="PlaceHolder 4"/>
          <p:cNvSpPr>
            <a:spLocks noGrp="1"/>
          </p:cNvSpPr>
          <p:nvPr>
            <p:ph type="title"/>
          </p:nvPr>
        </p:nvSpPr>
        <p:spPr>
          <a:xfrm>
            <a:off x="839880" y="2322720"/>
            <a:ext cx="5807520" cy="1477440"/>
          </a:xfrm>
          <a:prstGeom prst="rect">
            <a:avLst/>
          </a:prstGeom>
        </p:spPr>
        <p:txBody>
          <a:bodyPr anchor="b">
            <a:normAutofit/>
          </a:bodyPr>
          <a:p>
            <a:pPr>
              <a:lnSpc>
                <a:spcPct val="90000"/>
              </a:lnSpc>
            </a:pPr>
            <a:r>
              <a:rPr b="1" lang="en-US" sz="4000" spc="-1" strike="noStrike">
                <a:solidFill>
                  <a:srgbClr val="ffffff"/>
                </a:solidFill>
                <a:latin typeface="Calibri"/>
              </a:rPr>
              <a:t>Chapter page</a:t>
            </a:r>
            <a:endParaRPr b="0" lang="en-US" sz="4000" spc="-1" strike="noStrike">
              <a:solidFill>
                <a:srgbClr val="000000"/>
              </a:solidFill>
              <a:latin typeface="Calibri"/>
            </a:endParaRPr>
          </a:p>
        </p:txBody>
      </p:sp>
      <p:pic>
        <p:nvPicPr>
          <p:cNvPr id="97" name="Picture 10" descr=""/>
          <p:cNvPicPr/>
          <p:nvPr/>
        </p:nvPicPr>
        <p:blipFill>
          <a:blip r:embed="rId4"/>
          <a:stretch/>
        </p:blipFill>
        <p:spPr>
          <a:xfrm>
            <a:off x="542520" y="160920"/>
            <a:ext cx="2946960" cy="1181520"/>
          </a:xfrm>
          <a:prstGeom prst="rect">
            <a:avLst/>
          </a:prstGeom>
          <a:ln w="0">
            <a:noFill/>
          </a:ln>
        </p:spPr>
      </p:pic>
      <p:sp>
        <p:nvSpPr>
          <p:cNvPr id="9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2800" spc="-1" strike="noStrike">
                <a:solidFill>
                  <a:srgbClr val="13a8a6"/>
                </a:solidFill>
                <a:latin typeface="Calibri"/>
              </a:rPr>
              <a:t>Click to edit the outline text format</a:t>
            </a:r>
            <a:endParaRPr b="1" lang="en-US" sz="2800" spc="-1" strike="noStrike">
              <a:solidFill>
                <a:srgbClr val="13a8a6"/>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13a8a6"/>
                </a:solidFill>
                <a:latin typeface="Calibri"/>
              </a:rPr>
              <a:t>Second Outline Level</a:t>
            </a:r>
            <a:endParaRPr b="0" lang="en-US" sz="2400" spc="-1" strike="noStrike">
              <a:solidFill>
                <a:srgbClr val="13a8a6"/>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13a8a6"/>
                </a:solidFill>
                <a:latin typeface="Calibri"/>
              </a:rPr>
              <a:t>Third Outline Level</a:t>
            </a:r>
            <a:endParaRPr b="0" lang="en-US" sz="2000" spc="-1" strike="noStrike">
              <a:solidFill>
                <a:srgbClr val="13a8a6"/>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13a8a6"/>
                </a:solidFill>
                <a:latin typeface="Calibri"/>
              </a:rPr>
              <a:t>Fourth Outline Level</a:t>
            </a:r>
            <a:endParaRPr b="0" lang="en-US" sz="1800" spc="-1" strike="noStrike">
              <a:solidFill>
                <a:srgbClr val="13a8a6"/>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13a8a6"/>
                </a:solidFill>
                <a:latin typeface="Calibri"/>
              </a:rPr>
              <a:t>Fifth Outline Level</a:t>
            </a:r>
            <a:endParaRPr b="0" lang="en-US" sz="2000" spc="-1" strike="noStrike">
              <a:solidFill>
                <a:srgbClr val="13a8a6"/>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13a8a6"/>
                </a:solidFill>
                <a:latin typeface="Calibri"/>
              </a:rPr>
              <a:t>Sixth Outline Level</a:t>
            </a:r>
            <a:endParaRPr b="0" lang="en-US" sz="2000" spc="-1" strike="noStrike">
              <a:solidFill>
                <a:srgbClr val="13a8a6"/>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13a8a6"/>
                </a:solidFill>
                <a:latin typeface="Calibri"/>
              </a:rPr>
              <a:t>Seventh Outline Level</a:t>
            </a:r>
            <a:endParaRPr b="0" lang="en-US" sz="2000" spc="-1" strike="noStrike">
              <a:solidFill>
                <a:srgbClr val="13a8a6"/>
              </a:solidFill>
              <a:latin typeface="Calibri"/>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5" name="Picture 6" descr=""/>
          <p:cNvPicPr/>
          <p:nvPr/>
        </p:nvPicPr>
        <p:blipFill>
          <a:blip r:embed="rId2"/>
          <a:stretch/>
        </p:blipFill>
        <p:spPr>
          <a:xfrm>
            <a:off x="542520" y="136800"/>
            <a:ext cx="2946960" cy="1230120"/>
          </a:xfrm>
          <a:prstGeom prst="rect">
            <a:avLst/>
          </a:prstGeom>
          <a:ln w="0">
            <a:noFill/>
          </a:ln>
        </p:spPr>
      </p:pic>
      <p:sp>
        <p:nvSpPr>
          <p:cNvPr id="136" name="PlaceHolder 1"/>
          <p:cNvSpPr>
            <a:spLocks noGrp="1"/>
          </p:cNvSpPr>
          <p:nvPr>
            <p:ph type="body"/>
          </p:nvPr>
        </p:nvSpPr>
        <p:spPr>
          <a:xfrm>
            <a:off x="838080" y="1825560"/>
            <a:ext cx="5181120" cy="4350960"/>
          </a:xfrm>
          <a:prstGeom prst="rect">
            <a:avLst/>
          </a:prstGeom>
        </p:spPr>
        <p:txBody>
          <a:bodyPr lIns="90000" rIns="90000">
            <a:noAutofit/>
          </a:bodyPr>
          <a:p>
            <a:pPr>
              <a:lnSpc>
                <a:spcPct val="90000"/>
              </a:lnSpc>
              <a:spcBef>
                <a:spcPts val="1001"/>
              </a:spcBef>
              <a:tabLst>
                <a:tab algn="l" pos="0"/>
              </a:tabLst>
            </a:pPr>
            <a:r>
              <a:rPr b="1" lang="en-US" sz="2800" spc="-1" strike="noStrike">
                <a:solidFill>
                  <a:srgbClr val="13a8a6"/>
                </a:solidFill>
                <a:latin typeface="Calibri"/>
              </a:rPr>
              <a:t>Edit Master text styles</a:t>
            </a:r>
            <a:endParaRPr b="1" lang="en-US" sz="2800" spc="-1" strike="noStrike">
              <a:solidFill>
                <a:srgbClr val="13a8a6"/>
              </a:solidFill>
              <a:latin typeface="Calibri"/>
            </a:endParaRPr>
          </a:p>
          <a:p>
            <a:pPr>
              <a:lnSpc>
                <a:spcPct val="90000"/>
              </a:lnSpc>
              <a:spcBef>
                <a:spcPts val="499"/>
              </a:spcBef>
              <a:tabLst>
                <a:tab algn="l" pos="0"/>
              </a:tabLst>
            </a:pPr>
            <a:r>
              <a:rPr b="0" lang="en-US" sz="2400" spc="-1" strike="noStrike">
                <a:solidFill>
                  <a:srgbClr val="13a8a6"/>
                </a:solidFill>
                <a:latin typeface="Calibri"/>
              </a:rPr>
              <a:t>Second level</a:t>
            </a:r>
            <a:endParaRPr b="1" lang="en-US" sz="2400" spc="-1" strike="noStrike">
              <a:solidFill>
                <a:srgbClr val="13a8a6"/>
              </a:solidFill>
              <a:latin typeface="Calibri"/>
            </a:endParaRPr>
          </a:p>
          <a:p>
            <a:pPr lvl="2" marL="540000" indent="-228240">
              <a:lnSpc>
                <a:spcPct val="90000"/>
              </a:lnSpc>
              <a:spcBef>
                <a:spcPts val="499"/>
              </a:spcBef>
              <a:buClr>
                <a:srgbClr val="13a8a6"/>
              </a:buClr>
              <a:buFont typeface="Arial"/>
              <a:buChar char="•"/>
              <a:tabLst>
                <a:tab algn="l" pos="0"/>
              </a:tabLst>
            </a:pPr>
            <a:r>
              <a:rPr b="0" lang="en-US" sz="2400" spc="-1" strike="noStrike">
                <a:solidFill>
                  <a:srgbClr val="13a8a6"/>
                </a:solidFill>
                <a:latin typeface="Calibri"/>
              </a:rPr>
              <a:t>Third level</a:t>
            </a:r>
            <a:endParaRPr b="0" lang="en-US" sz="2400" spc="-1" strike="noStrike">
              <a:solidFill>
                <a:srgbClr val="13a8a6"/>
              </a:solidFill>
              <a:latin typeface="Calibri"/>
            </a:endParaRPr>
          </a:p>
          <a:p>
            <a:pPr lvl="3" marL="1008000" indent="-228240">
              <a:lnSpc>
                <a:spcPct val="90000"/>
              </a:lnSpc>
              <a:spcBef>
                <a:spcPts val="499"/>
              </a:spcBef>
              <a:buClr>
                <a:srgbClr val="13a8a6"/>
              </a:buClr>
              <a:buFont typeface="Arial"/>
              <a:buChar char="•"/>
              <a:tabLst>
                <a:tab algn="l" pos="0"/>
              </a:tabLst>
            </a:pPr>
            <a:r>
              <a:rPr b="0" lang="en-US" sz="2000" spc="-1" strike="noStrike">
                <a:solidFill>
                  <a:srgbClr val="13a8a6"/>
                </a:solidFill>
                <a:latin typeface="Calibri"/>
              </a:rPr>
              <a:t>Fourth level</a:t>
            </a:r>
            <a:endParaRPr b="0" lang="en-US" sz="2000" spc="-1" strike="noStrike">
              <a:solidFill>
                <a:srgbClr val="13a8a6"/>
              </a:solidFill>
              <a:latin typeface="Calibri"/>
            </a:endParaRPr>
          </a:p>
          <a:p>
            <a:pPr lvl="4" marL="1440000" indent="-228240">
              <a:lnSpc>
                <a:spcPct val="90000"/>
              </a:lnSpc>
              <a:spcBef>
                <a:spcPts val="499"/>
              </a:spcBef>
              <a:buClr>
                <a:srgbClr val="13a8a6"/>
              </a:buClr>
              <a:buFont typeface="Arial"/>
              <a:buChar char="•"/>
              <a:tabLst>
                <a:tab algn="l" pos="0"/>
              </a:tabLst>
            </a:pPr>
            <a:r>
              <a:rPr b="0" lang="en-US" sz="1800" spc="-1" strike="noStrike">
                <a:solidFill>
                  <a:srgbClr val="13a8a6"/>
                </a:solidFill>
                <a:latin typeface="Calibri"/>
              </a:rPr>
              <a:t>Fifth level</a:t>
            </a:r>
            <a:endParaRPr b="0" lang="en-US" sz="1800" spc="-1" strike="noStrike">
              <a:solidFill>
                <a:srgbClr val="13a8a6"/>
              </a:solidFill>
              <a:latin typeface="Calibri"/>
            </a:endParaRPr>
          </a:p>
        </p:txBody>
      </p:sp>
      <p:sp>
        <p:nvSpPr>
          <p:cNvPr id="137" name="PlaceHolder 2"/>
          <p:cNvSpPr>
            <a:spLocks noGrp="1"/>
          </p:cNvSpPr>
          <p:nvPr>
            <p:ph type="body"/>
          </p:nvPr>
        </p:nvSpPr>
        <p:spPr>
          <a:xfrm>
            <a:off x="6172200" y="1825560"/>
            <a:ext cx="5181120" cy="4350960"/>
          </a:xfrm>
          <a:prstGeom prst="rect">
            <a:avLst/>
          </a:prstGeom>
        </p:spPr>
        <p:txBody>
          <a:bodyPr lIns="90000" rIns="90000">
            <a:noAutofit/>
          </a:bodyPr>
          <a:p>
            <a:pPr>
              <a:lnSpc>
                <a:spcPct val="90000"/>
              </a:lnSpc>
              <a:spcBef>
                <a:spcPts val="1001"/>
              </a:spcBef>
              <a:tabLst>
                <a:tab algn="l" pos="0"/>
              </a:tabLst>
            </a:pPr>
            <a:r>
              <a:rPr b="1" lang="en-US" sz="2800" spc="-1" strike="noStrike">
                <a:solidFill>
                  <a:srgbClr val="13a8a6"/>
                </a:solidFill>
                <a:latin typeface="Calibri"/>
              </a:rPr>
              <a:t>Edit Master text styles</a:t>
            </a:r>
            <a:endParaRPr b="1" lang="en-US" sz="2800" spc="-1" strike="noStrike">
              <a:solidFill>
                <a:srgbClr val="13a8a6"/>
              </a:solidFill>
              <a:latin typeface="Calibri"/>
            </a:endParaRPr>
          </a:p>
          <a:p>
            <a:pPr>
              <a:lnSpc>
                <a:spcPct val="90000"/>
              </a:lnSpc>
              <a:spcBef>
                <a:spcPts val="499"/>
              </a:spcBef>
              <a:tabLst>
                <a:tab algn="l" pos="0"/>
              </a:tabLst>
            </a:pPr>
            <a:r>
              <a:rPr b="0" lang="en-US" sz="2400" spc="-1" strike="noStrike">
                <a:solidFill>
                  <a:srgbClr val="13a8a6"/>
                </a:solidFill>
                <a:latin typeface="Calibri"/>
              </a:rPr>
              <a:t>Second level</a:t>
            </a:r>
            <a:endParaRPr b="1" lang="en-US" sz="2400" spc="-1" strike="noStrike">
              <a:solidFill>
                <a:srgbClr val="13a8a6"/>
              </a:solidFill>
              <a:latin typeface="Calibri"/>
            </a:endParaRPr>
          </a:p>
          <a:p>
            <a:pPr lvl="2" marL="540000" indent="-228240">
              <a:lnSpc>
                <a:spcPct val="90000"/>
              </a:lnSpc>
              <a:spcBef>
                <a:spcPts val="499"/>
              </a:spcBef>
              <a:buClr>
                <a:srgbClr val="13a8a6"/>
              </a:buClr>
              <a:buFont typeface="Arial"/>
              <a:buChar char="•"/>
              <a:tabLst>
                <a:tab algn="l" pos="0"/>
              </a:tabLst>
            </a:pPr>
            <a:r>
              <a:rPr b="0" lang="en-US" sz="2400" spc="-1" strike="noStrike">
                <a:solidFill>
                  <a:srgbClr val="13a8a6"/>
                </a:solidFill>
                <a:latin typeface="Calibri"/>
              </a:rPr>
              <a:t>Third level</a:t>
            </a:r>
            <a:endParaRPr b="0" lang="en-US" sz="2400" spc="-1" strike="noStrike">
              <a:solidFill>
                <a:srgbClr val="13a8a6"/>
              </a:solidFill>
              <a:latin typeface="Calibri"/>
            </a:endParaRPr>
          </a:p>
          <a:p>
            <a:pPr lvl="3" marL="1008000" indent="-228240">
              <a:lnSpc>
                <a:spcPct val="90000"/>
              </a:lnSpc>
              <a:spcBef>
                <a:spcPts val="499"/>
              </a:spcBef>
              <a:buClr>
                <a:srgbClr val="13a8a6"/>
              </a:buClr>
              <a:buFont typeface="Arial"/>
              <a:buChar char="•"/>
              <a:tabLst>
                <a:tab algn="l" pos="0"/>
              </a:tabLst>
            </a:pPr>
            <a:r>
              <a:rPr b="0" lang="en-US" sz="2000" spc="-1" strike="noStrike">
                <a:solidFill>
                  <a:srgbClr val="13a8a6"/>
                </a:solidFill>
                <a:latin typeface="Calibri"/>
              </a:rPr>
              <a:t>Fourth level</a:t>
            </a:r>
            <a:endParaRPr b="0" lang="en-US" sz="2000" spc="-1" strike="noStrike">
              <a:solidFill>
                <a:srgbClr val="13a8a6"/>
              </a:solidFill>
              <a:latin typeface="Calibri"/>
            </a:endParaRPr>
          </a:p>
          <a:p>
            <a:pPr lvl="4" marL="1440000" indent="-228240">
              <a:lnSpc>
                <a:spcPct val="90000"/>
              </a:lnSpc>
              <a:spcBef>
                <a:spcPts val="499"/>
              </a:spcBef>
              <a:buClr>
                <a:srgbClr val="13a8a6"/>
              </a:buClr>
              <a:buFont typeface="Arial"/>
              <a:buChar char="•"/>
              <a:tabLst>
                <a:tab algn="l" pos="0"/>
              </a:tabLst>
            </a:pPr>
            <a:r>
              <a:rPr b="0" lang="en-US" sz="1800" spc="-1" strike="noStrike">
                <a:solidFill>
                  <a:srgbClr val="13a8a6"/>
                </a:solidFill>
                <a:latin typeface="Calibri"/>
              </a:rPr>
              <a:t>Fifth level</a:t>
            </a:r>
            <a:endParaRPr b="0" lang="en-US" sz="1800" spc="-1" strike="noStrike">
              <a:solidFill>
                <a:srgbClr val="13a8a6"/>
              </a:solidFill>
              <a:latin typeface="Calibri"/>
            </a:endParaRPr>
          </a:p>
        </p:txBody>
      </p:sp>
      <p:sp>
        <p:nvSpPr>
          <p:cNvPr id="138"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060A3C5A-A7DB-421A-A404-730A9D93B4D2}" type="datetime">
              <a:rPr b="0" lang="en-GB" sz="1200" spc="-1" strike="noStrike">
                <a:solidFill>
                  <a:srgbClr val="154b5f"/>
                </a:solidFill>
                <a:latin typeface="Calibri"/>
              </a:rPr>
              <a:t>15/09/22</a:t>
            </a:fld>
            <a:endParaRPr b="0" lang="nb-NO" sz="1200" spc="-1" strike="noStrike">
              <a:latin typeface="Times New Roman"/>
            </a:endParaRPr>
          </a:p>
        </p:txBody>
      </p:sp>
      <p:sp>
        <p:nvSpPr>
          <p:cNvPr id="139" name="PlaceHolder 4"/>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140"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18C6772-B157-438D-A6BA-CB3FB32097B9}" type="slidenum">
              <a:rPr b="0" lang="en-GB" sz="1200" spc="-1" strike="noStrike">
                <a:solidFill>
                  <a:srgbClr val="154b5f"/>
                </a:solidFill>
                <a:latin typeface="Calibri"/>
              </a:rPr>
              <a:t>&lt;number&gt;</a:t>
            </a:fld>
            <a:endParaRPr b="0" lang="nb-NO" sz="1200" spc="-1" strike="noStrike">
              <a:latin typeface="Times New Roman"/>
            </a:endParaRPr>
          </a:p>
        </p:txBody>
      </p:sp>
      <p:sp>
        <p:nvSpPr>
          <p:cNvPr id="141" name="PlaceHolder 6"/>
          <p:cNvSpPr>
            <a:spLocks noGrp="1"/>
          </p:cNvSpPr>
          <p:nvPr>
            <p:ph type="title"/>
          </p:nvPr>
        </p:nvSpPr>
        <p:spPr>
          <a:xfrm>
            <a:off x="6013440" y="375840"/>
            <a:ext cx="5340240" cy="590040"/>
          </a:xfrm>
          <a:prstGeom prst="rect">
            <a:avLst/>
          </a:prstGeom>
        </p:spPr>
        <p:txBody>
          <a:bodyPr anchor="b">
            <a:normAutofit/>
          </a:bodyPr>
          <a:p>
            <a:pPr algn="r">
              <a:lnSpc>
                <a:spcPct val="90000"/>
              </a:lnSpc>
            </a:pPr>
            <a:r>
              <a:rPr b="0" lang="en-US" sz="2400" spc="-1" strike="noStrike">
                <a:solidFill>
                  <a:srgbClr val="13a8a6"/>
                </a:solidFill>
                <a:latin typeface="Calibri"/>
              </a:rPr>
              <a:t>Clic</a:t>
            </a:r>
            <a:r>
              <a:rPr b="0" lang="en-US" sz="2400" spc="-1" strike="noStrike">
                <a:solidFill>
                  <a:srgbClr val="13a8a6"/>
                </a:solidFill>
                <a:latin typeface="Calibri"/>
              </a:rPr>
              <a:t>k </a:t>
            </a:r>
            <a:r>
              <a:rPr b="0" lang="en-US" sz="2400" spc="-1" strike="noStrike">
                <a:solidFill>
                  <a:srgbClr val="13a8a6"/>
                </a:solidFill>
                <a:latin typeface="Calibri"/>
              </a:rPr>
              <a:t>to </a:t>
            </a:r>
            <a:r>
              <a:rPr b="0" lang="en-US" sz="2400" spc="-1" strike="noStrike">
                <a:solidFill>
                  <a:srgbClr val="13a8a6"/>
                </a:solidFill>
                <a:latin typeface="Calibri"/>
              </a:rPr>
              <a:t>edi</a:t>
            </a:r>
            <a:r>
              <a:rPr b="0" lang="en-US" sz="2400" spc="-1" strike="noStrike">
                <a:solidFill>
                  <a:srgbClr val="13a8a6"/>
                </a:solidFill>
                <a:latin typeface="Calibri"/>
              </a:rPr>
              <a:t>t </a:t>
            </a:r>
            <a:r>
              <a:rPr b="0" lang="en-US" sz="2400" spc="-1" strike="noStrike">
                <a:solidFill>
                  <a:srgbClr val="13a8a6"/>
                </a:solidFill>
                <a:latin typeface="Calibri"/>
              </a:rPr>
              <a:t>Ma</a:t>
            </a:r>
            <a:r>
              <a:rPr b="0" lang="en-US" sz="2400" spc="-1" strike="noStrike">
                <a:solidFill>
                  <a:srgbClr val="13a8a6"/>
                </a:solidFill>
                <a:latin typeface="Calibri"/>
              </a:rPr>
              <a:t>ste</a:t>
            </a:r>
            <a:r>
              <a:rPr b="0" lang="en-US" sz="2400" spc="-1" strike="noStrike">
                <a:solidFill>
                  <a:srgbClr val="13a8a6"/>
                </a:solidFill>
                <a:latin typeface="Calibri"/>
              </a:rPr>
              <a:t>r </a:t>
            </a:r>
            <a:r>
              <a:rPr b="0" lang="en-US" sz="2400" spc="-1" strike="noStrike">
                <a:solidFill>
                  <a:srgbClr val="13a8a6"/>
                </a:solidFill>
                <a:latin typeface="Calibri"/>
              </a:rPr>
              <a:t>titl</a:t>
            </a:r>
            <a:r>
              <a:rPr b="0" lang="en-US" sz="2400" spc="-1" strike="noStrike">
                <a:solidFill>
                  <a:srgbClr val="13a8a6"/>
                </a:solidFill>
                <a:latin typeface="Calibri"/>
              </a:rPr>
              <a:t>e </a:t>
            </a:r>
            <a:r>
              <a:rPr b="0" lang="en-US" sz="2400" spc="-1" strike="noStrike">
                <a:solidFill>
                  <a:srgbClr val="13a8a6"/>
                </a:solidFill>
                <a:latin typeface="Calibri"/>
              </a:rPr>
              <a:t>styl</a:t>
            </a:r>
            <a:r>
              <a:rPr b="0" lang="en-US" sz="2400" spc="-1" strike="noStrike">
                <a:solidFill>
                  <a:srgbClr val="13a8a6"/>
                </a:solidFill>
                <a:latin typeface="Calibri"/>
              </a:rPr>
              <a:t>e</a:t>
            </a:r>
            <a:endParaRPr b="0" lang="en-US"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8" name="Picture 6" descr=""/>
          <p:cNvPicPr/>
          <p:nvPr/>
        </p:nvPicPr>
        <p:blipFill>
          <a:blip r:embed="rId2"/>
          <a:stretch/>
        </p:blipFill>
        <p:spPr>
          <a:xfrm>
            <a:off x="542520" y="136800"/>
            <a:ext cx="2946960" cy="1230120"/>
          </a:xfrm>
          <a:prstGeom prst="rect">
            <a:avLst/>
          </a:prstGeom>
          <a:ln w="0">
            <a:noFill/>
          </a:ln>
        </p:spPr>
      </p:pic>
      <p:sp>
        <p:nvSpPr>
          <p:cNvPr id="179"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AE07538D-9055-429E-AC9C-C7BAEE022929}" type="datetime">
              <a:rPr b="0" lang="en-GB" sz="1200" spc="-1" strike="noStrike">
                <a:solidFill>
                  <a:srgbClr val="154b5f"/>
                </a:solidFill>
                <a:latin typeface="Calibri"/>
              </a:rPr>
              <a:t>15/09/22</a:t>
            </a:fld>
            <a:endParaRPr b="0" lang="nb-NO" sz="1200" spc="-1" strike="noStrike">
              <a:latin typeface="Times New Roman"/>
            </a:endParaRPr>
          </a:p>
        </p:txBody>
      </p:sp>
      <p:sp>
        <p:nvSpPr>
          <p:cNvPr id="180"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181"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A88BB8C-31B4-4935-91CA-F99AC7C9841B}" type="slidenum">
              <a:rPr b="0" lang="en-GB" sz="1200" spc="-1" strike="noStrike">
                <a:solidFill>
                  <a:srgbClr val="154b5f"/>
                </a:solidFill>
                <a:latin typeface="Calibri"/>
              </a:rPr>
              <a:t>&lt;number&gt;</a:t>
            </a:fld>
            <a:endParaRPr b="0" lang="nb-NO" sz="1200" spc="-1" strike="noStrike">
              <a:latin typeface="Times New Roman"/>
            </a:endParaRPr>
          </a:p>
        </p:txBody>
      </p:sp>
      <p:sp>
        <p:nvSpPr>
          <p:cNvPr id="182" name="PlaceHolder 4"/>
          <p:cNvSpPr>
            <a:spLocks noGrp="1"/>
          </p:cNvSpPr>
          <p:nvPr>
            <p:ph type="body"/>
          </p:nvPr>
        </p:nvSpPr>
        <p:spPr>
          <a:xfrm>
            <a:off x="839880" y="1801800"/>
            <a:ext cx="10507320" cy="4397040"/>
          </a:xfrm>
          <a:prstGeom prst="rect">
            <a:avLst/>
          </a:prstGeom>
        </p:spPr>
        <p:txBody>
          <a:bodyPr lIns="90000" rIns="90000">
            <a:noAutofit/>
          </a:bodyPr>
          <a:p>
            <a:pPr>
              <a:lnSpc>
                <a:spcPct val="90000"/>
              </a:lnSpc>
              <a:spcBef>
                <a:spcPts val="1001"/>
              </a:spcBef>
              <a:tabLst>
                <a:tab algn="l" pos="0"/>
              </a:tabLst>
            </a:pPr>
            <a:r>
              <a:rPr b="1" lang="en-US" sz="2800" spc="-1" strike="noStrike">
                <a:solidFill>
                  <a:srgbClr val="13a8a6"/>
                </a:solidFill>
                <a:latin typeface="Calibri"/>
              </a:rPr>
              <a:t>Edit Master text styles</a:t>
            </a:r>
            <a:endParaRPr b="1" lang="en-US" sz="2800" spc="-1" strike="noStrike">
              <a:solidFill>
                <a:srgbClr val="13a8a6"/>
              </a:solidFill>
              <a:latin typeface="Calibri"/>
            </a:endParaRPr>
          </a:p>
          <a:p>
            <a:pPr>
              <a:lnSpc>
                <a:spcPct val="90000"/>
              </a:lnSpc>
              <a:spcBef>
                <a:spcPts val="499"/>
              </a:spcBef>
              <a:tabLst>
                <a:tab algn="l" pos="0"/>
              </a:tabLst>
            </a:pPr>
            <a:r>
              <a:rPr b="0" lang="en-US" sz="2400" spc="-1" strike="noStrike">
                <a:solidFill>
                  <a:srgbClr val="13a8a6"/>
                </a:solidFill>
                <a:latin typeface="Calibri"/>
              </a:rPr>
              <a:t>Second level</a:t>
            </a:r>
            <a:endParaRPr b="1" lang="en-US" sz="2400" spc="-1" strike="noStrike">
              <a:solidFill>
                <a:srgbClr val="13a8a6"/>
              </a:solidFill>
              <a:latin typeface="Calibri"/>
            </a:endParaRPr>
          </a:p>
          <a:p>
            <a:pPr lvl="2" marL="540000" indent="-228240">
              <a:lnSpc>
                <a:spcPct val="90000"/>
              </a:lnSpc>
              <a:spcBef>
                <a:spcPts val="499"/>
              </a:spcBef>
              <a:buClr>
                <a:srgbClr val="13a8a6"/>
              </a:buClr>
              <a:buFont typeface="Arial"/>
              <a:buChar char="•"/>
              <a:tabLst>
                <a:tab algn="l" pos="0"/>
              </a:tabLst>
            </a:pPr>
            <a:r>
              <a:rPr b="0" lang="en-US" sz="2400" spc="-1" strike="noStrike">
                <a:solidFill>
                  <a:srgbClr val="13a8a6"/>
                </a:solidFill>
                <a:latin typeface="Calibri"/>
              </a:rPr>
              <a:t>Third level</a:t>
            </a:r>
            <a:endParaRPr b="0" lang="en-US" sz="2400" spc="-1" strike="noStrike">
              <a:solidFill>
                <a:srgbClr val="13a8a6"/>
              </a:solidFill>
              <a:latin typeface="Calibri"/>
            </a:endParaRPr>
          </a:p>
          <a:p>
            <a:pPr lvl="3" marL="1008000" indent="-228240">
              <a:lnSpc>
                <a:spcPct val="90000"/>
              </a:lnSpc>
              <a:spcBef>
                <a:spcPts val="499"/>
              </a:spcBef>
              <a:buClr>
                <a:srgbClr val="13a8a6"/>
              </a:buClr>
              <a:buFont typeface="Arial"/>
              <a:buChar char="•"/>
              <a:tabLst>
                <a:tab algn="l" pos="0"/>
              </a:tabLst>
            </a:pPr>
            <a:r>
              <a:rPr b="0" lang="en-US" sz="2000" spc="-1" strike="noStrike">
                <a:solidFill>
                  <a:srgbClr val="13a8a6"/>
                </a:solidFill>
                <a:latin typeface="Calibri"/>
              </a:rPr>
              <a:t>Fourth level</a:t>
            </a:r>
            <a:endParaRPr b="0" lang="en-US" sz="2000" spc="-1" strike="noStrike">
              <a:solidFill>
                <a:srgbClr val="13a8a6"/>
              </a:solidFill>
              <a:latin typeface="Calibri"/>
            </a:endParaRPr>
          </a:p>
          <a:p>
            <a:pPr lvl="4" marL="1440000" indent="-228240">
              <a:lnSpc>
                <a:spcPct val="90000"/>
              </a:lnSpc>
              <a:spcBef>
                <a:spcPts val="499"/>
              </a:spcBef>
              <a:buClr>
                <a:srgbClr val="13a8a6"/>
              </a:buClr>
              <a:buFont typeface="Arial"/>
              <a:buChar char="•"/>
              <a:tabLst>
                <a:tab algn="l" pos="0"/>
              </a:tabLst>
            </a:pPr>
            <a:r>
              <a:rPr b="0" lang="en-US" sz="1800" spc="-1" strike="noStrike">
                <a:solidFill>
                  <a:srgbClr val="13a8a6"/>
                </a:solidFill>
                <a:latin typeface="Calibri"/>
              </a:rPr>
              <a:t>Fifth level</a:t>
            </a:r>
            <a:endParaRPr b="0" lang="en-US" sz="1800" spc="-1" strike="noStrike">
              <a:solidFill>
                <a:srgbClr val="13a8a6"/>
              </a:solidFill>
              <a:latin typeface="Calibri"/>
            </a:endParaRPr>
          </a:p>
        </p:txBody>
      </p:sp>
      <p:sp>
        <p:nvSpPr>
          <p:cNvPr id="183" name="PlaceHolder 5"/>
          <p:cNvSpPr>
            <a:spLocks noGrp="1"/>
          </p:cNvSpPr>
          <p:nvPr>
            <p:ph type="title"/>
          </p:nvPr>
        </p:nvSpPr>
        <p:spPr>
          <a:xfrm>
            <a:off x="6013440" y="375840"/>
            <a:ext cx="5340240" cy="590040"/>
          </a:xfrm>
          <a:prstGeom prst="rect">
            <a:avLst/>
          </a:prstGeom>
        </p:spPr>
        <p:txBody>
          <a:bodyPr anchor="b">
            <a:normAutofit/>
          </a:bodyPr>
          <a:p>
            <a:pPr algn="r">
              <a:lnSpc>
                <a:spcPct val="90000"/>
              </a:lnSpc>
            </a:pPr>
            <a:r>
              <a:rPr b="0" lang="en-US" sz="2400" spc="-1" strike="noStrike">
                <a:solidFill>
                  <a:srgbClr val="13a8a6"/>
                </a:solidFill>
                <a:latin typeface="Calibri"/>
              </a:rPr>
              <a:t>Click to edit </a:t>
            </a:r>
            <a:r>
              <a:rPr b="0" lang="en-US" sz="2400" spc="-1" strike="noStrike">
                <a:solidFill>
                  <a:srgbClr val="13a8a6"/>
                </a:solidFill>
                <a:latin typeface="Calibri"/>
              </a:rPr>
              <a:t>Master title </a:t>
            </a:r>
            <a:r>
              <a:rPr b="0" lang="en-US" sz="2400" spc="-1" strike="noStrike">
                <a:solidFill>
                  <a:srgbClr val="13a8a6"/>
                </a:solidFill>
                <a:latin typeface="Calibri"/>
              </a:rPr>
              <a:t>style</a:t>
            </a:r>
            <a:endParaRPr b="0" lang="en-US"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0" name="Picture 6" descr=""/>
          <p:cNvPicPr/>
          <p:nvPr/>
        </p:nvPicPr>
        <p:blipFill>
          <a:blip r:embed="rId2"/>
          <a:stretch/>
        </p:blipFill>
        <p:spPr>
          <a:xfrm>
            <a:off x="542520" y="136800"/>
            <a:ext cx="2946960" cy="1230120"/>
          </a:xfrm>
          <a:prstGeom prst="rect">
            <a:avLst/>
          </a:prstGeom>
          <a:ln w="0">
            <a:noFill/>
          </a:ln>
        </p:spPr>
      </p:pic>
      <p:sp>
        <p:nvSpPr>
          <p:cNvPr id="221"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D4EC8B15-F07C-448C-908F-F1BE19A6F0DB}" type="datetime">
              <a:rPr b="0" lang="en-GB" sz="1200" spc="-1" strike="noStrike">
                <a:solidFill>
                  <a:srgbClr val="154b5f"/>
                </a:solidFill>
                <a:latin typeface="Calibri"/>
              </a:rPr>
              <a:t>15/09/22</a:t>
            </a:fld>
            <a:endParaRPr b="0" lang="nb-NO" sz="1200" spc="-1" strike="noStrike">
              <a:latin typeface="Times New Roman"/>
            </a:endParaRPr>
          </a:p>
        </p:txBody>
      </p:sp>
      <p:sp>
        <p:nvSpPr>
          <p:cNvPr id="222"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223"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3695ECD-7EC7-4AFF-9E11-BA42907E4280}" type="slidenum">
              <a:rPr b="0" lang="en-GB" sz="1200" spc="-1" strike="noStrike">
                <a:solidFill>
                  <a:srgbClr val="154b5f"/>
                </a:solidFill>
                <a:latin typeface="Calibri"/>
              </a:rPr>
              <a:t>&lt;number&gt;</a:t>
            </a:fld>
            <a:endParaRPr b="0" lang="nb-NO" sz="1200" spc="-1" strike="noStrike">
              <a:latin typeface="Times New Roman"/>
            </a:endParaRPr>
          </a:p>
        </p:txBody>
      </p:sp>
      <p:sp>
        <p:nvSpPr>
          <p:cNvPr id="224" name="PlaceHolder 4"/>
          <p:cNvSpPr>
            <a:spLocks noGrp="1"/>
          </p:cNvSpPr>
          <p:nvPr>
            <p:ph type="title"/>
          </p:nvPr>
        </p:nvSpPr>
        <p:spPr>
          <a:xfrm>
            <a:off x="6013440" y="375840"/>
            <a:ext cx="5340240" cy="590040"/>
          </a:xfrm>
          <a:prstGeom prst="rect">
            <a:avLst/>
          </a:prstGeom>
        </p:spPr>
        <p:txBody>
          <a:bodyPr anchor="b">
            <a:normAutofit/>
          </a:bodyPr>
          <a:p>
            <a:pPr algn="r">
              <a:lnSpc>
                <a:spcPct val="90000"/>
              </a:lnSpc>
            </a:pPr>
            <a:r>
              <a:rPr b="0" lang="en-US" sz="2400" spc="-1" strike="noStrike">
                <a:solidFill>
                  <a:srgbClr val="13a8a6"/>
                </a:solidFill>
                <a:latin typeface="Calibri"/>
              </a:rPr>
              <a:t>Click to edit </a:t>
            </a:r>
            <a:r>
              <a:rPr b="0" lang="en-US" sz="2400" spc="-1" strike="noStrike">
                <a:solidFill>
                  <a:srgbClr val="13a8a6"/>
                </a:solidFill>
                <a:latin typeface="Calibri"/>
              </a:rPr>
              <a:t>Master title </a:t>
            </a:r>
            <a:r>
              <a:rPr b="0" lang="en-US" sz="2400" spc="-1" strike="noStrike">
                <a:solidFill>
                  <a:srgbClr val="13a8a6"/>
                </a:solidFill>
                <a:latin typeface="Calibri"/>
              </a:rPr>
              <a:t>style</a:t>
            </a:r>
            <a:endParaRPr b="0" lang="en-US" sz="2400" spc="-1" strike="noStrike">
              <a:solidFill>
                <a:srgbClr val="000000"/>
              </a:solidFill>
              <a:latin typeface="Calibri"/>
            </a:endParaRPr>
          </a:p>
        </p:txBody>
      </p:sp>
      <p:pic>
        <p:nvPicPr>
          <p:cNvPr id="225" name="Picture 7" descr=""/>
          <p:cNvPicPr/>
          <p:nvPr/>
        </p:nvPicPr>
        <p:blipFill>
          <a:blip r:embed="rId3"/>
          <a:stretch/>
        </p:blipFill>
        <p:spPr>
          <a:xfrm>
            <a:off x="839880" y="3008520"/>
            <a:ext cx="2563200" cy="771840"/>
          </a:xfrm>
          <a:prstGeom prst="rect">
            <a:avLst/>
          </a:prstGeom>
          <a:ln w="0">
            <a:noFill/>
          </a:ln>
        </p:spPr>
      </p:pic>
      <p:pic>
        <p:nvPicPr>
          <p:cNvPr id="226" name="Picture 9" descr=""/>
          <p:cNvPicPr/>
          <p:nvPr/>
        </p:nvPicPr>
        <p:blipFill>
          <a:blip r:embed="rId4"/>
          <a:stretch/>
        </p:blipFill>
        <p:spPr>
          <a:xfrm>
            <a:off x="3840840" y="2930040"/>
            <a:ext cx="2022480" cy="1041480"/>
          </a:xfrm>
          <a:prstGeom prst="rect">
            <a:avLst/>
          </a:prstGeom>
          <a:ln w="0">
            <a:noFill/>
          </a:ln>
        </p:spPr>
      </p:pic>
      <p:pic>
        <p:nvPicPr>
          <p:cNvPr id="227" name="Picture 11" descr=""/>
          <p:cNvPicPr/>
          <p:nvPr/>
        </p:nvPicPr>
        <p:blipFill>
          <a:blip r:embed="rId5"/>
          <a:stretch/>
        </p:blipFill>
        <p:spPr>
          <a:xfrm>
            <a:off x="6312240" y="3131640"/>
            <a:ext cx="2064240" cy="706680"/>
          </a:xfrm>
          <a:prstGeom prst="rect">
            <a:avLst/>
          </a:prstGeom>
          <a:ln w="0">
            <a:noFill/>
          </a:ln>
        </p:spPr>
      </p:pic>
      <p:pic>
        <p:nvPicPr>
          <p:cNvPr id="228" name="Picture 13" descr=""/>
          <p:cNvPicPr/>
          <p:nvPr/>
        </p:nvPicPr>
        <p:blipFill>
          <a:blip r:embed="rId6"/>
          <a:stretch/>
        </p:blipFill>
        <p:spPr>
          <a:xfrm>
            <a:off x="9063000" y="3121200"/>
            <a:ext cx="2284200" cy="658080"/>
          </a:xfrm>
          <a:prstGeom prst="rect">
            <a:avLst/>
          </a:prstGeom>
          <a:ln w="0">
            <a:noFill/>
          </a:ln>
        </p:spPr>
      </p:pic>
      <p:pic>
        <p:nvPicPr>
          <p:cNvPr id="229" name="Picture 15" descr=""/>
          <p:cNvPicPr/>
          <p:nvPr/>
        </p:nvPicPr>
        <p:blipFill>
          <a:blip r:embed="rId7"/>
          <a:stretch/>
        </p:blipFill>
        <p:spPr>
          <a:xfrm>
            <a:off x="2054880" y="4662360"/>
            <a:ext cx="2113560" cy="397080"/>
          </a:xfrm>
          <a:prstGeom prst="rect">
            <a:avLst/>
          </a:prstGeom>
          <a:ln w="0">
            <a:noFill/>
          </a:ln>
        </p:spPr>
      </p:pic>
      <p:pic>
        <p:nvPicPr>
          <p:cNvPr id="230" name="Picture 17" descr=""/>
          <p:cNvPicPr/>
          <p:nvPr/>
        </p:nvPicPr>
        <p:blipFill>
          <a:blip r:embed="rId8"/>
          <a:stretch/>
        </p:blipFill>
        <p:spPr>
          <a:xfrm>
            <a:off x="4709520" y="4296600"/>
            <a:ext cx="2437920" cy="1189440"/>
          </a:xfrm>
          <a:prstGeom prst="rect">
            <a:avLst/>
          </a:prstGeom>
          <a:ln w="0">
            <a:noFill/>
          </a:ln>
        </p:spPr>
      </p:pic>
      <p:pic>
        <p:nvPicPr>
          <p:cNvPr id="231" name="Picture 19" descr=""/>
          <p:cNvPicPr/>
          <p:nvPr/>
        </p:nvPicPr>
        <p:blipFill>
          <a:blip r:embed="rId9"/>
          <a:stretch/>
        </p:blipFill>
        <p:spPr>
          <a:xfrm>
            <a:off x="7418880" y="4394880"/>
            <a:ext cx="2840760" cy="904320"/>
          </a:xfrm>
          <a:prstGeom prst="rect">
            <a:avLst/>
          </a:prstGeom>
          <a:ln w="0">
            <a:noFill/>
          </a:ln>
        </p:spPr>
      </p:pic>
      <p:sp>
        <p:nvSpPr>
          <p:cNvPr id="232" name="Title 1"/>
          <p:cNvSpPr/>
          <p:nvPr/>
        </p:nvSpPr>
        <p:spPr>
          <a:xfrm>
            <a:off x="839880" y="1801800"/>
            <a:ext cx="6543720" cy="1068840"/>
          </a:xfrm>
          <a:prstGeom prst="rect">
            <a:avLst/>
          </a:prstGeom>
          <a:noFill/>
          <a:ln w="0">
            <a:noFill/>
          </a:ln>
        </p:spPr>
        <p:style>
          <a:lnRef idx="0"/>
          <a:fillRef idx="0"/>
          <a:effectRef idx="0"/>
          <a:fontRef idx="minor"/>
        </p:style>
        <p:txBody>
          <a:bodyPr>
            <a:normAutofit/>
          </a:bodyPr>
          <a:p>
            <a:pPr>
              <a:lnSpc>
                <a:spcPct val="90000"/>
              </a:lnSpc>
            </a:pPr>
            <a:r>
              <a:rPr b="1" lang="en-US" sz="3200" spc="-1" strike="noStrike">
                <a:solidFill>
                  <a:srgbClr val="13a8a6"/>
                </a:solidFill>
                <a:latin typeface="Calibri"/>
              </a:rPr>
              <a:t>USEPE partners</a:t>
            </a:r>
            <a:endParaRPr b="0" lang="nb-NO" sz="3200" spc="-1" strike="noStrike">
              <a:latin typeface="Arial"/>
            </a:endParaRPr>
          </a:p>
        </p:txBody>
      </p:sp>
      <p:sp>
        <p:nvSpPr>
          <p:cNvPr id="23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2800" spc="-1" strike="noStrike">
                <a:solidFill>
                  <a:srgbClr val="13a8a6"/>
                </a:solidFill>
                <a:latin typeface="Calibri"/>
              </a:rPr>
              <a:t>Click to edit the outline text format</a:t>
            </a:r>
            <a:endParaRPr b="1" lang="en-US" sz="2800" spc="-1" strike="noStrike">
              <a:solidFill>
                <a:srgbClr val="13a8a6"/>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13a8a6"/>
                </a:solidFill>
                <a:latin typeface="Calibri"/>
              </a:rPr>
              <a:t>Second Outline Level</a:t>
            </a:r>
            <a:endParaRPr b="0" lang="en-US" sz="2400" spc="-1" strike="noStrike">
              <a:solidFill>
                <a:srgbClr val="13a8a6"/>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13a8a6"/>
                </a:solidFill>
                <a:latin typeface="Calibri"/>
              </a:rPr>
              <a:t>Third Outline Level</a:t>
            </a:r>
            <a:endParaRPr b="0" lang="en-US" sz="2000" spc="-1" strike="noStrike">
              <a:solidFill>
                <a:srgbClr val="13a8a6"/>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13a8a6"/>
                </a:solidFill>
                <a:latin typeface="Calibri"/>
              </a:rPr>
              <a:t>Fourth Outline Level</a:t>
            </a:r>
            <a:endParaRPr b="0" lang="en-US" sz="1800" spc="-1" strike="noStrike">
              <a:solidFill>
                <a:srgbClr val="13a8a6"/>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13a8a6"/>
                </a:solidFill>
                <a:latin typeface="Calibri"/>
              </a:rPr>
              <a:t>Fifth Outline Level</a:t>
            </a:r>
            <a:endParaRPr b="0" lang="en-US" sz="2000" spc="-1" strike="noStrike">
              <a:solidFill>
                <a:srgbClr val="13a8a6"/>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13a8a6"/>
                </a:solidFill>
                <a:latin typeface="Calibri"/>
              </a:rPr>
              <a:t>Sixth Outline Level</a:t>
            </a:r>
            <a:endParaRPr b="0" lang="en-US" sz="2000" spc="-1" strike="noStrike">
              <a:solidFill>
                <a:srgbClr val="13a8a6"/>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13a8a6"/>
                </a:solidFill>
                <a:latin typeface="Calibri"/>
              </a:rPr>
              <a:t>Seventh Outline Level</a:t>
            </a:r>
            <a:endParaRPr b="0" lang="en-US" sz="2000" spc="-1" strike="noStrike">
              <a:solidFill>
                <a:srgbClr val="13a8a6"/>
              </a:solidFill>
              <a:latin typeface="Calibri"/>
            </a:endParaRPr>
          </a:p>
        </p:txBody>
      </p:sp>
    </p:spTree>
  </p:cSld>
  <p:clrMap bg1="lt1" bg2="lt2" tx1="dk1" tx2="dk2" accent1="accent1" accent2="accent2" accent3="accent3" accent4="accent4" accent5="accent5" accent6="accent6" hlink="hlink" folHlink="folHlink"/>
  <p:sldLayoutIdLst>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0" name="Picture 6" descr=""/>
          <p:cNvPicPr/>
          <p:nvPr/>
        </p:nvPicPr>
        <p:blipFill>
          <a:blip r:embed="rId2"/>
          <a:stretch/>
        </p:blipFill>
        <p:spPr>
          <a:xfrm>
            <a:off x="542520" y="136800"/>
            <a:ext cx="2946960" cy="1230120"/>
          </a:xfrm>
          <a:prstGeom prst="rect">
            <a:avLst/>
          </a:prstGeom>
          <a:ln w="0">
            <a:noFill/>
          </a:ln>
        </p:spPr>
      </p:pic>
      <p:pic>
        <p:nvPicPr>
          <p:cNvPr id="271" name="Picture 10" descr=""/>
          <p:cNvPicPr/>
          <p:nvPr/>
        </p:nvPicPr>
        <p:blipFill>
          <a:blip r:embed="rId3"/>
          <a:stretch/>
        </p:blipFill>
        <p:spPr>
          <a:xfrm>
            <a:off x="0" y="0"/>
            <a:ext cx="12178800" cy="6857640"/>
          </a:xfrm>
          <a:prstGeom prst="rect">
            <a:avLst/>
          </a:prstGeom>
          <a:ln w="0">
            <a:noFill/>
          </a:ln>
        </p:spPr>
      </p:pic>
      <p:sp>
        <p:nvSpPr>
          <p:cNvPr id="27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78E911C6-8630-477D-AB2F-27FF17CC3C0E}" type="datetime">
              <a:rPr b="0" lang="en-GB" sz="1200" spc="-1" strike="noStrike">
                <a:solidFill>
                  <a:srgbClr val="154b5f"/>
                </a:solidFill>
                <a:latin typeface="Calibri"/>
              </a:rPr>
              <a:t>15/09/22</a:t>
            </a:fld>
            <a:endParaRPr b="0" lang="nb-NO" sz="1200" spc="-1" strike="noStrike">
              <a:latin typeface="Times New Roman"/>
            </a:endParaRPr>
          </a:p>
        </p:txBody>
      </p:sp>
      <p:sp>
        <p:nvSpPr>
          <p:cNvPr id="273" name="PlaceHolder 2"/>
          <p:cNvSpPr>
            <a:spLocks noGrp="1"/>
          </p:cNvSpPr>
          <p:nvPr>
            <p:ph type="ftr"/>
          </p:nvPr>
        </p:nvSpPr>
        <p:spPr>
          <a:xfrm>
            <a:off x="4038480" y="6356520"/>
            <a:ext cx="4114440" cy="364680"/>
          </a:xfrm>
          <a:prstGeom prst="rect">
            <a:avLst/>
          </a:prstGeom>
        </p:spPr>
        <p:txBody>
          <a:bodyPr anchor="ctr">
            <a:noAutofit/>
          </a:bodyPr>
          <a:p>
            <a:endParaRPr b="0" lang="nb-NO" sz="2400" spc="-1" strike="noStrike">
              <a:latin typeface="Times New Roman"/>
            </a:endParaRPr>
          </a:p>
        </p:txBody>
      </p:sp>
      <p:sp>
        <p:nvSpPr>
          <p:cNvPr id="27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5C727B8-2EE2-4F54-89F5-268A2DDA4FA3}" type="slidenum">
              <a:rPr b="0" lang="en-GB" sz="1200" spc="-1" strike="noStrike">
                <a:solidFill>
                  <a:srgbClr val="154b5f"/>
                </a:solidFill>
                <a:latin typeface="Calibri"/>
              </a:rPr>
              <a:t>&lt;number&gt;</a:t>
            </a:fld>
            <a:endParaRPr b="0" lang="nb-NO" sz="1200" spc="-1" strike="noStrike">
              <a:latin typeface="Times New Roman"/>
            </a:endParaRPr>
          </a:p>
        </p:txBody>
      </p:sp>
      <p:sp>
        <p:nvSpPr>
          <p:cNvPr id="275" name="PlaceHolder 4"/>
          <p:cNvSpPr>
            <a:spLocks noGrp="1"/>
          </p:cNvSpPr>
          <p:nvPr>
            <p:ph type="title"/>
          </p:nvPr>
        </p:nvSpPr>
        <p:spPr>
          <a:xfrm>
            <a:off x="839880" y="2322720"/>
            <a:ext cx="5807520" cy="1477440"/>
          </a:xfrm>
          <a:prstGeom prst="rect">
            <a:avLst/>
          </a:prstGeom>
        </p:spPr>
        <p:txBody>
          <a:bodyPr>
            <a:normAutofit/>
          </a:bodyPr>
          <a:p>
            <a:pPr>
              <a:lnSpc>
                <a:spcPct val="90000"/>
              </a:lnSpc>
            </a:pPr>
            <a:r>
              <a:rPr b="1" lang="en-US" sz="6600" spc="-1" strike="noStrike">
                <a:solidFill>
                  <a:srgbClr val="ffffff"/>
                </a:solidFill>
                <a:latin typeface="Calibri"/>
              </a:rPr>
              <a:t>Thank you</a:t>
            </a:r>
            <a:endParaRPr b="0" lang="en-US" sz="6600" spc="-1" strike="noStrike">
              <a:solidFill>
                <a:srgbClr val="000000"/>
              </a:solidFill>
              <a:latin typeface="Calibri"/>
            </a:endParaRPr>
          </a:p>
        </p:txBody>
      </p:sp>
      <p:pic>
        <p:nvPicPr>
          <p:cNvPr id="276" name="Picture 11" descr=""/>
          <p:cNvPicPr/>
          <p:nvPr/>
        </p:nvPicPr>
        <p:blipFill>
          <a:blip r:embed="rId4"/>
          <a:stretch/>
        </p:blipFill>
        <p:spPr>
          <a:xfrm>
            <a:off x="542520" y="136800"/>
            <a:ext cx="2946960" cy="1230120"/>
          </a:xfrm>
          <a:prstGeom prst="rect">
            <a:avLst/>
          </a:prstGeom>
          <a:ln w="0">
            <a:noFill/>
          </a:ln>
        </p:spPr>
      </p:pic>
      <p:pic>
        <p:nvPicPr>
          <p:cNvPr id="277" name="Picture 12" descr=""/>
          <p:cNvPicPr/>
          <p:nvPr/>
        </p:nvPicPr>
        <p:blipFill>
          <a:blip r:embed="rId5"/>
          <a:stretch/>
        </p:blipFill>
        <p:spPr>
          <a:xfrm>
            <a:off x="837360" y="5254200"/>
            <a:ext cx="699840" cy="466200"/>
          </a:xfrm>
          <a:prstGeom prst="rect">
            <a:avLst/>
          </a:prstGeom>
          <a:ln w="0">
            <a:noFill/>
          </a:ln>
        </p:spPr>
      </p:pic>
      <p:pic>
        <p:nvPicPr>
          <p:cNvPr id="278" name="Picture 13" descr=""/>
          <p:cNvPicPr/>
          <p:nvPr/>
        </p:nvPicPr>
        <p:blipFill>
          <a:blip r:embed="rId6"/>
          <a:stretch/>
        </p:blipFill>
        <p:spPr>
          <a:xfrm>
            <a:off x="1786320" y="5064120"/>
            <a:ext cx="1426680" cy="656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hyperlink" Target="https://isdefe-es.sharefile.com/home/shared/foed6900-366a-494f-b3c3-49e2bf52e49c" TargetMode="External"/><Relationship Id="rId2" Type="http://schemas.openxmlformats.org/officeDocument/2006/relationships/hyperlink" Target="https://isdefe-es.sharefile.com/home/shared/foa27e25-a501-4d71-9a7d-cfa294380ec6" TargetMode="External"/><Relationship Id="rId3" Type="http://schemas.openxmlformats.org/officeDocument/2006/relationships/hyperlink" Target="https://isdefe-es.sharefile.com/home/shared/fo3bee7d-6d54-44a9-aa23-a0c881deac1e" TargetMode="External"/><Relationship Id="rId4"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hyperlink" Target="https://github.com/USEPE-SesarJU/scenarios" TargetMode="External"/><Relationship Id="rId2"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itle 1"/>
          <p:cNvSpPr txBox="1"/>
          <p:nvPr/>
        </p:nvSpPr>
        <p:spPr>
          <a:xfrm>
            <a:off x="839880" y="1801800"/>
            <a:ext cx="5807520" cy="1701000"/>
          </a:xfrm>
          <a:prstGeom prst="rect">
            <a:avLst/>
          </a:prstGeom>
          <a:noFill/>
          <a:ln w="0">
            <a:noFill/>
          </a:ln>
        </p:spPr>
        <p:txBody>
          <a:bodyPr anchor="b">
            <a:noAutofit/>
          </a:bodyPr>
          <a:p>
            <a:pPr>
              <a:lnSpc>
                <a:spcPct val="90000"/>
              </a:lnSpc>
            </a:pPr>
            <a:r>
              <a:rPr b="1" lang="de-DE" sz="4000" spc="-1" strike="noStrike">
                <a:solidFill>
                  <a:srgbClr val="ffffff"/>
                </a:solidFill>
                <a:latin typeface="Calibri"/>
              </a:rPr>
              <a:t>Setup for simulations</a:t>
            </a:r>
            <a:endParaRPr b="0" lang="en-US" sz="4000" spc="-1" strike="noStrike">
              <a:solidFill>
                <a:srgbClr val="000000"/>
              </a:solidFill>
              <a:latin typeface="Calibri"/>
            </a:endParaRPr>
          </a:p>
        </p:txBody>
      </p:sp>
      <p:sp>
        <p:nvSpPr>
          <p:cNvPr id="316" name="Subtitle 2"/>
          <p:cNvSpPr txBox="1"/>
          <p:nvPr/>
        </p:nvSpPr>
        <p:spPr>
          <a:xfrm>
            <a:off x="839880" y="3570120"/>
            <a:ext cx="5853240" cy="894960"/>
          </a:xfrm>
          <a:prstGeom prst="rect">
            <a:avLst/>
          </a:prstGeom>
          <a:noFill/>
          <a:ln w="0">
            <a:noFill/>
          </a:ln>
        </p:spPr>
        <p:txBody>
          <a:bodyPr lIns="90000" rIns="90000">
            <a:noAutofit/>
          </a:bodyPr>
          <a:p>
            <a:pPr>
              <a:lnSpc>
                <a:spcPct val="90000"/>
              </a:lnSpc>
              <a:spcBef>
                <a:spcPts val="1001"/>
              </a:spcBef>
              <a:tabLst>
                <a:tab algn="l" pos="0"/>
              </a:tabLst>
            </a:pPr>
            <a:r>
              <a:rPr b="1" lang="de-DE" sz="2400" spc="-1" strike="noStrike">
                <a:solidFill>
                  <a:srgbClr val="fcb544"/>
                </a:solidFill>
                <a:latin typeface="Calibri"/>
              </a:rPr>
              <a:t>2022-09-08</a:t>
            </a:r>
            <a:endParaRPr b="0" lang="nb-NO"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Use case simulation workflow</a:t>
            </a:r>
            <a:endParaRPr b="0" lang="en-US" sz="2400" spc="-1" strike="noStrike">
              <a:solidFill>
                <a:srgbClr val="000000"/>
              </a:solidFill>
              <a:latin typeface="Calibri"/>
            </a:endParaRPr>
          </a:p>
        </p:txBody>
      </p:sp>
      <p:sp>
        <p:nvSpPr>
          <p:cNvPr id="318" name="Rectangle 11"/>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Steps</a:t>
            </a:r>
            <a:endParaRPr b="0" lang="nb-NO" sz="1800" spc="-1" strike="noStrike">
              <a:latin typeface="Arial"/>
            </a:endParaRPr>
          </a:p>
        </p:txBody>
      </p:sp>
      <p:sp>
        <p:nvSpPr>
          <p:cNvPr id="319" name="Rectangle 12"/>
          <p:cNvSpPr/>
          <p:nvPr/>
        </p:nvSpPr>
        <p:spPr>
          <a:xfrm>
            <a:off x="841680" y="1886400"/>
            <a:ext cx="10318320" cy="441360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Download wind data, city data and separation lookup tables</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Create city graph</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Create flight plan CSV (only for delivery and background)</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Preprocess wind scenario</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Fill out configuration file</a:t>
            </a:r>
            <a:endParaRPr b="0" lang="nb-NO" sz="1800" spc="-1" strike="noStrike">
              <a:latin typeface="Arial"/>
            </a:endParaRPr>
          </a:p>
          <a:p>
            <a:pPr lvl="1" marL="8002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Select path to city graph created</a:t>
            </a:r>
            <a:endParaRPr b="0" lang="nb-NO" sz="1800" spc="-1" strike="noStrike">
              <a:latin typeface="Arial"/>
            </a:endParaRPr>
          </a:p>
          <a:p>
            <a:pPr lvl="1" marL="8002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Select path to CSV file containing flight plans</a:t>
            </a:r>
            <a:endParaRPr b="0" lang="nb-NO" sz="1800" spc="-1" strike="noStrike">
              <a:latin typeface="Arial"/>
            </a:endParaRPr>
          </a:p>
          <a:p>
            <a:pPr lvl="1" marL="8002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Select paths to surveillance and emergency drones pre-defined scenarios (Indra)</a:t>
            </a:r>
            <a:endParaRPr b="0" lang="nb-NO" sz="1800" spc="-1" strike="noStrike">
              <a:latin typeface="Arial"/>
            </a:endParaRPr>
          </a:p>
          <a:p>
            <a:pPr lvl="1" marL="8002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Select paths to lookup tables and wind data</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Run USEPE plugin in BlueSky</a:t>
            </a:r>
            <a:endParaRPr b="0" lang="nb-NO" sz="1800" spc="-1" strike="noStrike">
              <a:latin typeface="Arial"/>
            </a:endParaRPr>
          </a:p>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Post-process raw results obtained (USEPE logger, statelog)</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itle 2_0"/>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Use case simulation workflow</a:t>
            </a:r>
            <a:endParaRPr b="0" lang="en-US" sz="2400" spc="-1" strike="noStrike">
              <a:solidFill>
                <a:srgbClr val="000000"/>
              </a:solidFill>
              <a:latin typeface="Calibri"/>
            </a:endParaRPr>
          </a:p>
        </p:txBody>
      </p:sp>
      <p:sp>
        <p:nvSpPr>
          <p:cNvPr id="321" name="Rectangle 11_0"/>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Data to download</a:t>
            </a:r>
            <a:endParaRPr b="0" lang="nb-NO" sz="1800" spc="-1" strike="noStrike">
              <a:latin typeface="Arial"/>
            </a:endParaRPr>
          </a:p>
        </p:txBody>
      </p:sp>
      <p:sp>
        <p:nvSpPr>
          <p:cNvPr id="322" name="Rectangle 12_0"/>
          <p:cNvSpPr/>
          <p:nvPr/>
        </p:nvSpPr>
        <p:spPr>
          <a:xfrm>
            <a:off x="841680" y="1886400"/>
            <a:ext cx="10508040" cy="345024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a:lnSpc>
                <a:spcPct val="100000"/>
              </a:lnSpc>
              <a:spcBef>
                <a:spcPts val="601"/>
              </a:spcBef>
            </a:pPr>
            <a:r>
              <a:rPr b="0" lang="en-US" sz="1800" spc="-1" strike="noStrike">
                <a:solidFill>
                  <a:srgbClr val="222222"/>
                </a:solidFill>
                <a:latin typeface="Arial"/>
              </a:rPr>
              <a:t>These data are </a:t>
            </a:r>
            <a:r>
              <a:rPr b="0" lang="en-US" sz="1800" spc="-1" strike="noStrike">
                <a:solidFill>
                  <a:srgbClr val="222222"/>
                </a:solidFill>
                <a:latin typeface="Arial"/>
              </a:rPr>
              <a:t>too large to </a:t>
            </a:r>
            <a:r>
              <a:rPr b="0" lang="en-US" sz="1800" spc="-1" strike="noStrike">
                <a:solidFill>
                  <a:srgbClr val="222222"/>
                </a:solidFill>
                <a:latin typeface="Arial"/>
              </a:rPr>
              <a:t>check into </a:t>
            </a:r>
            <a:r>
              <a:rPr b="0" lang="en-US" sz="1800" spc="-1" strike="noStrike">
                <a:solidFill>
                  <a:srgbClr val="222222"/>
                </a:solidFill>
                <a:latin typeface="Arial"/>
              </a:rPr>
              <a:t>Github, so they </a:t>
            </a:r>
            <a:r>
              <a:rPr b="0" lang="en-US" sz="1800" spc="-1" strike="noStrike">
                <a:solidFill>
                  <a:srgbClr val="222222"/>
                </a:solidFill>
                <a:latin typeface="Arial"/>
              </a:rPr>
              <a:t>are stored on </a:t>
            </a:r>
            <a:r>
              <a:rPr b="0" lang="en-US" sz="1800" spc="-1" strike="noStrike">
                <a:solidFill>
                  <a:srgbClr val="222222"/>
                </a:solidFill>
                <a:latin typeface="Arial"/>
              </a:rPr>
              <a:t>ISDEFE’s </a:t>
            </a:r>
            <a:r>
              <a:rPr b="0" lang="en-US" sz="1800" spc="-1" strike="noStrike">
                <a:solidFill>
                  <a:srgbClr val="222222"/>
                </a:solidFill>
                <a:latin typeface="Arial"/>
              </a:rPr>
              <a:t>Sharefile.</a:t>
            </a:r>
            <a:endParaRPr b="0" lang="nb-NO" sz="1800" spc="-1" strike="noStrike">
              <a:latin typeface="Arial"/>
            </a:endParaRPr>
          </a:p>
          <a:p>
            <a:pPr>
              <a:lnSpc>
                <a:spcPct val="100000"/>
              </a:lnSpc>
              <a:spcBef>
                <a:spcPts val="601"/>
              </a:spcBef>
            </a:pPr>
            <a:endParaRPr b="0" lang="nb-NO" sz="1800" spc="-1" strike="noStrike">
              <a:latin typeface="Arial"/>
            </a:endParaRPr>
          </a:p>
          <a:p>
            <a:pPr>
              <a:lnSpc>
                <a:spcPct val="100000"/>
              </a:lnSpc>
              <a:spcBef>
                <a:spcPts val="601"/>
              </a:spcBef>
            </a:pPr>
            <a:r>
              <a:rPr b="0" lang="en-US" sz="1800" spc="-1" strike="noStrike">
                <a:solidFill>
                  <a:srgbClr val="222222"/>
                </a:solidFill>
                <a:latin typeface="Arial"/>
              </a:rPr>
              <a:t>1. Download city </a:t>
            </a:r>
            <a:r>
              <a:rPr b="0" lang="en-US" sz="1800" spc="-1" strike="noStrike">
                <a:solidFill>
                  <a:srgbClr val="222222"/>
                </a:solidFill>
                <a:latin typeface="Arial"/>
              </a:rPr>
              <a:t>data from </a:t>
            </a:r>
            <a:r>
              <a:rPr b="0" lang="en-US" sz="1800" spc="-1" strike="noStrike">
                <a:solidFill>
                  <a:srgbClr val="222222"/>
                </a:solidFill>
                <a:latin typeface="Arial"/>
              </a:rPr>
              <a:t>Sharefile: </a:t>
            </a:r>
            <a:r>
              <a:rPr b="0" lang="en-US" sz="1800" spc="-1" strike="noStrike">
                <a:solidFill>
                  <a:srgbClr val="222222"/>
                </a:solidFill>
                <a:latin typeface="Arial"/>
                <a:hlinkClick r:id="rId1"/>
              </a:rPr>
              <a:t>WP 4 &gt; T 4.1 &gt; 03 Building data &gt; Hannover &gt; CityGML_LoD1</a:t>
            </a:r>
            <a:r>
              <a:rPr b="0" lang="en-US" sz="1800" spc="-1" strike="noStrike">
                <a:solidFill>
                  <a:srgbClr val="222222"/>
                </a:solidFill>
                <a:latin typeface="Arial"/>
              </a:rPr>
              <a:t> and place it for </a:t>
            </a:r>
            <a:r>
              <a:rPr b="0" lang="en-US" sz="1800" spc="-1" strike="noStrike">
                <a:solidFill>
                  <a:srgbClr val="222222"/>
                </a:solidFill>
                <a:latin typeface="Arial"/>
              </a:rPr>
              <a:t>example in </a:t>
            </a:r>
            <a:r>
              <a:rPr b="0" lang="en-US" sz="1800" spc="-1" strike="noStrike">
                <a:solidFill>
                  <a:srgbClr val="222222"/>
                </a:solidFill>
                <a:latin typeface="Arial"/>
              </a:rPr>
              <a:t>"/home/oda/ws/</a:t>
            </a:r>
            <a:r>
              <a:rPr b="0" lang="en-US" sz="1800" spc="-1" strike="noStrike">
                <a:solidFill>
                  <a:srgbClr val="222222"/>
                </a:solidFill>
                <a:latin typeface="Arial"/>
              </a:rPr>
              <a:t>building_data"</a:t>
            </a:r>
            <a:endParaRPr b="0" lang="nb-NO" sz="1800" spc="-1" strike="noStrike">
              <a:latin typeface="Arial"/>
            </a:endParaRPr>
          </a:p>
          <a:p>
            <a:pPr>
              <a:lnSpc>
                <a:spcPct val="100000"/>
              </a:lnSpc>
              <a:spcBef>
                <a:spcPts val="601"/>
              </a:spcBef>
            </a:pPr>
            <a:r>
              <a:rPr b="0" lang="en-US" sz="1800" spc="-1" strike="noStrike">
                <a:solidFill>
                  <a:srgbClr val="222222"/>
                </a:solidFill>
                <a:latin typeface="Arial"/>
              </a:rPr>
              <a:t>2. Download </a:t>
            </a:r>
            <a:r>
              <a:rPr b="0" lang="en-US" sz="1800" spc="-1" strike="noStrike">
                <a:solidFill>
                  <a:srgbClr val="222222"/>
                </a:solidFill>
                <a:latin typeface="Arial"/>
              </a:rPr>
              <a:t>wind data from </a:t>
            </a:r>
            <a:r>
              <a:rPr b="0" lang="en-US" sz="1800" spc="-1" strike="noStrike">
                <a:solidFill>
                  <a:srgbClr val="222222"/>
                </a:solidFill>
                <a:latin typeface="Arial"/>
              </a:rPr>
              <a:t>Sharefile: </a:t>
            </a:r>
            <a:r>
              <a:rPr b="0" lang="en-US" sz="1800" spc="-1" strike="noStrike">
                <a:solidFill>
                  <a:srgbClr val="222222"/>
                </a:solidFill>
                <a:latin typeface="Arial"/>
                <a:hlinkClick r:id="rId2"/>
              </a:rPr>
              <a:t>WP 4 &gt; T 4.1 &gt; 00 Wind field &gt; scenario_3</a:t>
            </a:r>
            <a:r>
              <a:rPr b="0" lang="en-US" sz="1800" spc="-1" strike="noStrike">
                <a:solidFill>
                  <a:srgbClr val="222222"/>
                </a:solidFill>
                <a:latin typeface="Arial"/>
              </a:rPr>
              <a:t> and place the </a:t>
            </a:r>
            <a:r>
              <a:rPr b="0" lang="en-US" sz="1800" spc="-1" strike="noStrike">
                <a:solidFill>
                  <a:srgbClr val="222222"/>
                </a:solidFill>
                <a:latin typeface="Arial"/>
              </a:rPr>
              <a:t>files in </a:t>
            </a:r>
            <a:r>
              <a:rPr b="0" lang="en-US" sz="1800" spc="-1" strike="noStrike">
                <a:solidFill>
                  <a:srgbClr val="222222"/>
                </a:solidFill>
                <a:latin typeface="Arial"/>
              </a:rPr>
              <a:t>bluesky/usepe/s</a:t>
            </a:r>
            <a:r>
              <a:rPr b="0" lang="en-US" sz="1800" spc="-1" strike="noStrike">
                <a:solidFill>
                  <a:srgbClr val="222222"/>
                </a:solidFill>
                <a:latin typeface="Arial"/>
              </a:rPr>
              <a:t>egmentation_se</a:t>
            </a:r>
            <a:r>
              <a:rPr b="0" lang="en-US" sz="1800" spc="-1" strike="noStrike">
                <a:solidFill>
                  <a:srgbClr val="222222"/>
                </a:solidFill>
                <a:latin typeface="Arial"/>
              </a:rPr>
              <a:t>rvice/data/wind/</a:t>
            </a:r>
            <a:r>
              <a:rPr b="0" lang="en-US" sz="1800" spc="-1" strike="noStrike">
                <a:solidFill>
                  <a:srgbClr val="222222"/>
                </a:solidFill>
                <a:latin typeface="Arial"/>
              </a:rPr>
              <a:t>exercise_3</a:t>
            </a:r>
            <a:endParaRPr b="0" lang="nb-NO" sz="1800" spc="-1" strike="noStrike">
              <a:latin typeface="Arial"/>
            </a:endParaRPr>
          </a:p>
          <a:p>
            <a:pPr>
              <a:lnSpc>
                <a:spcPct val="100000"/>
              </a:lnSpc>
              <a:spcBef>
                <a:spcPts val="601"/>
              </a:spcBef>
            </a:pPr>
            <a:r>
              <a:rPr b="0" lang="en-US" sz="1800" spc="-1" strike="noStrike">
                <a:solidFill>
                  <a:srgbClr val="222222"/>
                </a:solidFill>
                <a:latin typeface="Arial"/>
              </a:rPr>
              <a:t>3. Download </a:t>
            </a:r>
            <a:r>
              <a:rPr b="0" lang="en-US" sz="1800" spc="-1" strike="noStrike">
                <a:solidFill>
                  <a:srgbClr val="222222"/>
                </a:solidFill>
                <a:latin typeface="Arial"/>
              </a:rPr>
              <a:t>separation </a:t>
            </a:r>
            <a:r>
              <a:rPr b="0" lang="en-US" sz="1800" spc="-1" strike="noStrike">
                <a:solidFill>
                  <a:srgbClr val="222222"/>
                </a:solidFill>
                <a:latin typeface="Arial"/>
              </a:rPr>
              <a:t>lookup tables </a:t>
            </a:r>
            <a:r>
              <a:rPr b="0" lang="en-US" sz="1800" spc="-1" strike="noStrike">
                <a:solidFill>
                  <a:srgbClr val="222222"/>
                </a:solidFill>
                <a:latin typeface="Arial"/>
              </a:rPr>
              <a:t>from Sharefile: </a:t>
            </a:r>
            <a:r>
              <a:rPr b="0" lang="en-US" sz="1800" spc="-1" strike="noStrike">
                <a:solidFill>
                  <a:srgbClr val="222222"/>
                </a:solidFill>
                <a:latin typeface="Arial"/>
                <a:hlinkClick r:id="rId3"/>
              </a:rPr>
              <a:t>WP 4 &gt; T 4.1 &gt; 04 Separation volumes</a:t>
            </a:r>
            <a:r>
              <a:rPr b="0" lang="en-US" sz="1800" spc="-1" strike="noStrike">
                <a:solidFill>
                  <a:srgbClr val="222222"/>
                </a:solidFill>
                <a:latin typeface="Arial"/>
              </a:rPr>
              <a:t> and place the </a:t>
            </a:r>
            <a:r>
              <a:rPr b="0" lang="en-US" sz="1800" spc="-1" strike="noStrike">
                <a:solidFill>
                  <a:srgbClr val="222222"/>
                </a:solidFill>
                <a:latin typeface="Arial"/>
              </a:rPr>
              <a:t>files in </a:t>
            </a:r>
            <a:r>
              <a:rPr b="0" lang="en-US" sz="1800" spc="-1" strike="noStrike">
                <a:solidFill>
                  <a:srgbClr val="222222"/>
                </a:solidFill>
                <a:latin typeface="Arial"/>
              </a:rPr>
              <a:t>scenarios/exerci</a:t>
            </a:r>
            <a:r>
              <a:rPr b="0" lang="en-US" sz="1800" spc="-1" strike="noStrike">
                <a:solidFill>
                  <a:srgbClr val="222222"/>
                </a:solidFill>
                <a:latin typeface="Arial"/>
              </a:rPr>
              <a:t>se_3/data/looku</a:t>
            </a:r>
            <a:r>
              <a:rPr b="0" lang="en-US" sz="1800" spc="-1" strike="noStrike">
                <a:solidFill>
                  <a:srgbClr val="222222"/>
                </a:solidFill>
                <a:latin typeface="Arial"/>
              </a:rPr>
              <a:t>p_tables</a:t>
            </a:r>
            <a:endParaRPr b="0" lang="nb-NO" sz="1800" spc="-1" strike="noStrike">
              <a:latin typeface="Arial"/>
            </a:endParaRPr>
          </a:p>
          <a:p>
            <a:pPr>
              <a:lnSpc>
                <a:spcPct val="100000"/>
              </a:lnSpc>
              <a:spcBef>
                <a:spcPts val="601"/>
              </a:spcBef>
            </a:pPr>
            <a:endParaRPr b="0" lang="nb-NO" sz="1800" spc="-1" strike="noStrike">
              <a:latin typeface="Arial"/>
            </a:endParaRPr>
          </a:p>
          <a:p>
            <a:pPr>
              <a:lnSpc>
                <a:spcPct val="100000"/>
              </a:lnSpc>
              <a:spcBef>
                <a:spcPts val="601"/>
              </a:spcBef>
            </a:pPr>
            <a:r>
              <a:rPr b="0" lang="en-US" sz="1800" spc="-1" strike="noStrike">
                <a:solidFill>
                  <a:srgbClr val="222222"/>
                </a:solidFill>
                <a:latin typeface="Arial"/>
              </a:rPr>
              <a:t>(Replace «3» </a:t>
            </a:r>
            <a:r>
              <a:rPr b="0" lang="en-US" sz="1800" spc="-1" strike="noStrike">
                <a:solidFill>
                  <a:srgbClr val="222222"/>
                </a:solidFill>
                <a:latin typeface="Arial"/>
              </a:rPr>
              <a:t>with the number </a:t>
            </a:r>
            <a:r>
              <a:rPr b="0" lang="en-US" sz="1800" spc="-1" strike="noStrike">
                <a:solidFill>
                  <a:srgbClr val="222222"/>
                </a:solidFill>
                <a:latin typeface="Arial"/>
              </a:rPr>
              <a:t>of your </a:t>
            </a:r>
            <a:r>
              <a:rPr b="0" lang="en-US" sz="1800" spc="-1" strike="noStrike">
                <a:solidFill>
                  <a:srgbClr val="222222"/>
                </a:solidFill>
                <a:latin typeface="Arial"/>
              </a:rPr>
              <a:t>exercise)</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Create city graph</a:t>
            </a:r>
            <a:endParaRPr b="0" lang="en-US" sz="2400" spc="-1" strike="noStrike">
              <a:solidFill>
                <a:srgbClr val="000000"/>
              </a:solidFill>
              <a:latin typeface="Calibri"/>
            </a:endParaRPr>
          </a:p>
        </p:txBody>
      </p:sp>
      <p:sp>
        <p:nvSpPr>
          <p:cNvPr id="324" name="Rectangle 7"/>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Create graph</a:t>
            </a:r>
            <a:endParaRPr b="0" lang="nb-NO" sz="1800" spc="-1" strike="noStrike">
              <a:latin typeface="Arial"/>
            </a:endParaRPr>
          </a:p>
        </p:txBody>
      </p:sp>
      <p:sp>
        <p:nvSpPr>
          <p:cNvPr id="325" name="Rectangle 8"/>
          <p:cNvSpPr/>
          <p:nvPr/>
        </p:nvSpPr>
        <p:spPr>
          <a:xfrm>
            <a:off x="841680" y="1886400"/>
            <a:ext cx="10508040" cy="434952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marL="343080" indent="-342720">
              <a:lnSpc>
                <a:spcPct val="100000"/>
              </a:lnSpc>
              <a:spcBef>
                <a:spcPts val="601"/>
              </a:spcBef>
              <a:buClr>
                <a:srgbClr val="222222"/>
              </a:buClr>
              <a:buFont typeface="Calibri Light"/>
              <a:buAutoNum type="arabicPeriod"/>
            </a:pPr>
            <a:r>
              <a:rPr b="0" lang="en-US" sz="1800" spc="-1" strike="noStrike">
                <a:solidFill>
                  <a:srgbClr val="222222"/>
                </a:solidFill>
                <a:latin typeface="Arial"/>
              </a:rPr>
              <a:t>Define in </a:t>
            </a:r>
            <a:r>
              <a:rPr b="1" lang="en-US" sz="1800" spc="-1" strike="noStrike">
                <a:solidFill>
                  <a:srgbClr val="000000"/>
                </a:solidFill>
                <a:latin typeface="Arial"/>
              </a:rPr>
              <a:t>your configuration file (.cfg) </a:t>
            </a:r>
            <a:r>
              <a:rPr b="0" lang="en-US" sz="1800" spc="-1" strike="noStrike">
                <a:solidFill>
                  <a:srgbClr val="000000"/>
                </a:solidFill>
                <a:latin typeface="Arial"/>
              </a:rPr>
              <a:t>the parameters required for the solution scenario: </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Define city latitude and longitude of the region of interest (in both [City] and [BuildingData] sections)</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Define number of layers of the graph and spacing between them (remember discussion VLL)</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Select import = False in [City] section</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Include the corridor numbers (1, 2, 3, 4) to include them in the graph</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Select altitude of the first corridor and distance with the second</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Select path to the building data (directory_hannover)</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Select name and location of the graph generated (graph_path in [Outputs]) </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Run </a:t>
            </a:r>
            <a:r>
              <a:rPr b="1" lang="en-US" sz="1800" spc="-1" strike="noStrike">
                <a:solidFill>
                  <a:srgbClr val="000000"/>
                </a:solidFill>
                <a:latin typeface="Arial"/>
              </a:rPr>
              <a:t>exercise_1_graph_creation.ipynb</a:t>
            </a:r>
            <a:r>
              <a:rPr b="0" lang="en-US" sz="1800" spc="-1" strike="noStrike">
                <a:solidFill>
                  <a:srgbClr val="000000"/>
                </a:solidFill>
                <a:latin typeface="Arial"/>
              </a:rPr>
              <a:t>. It will create the graph of the city in the </a:t>
            </a:r>
            <a:r>
              <a:rPr b="0" i="1" lang="en-US" sz="1800" spc="-1" strike="noStrike">
                <a:solidFill>
                  <a:srgbClr val="000000"/>
                </a:solidFill>
                <a:latin typeface="Arial"/>
              </a:rPr>
              <a:t>data</a:t>
            </a:r>
            <a:r>
              <a:rPr b="0" lang="en-US" sz="1800" spc="-1" strike="noStrike">
                <a:solidFill>
                  <a:srgbClr val="000000"/>
                </a:solidFill>
                <a:latin typeface="Arial"/>
              </a:rPr>
              <a:t> folder. It will take some time (in our case around 30 minutes).</a:t>
            </a:r>
            <a:endParaRPr b="0" lang="nb-NO" sz="1800" spc="-1" strike="noStrike">
              <a:latin typeface="Arial"/>
            </a:endParaRPr>
          </a:p>
          <a:p>
            <a:pPr lvl="1" marL="800280" indent="-342720">
              <a:lnSpc>
                <a:spcPct val="100000"/>
              </a:lnSpc>
              <a:spcBef>
                <a:spcPts val="601"/>
              </a:spcBef>
              <a:buClr>
                <a:srgbClr val="000000"/>
              </a:buClr>
              <a:buFont typeface="Arial"/>
              <a:buChar char="•"/>
            </a:pPr>
            <a:r>
              <a:rPr b="0" lang="en-US" sz="1800" spc="-1" strike="noStrike">
                <a:solidFill>
                  <a:srgbClr val="000000"/>
                </a:solidFill>
                <a:latin typeface="Arial"/>
              </a:rPr>
              <a:t>Jupyter notebook located in GitHub USEPE organization’s </a:t>
            </a:r>
            <a:r>
              <a:rPr b="0" lang="en-US" sz="1800" spc="-1" strike="noStrike" u="sng">
                <a:solidFill>
                  <a:srgbClr val="fdac24"/>
                </a:solidFill>
                <a:uFillTx/>
                <a:latin typeface="Arial"/>
                <a:hlinkClick r:id="rId1"/>
              </a:rPr>
              <a:t>scenario repository</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Config file example</a:t>
            </a:r>
            <a:endParaRPr b="0" lang="en-US" sz="2400" spc="-1" strike="noStrike">
              <a:solidFill>
                <a:srgbClr val="000000"/>
              </a:solidFill>
              <a:latin typeface="Calibri"/>
            </a:endParaRPr>
          </a:p>
        </p:txBody>
      </p:sp>
      <p:sp>
        <p:nvSpPr>
          <p:cNvPr id="327" name="TextBox 4"/>
          <p:cNvSpPr/>
          <p:nvPr/>
        </p:nvSpPr>
        <p:spPr>
          <a:xfrm>
            <a:off x="743040" y="1401840"/>
            <a:ext cx="7312680" cy="4992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400" spc="-1" strike="noStrike">
                <a:solidFill>
                  <a:srgbClr val="000000"/>
                </a:solidFill>
                <a:latin typeface="Calibri"/>
              </a:rPr>
              <a:t>[City]</a:t>
            </a:r>
            <a:endParaRPr b="0" lang="nb-NO" sz="1400" spc="-1" strike="noStrike">
              <a:latin typeface="Arial"/>
            </a:endParaRPr>
          </a:p>
          <a:p>
            <a:pPr>
              <a:lnSpc>
                <a:spcPct val="100000"/>
              </a:lnSpc>
            </a:pPr>
            <a:r>
              <a:rPr b="0" lang="en-GB" sz="1400" spc="-1" strike="noStrike">
                <a:solidFill>
                  <a:srgbClr val="000000"/>
                </a:solidFill>
                <a:latin typeface="Calibri"/>
              </a:rPr>
              <a:t>mode = rectangle</a:t>
            </a:r>
            <a:endParaRPr b="0" lang="nb-NO" sz="1400" spc="-1" strike="noStrike">
              <a:latin typeface="Arial"/>
            </a:endParaRPr>
          </a:p>
          <a:p>
            <a:pPr>
              <a:lnSpc>
                <a:spcPct val="100000"/>
              </a:lnSpc>
            </a:pPr>
            <a:r>
              <a:rPr b="0" lang="en-GB" sz="1400" spc="-1" strike="noStrike">
                <a:solidFill>
                  <a:srgbClr val="000000"/>
                </a:solidFill>
                <a:latin typeface="Calibri"/>
              </a:rPr>
              <a:t># hannover_lat = 52.376</a:t>
            </a:r>
            <a:endParaRPr b="0" lang="nb-NO" sz="1400" spc="-1" strike="noStrike">
              <a:latin typeface="Arial"/>
            </a:endParaRPr>
          </a:p>
          <a:p>
            <a:pPr>
              <a:lnSpc>
                <a:spcPct val="100000"/>
              </a:lnSpc>
            </a:pPr>
            <a:r>
              <a:rPr b="0" lang="en-GB" sz="1400" spc="-1" strike="noStrike">
                <a:solidFill>
                  <a:srgbClr val="000000"/>
                </a:solidFill>
                <a:latin typeface="Calibri"/>
              </a:rPr>
              <a:t># hannover_lon = 9.76</a:t>
            </a:r>
            <a:endParaRPr b="0" lang="nb-NO" sz="1400" spc="-1" strike="noStrike">
              <a:latin typeface="Arial"/>
            </a:endParaRPr>
          </a:p>
          <a:p>
            <a:pPr>
              <a:lnSpc>
                <a:spcPct val="100000"/>
              </a:lnSpc>
            </a:pPr>
            <a:r>
              <a:rPr b="0" lang="en-GB" sz="1400" spc="-1" strike="noStrike">
                <a:solidFill>
                  <a:srgbClr val="000000"/>
                </a:solidFill>
                <a:latin typeface="Calibri"/>
              </a:rPr>
              <a:t># zone_size = 1000</a:t>
            </a:r>
            <a:endParaRPr b="0" lang="nb-NO" sz="1400" spc="-1" strike="noStrike">
              <a:latin typeface="Arial"/>
            </a:endParaRPr>
          </a:p>
          <a:p>
            <a:pPr>
              <a:lnSpc>
                <a:spcPct val="100000"/>
              </a:lnSpc>
            </a:pPr>
            <a:r>
              <a:rPr b="0" lang="en-GB" sz="1400" spc="-1" strike="noStrike">
                <a:solidFill>
                  <a:srgbClr val="000000"/>
                </a:solidFill>
                <a:latin typeface="Calibri"/>
              </a:rPr>
              <a:t>hannover_lat_min = 52.297839999994714</a:t>
            </a:r>
            <a:endParaRPr b="0" lang="nb-NO" sz="1400" spc="-1" strike="noStrike">
              <a:latin typeface="Arial"/>
            </a:endParaRPr>
          </a:p>
          <a:p>
            <a:pPr>
              <a:lnSpc>
                <a:spcPct val="100000"/>
              </a:lnSpc>
            </a:pPr>
            <a:r>
              <a:rPr b="0" lang="en-GB" sz="1400" spc="-1" strike="noStrike">
                <a:solidFill>
                  <a:srgbClr val="000000"/>
                </a:solidFill>
                <a:latin typeface="Calibri"/>
              </a:rPr>
              <a:t>hannover_lat_max = 52.438260000005286</a:t>
            </a:r>
            <a:endParaRPr b="0" lang="nb-NO" sz="1400" spc="-1" strike="noStrike">
              <a:latin typeface="Arial"/>
            </a:endParaRPr>
          </a:p>
          <a:p>
            <a:pPr>
              <a:lnSpc>
                <a:spcPct val="100000"/>
              </a:lnSpc>
            </a:pPr>
            <a:r>
              <a:rPr b="0" lang="en-GB" sz="1400" spc="-1" strike="noStrike">
                <a:solidFill>
                  <a:srgbClr val="000000"/>
                </a:solidFill>
                <a:latin typeface="Calibri"/>
              </a:rPr>
              <a:t>hannover_lon_min = 9.643080000001035</a:t>
            </a:r>
            <a:endParaRPr b="0" lang="nb-NO" sz="1400" spc="-1" strike="noStrike">
              <a:latin typeface="Arial"/>
            </a:endParaRPr>
          </a:p>
          <a:p>
            <a:pPr>
              <a:lnSpc>
                <a:spcPct val="100000"/>
              </a:lnSpc>
            </a:pPr>
            <a:r>
              <a:rPr b="0" lang="en-GB" sz="1400" spc="-1" strike="noStrike">
                <a:solidFill>
                  <a:srgbClr val="000000"/>
                </a:solidFill>
                <a:latin typeface="Calibri"/>
              </a:rPr>
              <a:t>hannover_lon_max = 9.844349999998968</a:t>
            </a:r>
            <a:endParaRPr b="0" lang="nb-NO" sz="1400" spc="-1" strike="noStrike">
              <a:latin typeface="Arial"/>
            </a:endParaRPr>
          </a:p>
          <a:p>
            <a:pPr>
              <a:lnSpc>
                <a:spcPct val="100000"/>
              </a:lnSpc>
            </a:pPr>
            <a:r>
              <a:rPr b="0" lang="en-GB" sz="1400" spc="-1" strike="noStrike">
                <a:solidFill>
                  <a:srgbClr val="000000"/>
                </a:solidFill>
                <a:latin typeface="Calibri"/>
              </a:rPr>
              <a:t>import = False</a:t>
            </a:r>
            <a:endParaRPr b="0" lang="nb-NO" sz="1400" spc="-1" strike="noStrike">
              <a:latin typeface="Arial"/>
            </a:endParaRPr>
          </a:p>
          <a:p>
            <a:pPr>
              <a:lnSpc>
                <a:spcPct val="100000"/>
              </a:lnSpc>
            </a:pPr>
            <a:r>
              <a:rPr b="0" lang="en-GB" sz="1400" spc="-1" strike="noStrike">
                <a:solidFill>
                  <a:srgbClr val="000000"/>
                </a:solidFill>
                <a:latin typeface="Calibri"/>
              </a:rPr>
              <a:t>imported_graph_path = ./data/exercise_1_reference.graphml</a:t>
            </a:r>
            <a:endParaRPr b="0" lang="nb-NO" sz="1400" spc="-1" strike="noStrike">
              <a:latin typeface="Arial"/>
            </a:endParaRPr>
          </a:p>
          <a:p>
            <a:pPr>
              <a:lnSpc>
                <a:spcPct val="100000"/>
              </a:lnSpc>
            </a:pPr>
            <a:endParaRPr b="0" lang="nb-NO" sz="1400" spc="-1" strike="noStrike">
              <a:latin typeface="Arial"/>
            </a:endParaRPr>
          </a:p>
          <a:p>
            <a:pPr>
              <a:lnSpc>
                <a:spcPct val="100000"/>
              </a:lnSpc>
            </a:pPr>
            <a:r>
              <a:rPr b="0" lang="en-GB" sz="1400" spc="-1" strike="noStrike">
                <a:solidFill>
                  <a:srgbClr val="000000"/>
                </a:solidFill>
                <a:latin typeface="Calibri"/>
              </a:rPr>
              <a:t>[Layers]</a:t>
            </a:r>
            <a:endParaRPr b="0" lang="nb-NO" sz="1400" spc="-1" strike="noStrike">
              <a:latin typeface="Arial"/>
            </a:endParaRPr>
          </a:p>
          <a:p>
            <a:pPr>
              <a:lnSpc>
                <a:spcPct val="100000"/>
              </a:lnSpc>
            </a:pPr>
            <a:r>
              <a:rPr b="0" lang="en-GB" sz="1400" spc="-1" strike="noStrike">
                <a:solidFill>
                  <a:srgbClr val="000000"/>
                </a:solidFill>
                <a:latin typeface="Calibri"/>
              </a:rPr>
              <a:t>number_of_layers = 8</a:t>
            </a:r>
            <a:endParaRPr b="0" lang="nb-NO" sz="1400" spc="-1" strike="noStrike">
              <a:latin typeface="Arial"/>
            </a:endParaRPr>
          </a:p>
          <a:p>
            <a:pPr>
              <a:lnSpc>
                <a:spcPct val="100000"/>
              </a:lnSpc>
            </a:pPr>
            <a:r>
              <a:rPr b="0" lang="en-GB" sz="1400" spc="-1" strike="noStrike">
                <a:solidFill>
                  <a:srgbClr val="000000"/>
                </a:solidFill>
                <a:latin typeface="Calibri"/>
              </a:rPr>
              <a:t>layer_width = 15</a:t>
            </a:r>
            <a:endParaRPr b="0" lang="nb-NO" sz="1400" spc="-1" strike="noStrike">
              <a:latin typeface="Arial"/>
            </a:endParaRPr>
          </a:p>
          <a:p>
            <a:pPr>
              <a:lnSpc>
                <a:spcPct val="100000"/>
              </a:lnSpc>
            </a:pPr>
            <a:endParaRPr b="0" lang="nb-NO" sz="1400" spc="-1" strike="noStrike">
              <a:latin typeface="Arial"/>
            </a:endParaRPr>
          </a:p>
          <a:p>
            <a:pPr>
              <a:lnSpc>
                <a:spcPct val="100000"/>
              </a:lnSpc>
            </a:pPr>
            <a:r>
              <a:rPr b="0" lang="en-GB" sz="1400" spc="-1" strike="noStrike">
                <a:solidFill>
                  <a:srgbClr val="000000"/>
                </a:solidFill>
                <a:latin typeface="Calibri"/>
              </a:rPr>
              <a:t>[BuildingData]</a:t>
            </a:r>
            <a:endParaRPr b="0" lang="nb-NO" sz="1400" spc="-1" strike="noStrike">
              <a:latin typeface="Arial"/>
            </a:endParaRPr>
          </a:p>
          <a:p>
            <a:pPr>
              <a:lnSpc>
                <a:spcPct val="100000"/>
              </a:lnSpc>
            </a:pPr>
            <a:r>
              <a:rPr b="0" lang="en-GB" sz="1400" spc="-1" strike="noStrike">
                <a:solidFill>
                  <a:srgbClr val="000000"/>
                </a:solidFill>
                <a:latin typeface="Calibri"/>
              </a:rPr>
              <a:t>lat_min = 52.297839999994714</a:t>
            </a:r>
            <a:endParaRPr b="0" lang="nb-NO" sz="1400" spc="-1" strike="noStrike">
              <a:latin typeface="Arial"/>
            </a:endParaRPr>
          </a:p>
          <a:p>
            <a:pPr>
              <a:lnSpc>
                <a:spcPct val="100000"/>
              </a:lnSpc>
            </a:pPr>
            <a:r>
              <a:rPr b="0" lang="en-GB" sz="1400" spc="-1" strike="noStrike">
                <a:solidFill>
                  <a:srgbClr val="000000"/>
                </a:solidFill>
                <a:latin typeface="Calibri"/>
              </a:rPr>
              <a:t>lat_max = 52.438260000005286</a:t>
            </a:r>
            <a:endParaRPr b="0" lang="nb-NO" sz="1400" spc="-1" strike="noStrike">
              <a:latin typeface="Arial"/>
            </a:endParaRPr>
          </a:p>
          <a:p>
            <a:pPr>
              <a:lnSpc>
                <a:spcPct val="100000"/>
              </a:lnSpc>
            </a:pPr>
            <a:r>
              <a:rPr b="0" lang="en-GB" sz="1400" spc="-1" strike="noStrike">
                <a:solidFill>
                  <a:srgbClr val="000000"/>
                </a:solidFill>
                <a:latin typeface="Calibri"/>
              </a:rPr>
              <a:t>lon_min = 9.643080000001035</a:t>
            </a:r>
            <a:endParaRPr b="0" lang="nb-NO" sz="1400" spc="-1" strike="noStrike">
              <a:latin typeface="Arial"/>
            </a:endParaRPr>
          </a:p>
          <a:p>
            <a:pPr>
              <a:lnSpc>
                <a:spcPct val="100000"/>
              </a:lnSpc>
            </a:pPr>
            <a:r>
              <a:rPr b="0" lang="en-GB" sz="1400" spc="-1" strike="noStrike">
                <a:solidFill>
                  <a:srgbClr val="000000"/>
                </a:solidFill>
                <a:latin typeface="Calibri"/>
              </a:rPr>
              <a:t>lon_max = 9.844349999998968</a:t>
            </a:r>
            <a:endParaRPr b="0" lang="nb-NO" sz="1400" spc="-1" strike="noStrike">
              <a:latin typeface="Arial"/>
            </a:endParaRPr>
          </a:p>
          <a:p>
            <a:pPr>
              <a:lnSpc>
                <a:spcPct val="100000"/>
              </a:lnSpc>
            </a:pPr>
            <a:r>
              <a:rPr b="0" lang="en-GB" sz="1400" spc="-1" strike="noStrike">
                <a:solidFill>
                  <a:srgbClr val="000000"/>
                </a:solidFill>
                <a:latin typeface="Calibri"/>
              </a:rPr>
              <a:t>divisions = 20</a:t>
            </a:r>
            <a:endParaRPr b="0" lang="nb-NO" sz="1400" spc="-1" strike="noStrike">
              <a:latin typeface="Arial"/>
            </a:endParaRPr>
          </a:p>
          <a:p>
            <a:pPr>
              <a:lnSpc>
                <a:spcPct val="100000"/>
              </a:lnSpc>
            </a:pPr>
            <a:r>
              <a:rPr b="0" lang="en-GB" sz="1400" spc="-1" strike="noStrike">
                <a:solidFill>
                  <a:srgbClr val="000000"/>
                </a:solidFill>
                <a:latin typeface="Calibri"/>
              </a:rPr>
              <a:t>directory_hannover = C:\workspace3\bluesky_usepe_git\usepe\city_model\data\CityGML_LoD1</a:t>
            </a:r>
            <a:endParaRPr b="0" lang="nb-NO" sz="1400" spc="-1" strike="noStrike">
              <a:latin typeface="Arial"/>
            </a:endParaRPr>
          </a:p>
        </p:txBody>
      </p:sp>
      <p:sp>
        <p:nvSpPr>
          <p:cNvPr id="328" name="TextBox 6"/>
          <p:cNvSpPr/>
          <p:nvPr/>
        </p:nvSpPr>
        <p:spPr>
          <a:xfrm>
            <a:off x="6622560" y="1401840"/>
            <a:ext cx="4916880" cy="3500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400" spc="-1" strike="noStrike">
                <a:solidFill>
                  <a:srgbClr val="000000"/>
                </a:solidFill>
                <a:latin typeface="Calibri"/>
              </a:rPr>
              <a:t>[Options]</a:t>
            </a:r>
            <a:endParaRPr b="0" lang="nb-NO" sz="1400" spc="-1" strike="noStrike">
              <a:latin typeface="Arial"/>
            </a:endParaRPr>
          </a:p>
          <a:p>
            <a:pPr>
              <a:lnSpc>
                <a:spcPct val="100000"/>
              </a:lnSpc>
            </a:pPr>
            <a:r>
              <a:rPr b="0" lang="en-GB" sz="1400" spc="-1" strike="noStrike">
                <a:solidFill>
                  <a:srgbClr val="000000"/>
                </a:solidFill>
                <a:latin typeface="Calibri"/>
              </a:rPr>
              <a:t>one_way = False</a:t>
            </a:r>
            <a:endParaRPr b="0" lang="nb-NO" sz="1400" spc="-1" strike="noStrike">
              <a:latin typeface="Arial"/>
            </a:endParaRPr>
          </a:p>
          <a:p>
            <a:pPr>
              <a:lnSpc>
                <a:spcPct val="100000"/>
              </a:lnSpc>
            </a:pPr>
            <a:r>
              <a:rPr b="0" lang="en-GB" sz="1400" spc="-1" strike="noStrike">
                <a:solidFill>
                  <a:srgbClr val="000000"/>
                </a:solidFill>
                <a:latin typeface="Calibri"/>
              </a:rPr>
              <a:t>simplify = True</a:t>
            </a:r>
            <a:endParaRPr b="0" lang="nb-NO" sz="1400" spc="-1" strike="noStrike">
              <a:latin typeface="Arial"/>
            </a:endParaRPr>
          </a:p>
          <a:p>
            <a:pPr>
              <a:lnSpc>
                <a:spcPct val="100000"/>
              </a:lnSpc>
            </a:pPr>
            <a:r>
              <a:rPr b="0" lang="en-GB" sz="1400" spc="-1" strike="noStrike">
                <a:solidFill>
                  <a:srgbClr val="000000"/>
                </a:solidFill>
                <a:latin typeface="Calibri"/>
              </a:rPr>
              <a:t>simplification_distance = 0</a:t>
            </a:r>
            <a:endParaRPr b="0" lang="nb-NO" sz="1400" spc="-1" strike="noStrike">
              <a:latin typeface="Arial"/>
            </a:endParaRPr>
          </a:p>
          <a:p>
            <a:pPr>
              <a:lnSpc>
                <a:spcPct val="100000"/>
              </a:lnSpc>
            </a:pPr>
            <a:r>
              <a:rPr b="0" lang="en-GB" sz="1400" spc="-1" strike="noStrike">
                <a:solidFill>
                  <a:srgbClr val="000000"/>
                </a:solidFill>
                <a:latin typeface="Calibri"/>
              </a:rPr>
              <a:t>simplification_error = 2</a:t>
            </a:r>
            <a:endParaRPr b="0" lang="nb-NO" sz="1400" spc="-1" strike="noStrike">
              <a:latin typeface="Arial"/>
            </a:endParaRPr>
          </a:p>
          <a:p>
            <a:pPr>
              <a:lnSpc>
                <a:spcPct val="100000"/>
              </a:lnSpc>
            </a:pPr>
            <a:endParaRPr b="0" lang="nb-NO" sz="1400" spc="-1" strike="noStrike">
              <a:latin typeface="Arial"/>
            </a:endParaRPr>
          </a:p>
          <a:p>
            <a:pPr>
              <a:lnSpc>
                <a:spcPct val="100000"/>
              </a:lnSpc>
            </a:pPr>
            <a:r>
              <a:rPr b="0" lang="en-GB" sz="1400" spc="-1" strike="noStrike">
                <a:solidFill>
                  <a:srgbClr val="000000"/>
                </a:solidFill>
                <a:latin typeface="Calibri"/>
              </a:rPr>
              <a:t>[Outputs]</a:t>
            </a:r>
            <a:endParaRPr b="0" lang="nb-NO" sz="1400" spc="-1" strike="noStrike">
              <a:latin typeface="Arial"/>
            </a:endParaRPr>
          </a:p>
          <a:p>
            <a:pPr>
              <a:lnSpc>
                <a:spcPct val="100000"/>
              </a:lnSpc>
            </a:pPr>
            <a:r>
              <a:rPr b="0" lang="en-GB" sz="1400" spc="-1" strike="noStrike">
                <a:solidFill>
                  <a:srgbClr val="000000"/>
                </a:solidFill>
                <a:latin typeface="Calibri"/>
              </a:rPr>
              <a:t>graph_path = ./data/test_corridors.graphml</a:t>
            </a:r>
            <a:endParaRPr b="0" lang="nb-NO" sz="1400" spc="-1" strike="noStrike">
              <a:latin typeface="Arial"/>
            </a:endParaRPr>
          </a:p>
          <a:p>
            <a:pPr>
              <a:lnSpc>
                <a:spcPct val="100000"/>
              </a:lnSpc>
            </a:pPr>
            <a:endParaRPr b="0" lang="nb-NO" sz="1400" spc="-1" strike="noStrike">
              <a:latin typeface="Arial"/>
            </a:endParaRPr>
          </a:p>
          <a:p>
            <a:pPr>
              <a:lnSpc>
                <a:spcPct val="100000"/>
              </a:lnSpc>
            </a:pPr>
            <a:r>
              <a:rPr b="0" lang="en-GB" sz="1400" spc="-1" strike="noStrike">
                <a:solidFill>
                  <a:srgbClr val="000000"/>
                </a:solidFill>
                <a:latin typeface="Calibri"/>
              </a:rPr>
              <a:t>[Corridors]</a:t>
            </a:r>
            <a:endParaRPr b="0" lang="nb-NO" sz="1400" spc="-1" strike="noStrike">
              <a:latin typeface="Arial"/>
            </a:endParaRPr>
          </a:p>
          <a:p>
            <a:pPr>
              <a:lnSpc>
                <a:spcPct val="100000"/>
              </a:lnSpc>
            </a:pPr>
            <a:r>
              <a:rPr b="0" lang="en-GB" sz="1400" spc="-1" strike="noStrike">
                <a:solidFill>
                  <a:srgbClr val="000000"/>
                </a:solidFill>
                <a:latin typeface="Calibri"/>
              </a:rPr>
              <a:t>corridors = 1, 2, 3, 4</a:t>
            </a:r>
            <a:endParaRPr b="0" lang="nb-NO" sz="1400" spc="-1" strike="noStrike">
              <a:latin typeface="Arial"/>
            </a:endParaRPr>
          </a:p>
          <a:p>
            <a:pPr>
              <a:lnSpc>
                <a:spcPct val="100000"/>
              </a:lnSpc>
            </a:pPr>
            <a:r>
              <a:rPr b="0" lang="en-GB" sz="1400" spc="-1" strike="noStrike">
                <a:solidFill>
                  <a:srgbClr val="000000"/>
                </a:solidFill>
                <a:latin typeface="Calibri"/>
              </a:rPr>
              <a:t>altitude = 135</a:t>
            </a:r>
            <a:endParaRPr b="0" lang="nb-NO" sz="1400" spc="-1" strike="noStrike">
              <a:latin typeface="Arial"/>
            </a:endParaRPr>
          </a:p>
          <a:p>
            <a:pPr>
              <a:lnSpc>
                <a:spcPct val="100000"/>
              </a:lnSpc>
            </a:pPr>
            <a:r>
              <a:rPr b="0" lang="en-GB" sz="1400" spc="-1" strike="noStrike">
                <a:solidFill>
                  <a:srgbClr val="000000"/>
                </a:solidFill>
                <a:latin typeface="Calibri"/>
              </a:rPr>
              <a:t>delta_z = 15</a:t>
            </a:r>
            <a:endParaRPr b="0" lang="nb-NO" sz="1400" spc="-1" strike="noStrike">
              <a:latin typeface="Arial"/>
            </a:endParaRPr>
          </a:p>
          <a:p>
            <a:pPr>
              <a:lnSpc>
                <a:spcPct val="100000"/>
              </a:lnSpc>
            </a:pPr>
            <a:r>
              <a:rPr b="0" lang="en-GB" sz="1400" spc="-1" strike="noStrike">
                <a:solidFill>
                  <a:srgbClr val="000000"/>
                </a:solidFill>
                <a:latin typeface="Calibri"/>
              </a:rPr>
              <a:t>speed = 50</a:t>
            </a:r>
            <a:endParaRPr b="0" lang="nb-NO" sz="1400" spc="-1" strike="noStrike">
              <a:latin typeface="Arial"/>
            </a:endParaRPr>
          </a:p>
          <a:p>
            <a:pPr>
              <a:lnSpc>
                <a:spcPct val="100000"/>
              </a:lnSpc>
            </a:pPr>
            <a:r>
              <a:rPr b="0" lang="en-GB" sz="1400" spc="-1" strike="noStrike">
                <a:solidFill>
                  <a:srgbClr val="000000"/>
                </a:solidFill>
                <a:latin typeface="Calibri"/>
              </a:rPr>
              <a:t>acceleration_length = 50</a:t>
            </a:r>
            <a:endParaRPr b="0" lang="nb-NO" sz="1400" spc="-1" strike="noStrike">
              <a:latin typeface="Arial"/>
            </a:endParaRPr>
          </a:p>
          <a:p>
            <a:pPr>
              <a:lnSpc>
                <a:spcPct val="100000"/>
              </a:lnSpc>
            </a:pPr>
            <a:r>
              <a:rPr b="0" lang="en-GB" sz="1400" spc="-1" strike="noStrike">
                <a:solidFill>
                  <a:srgbClr val="000000"/>
                </a:solidFill>
                <a:latin typeface="Calibri"/>
              </a:rPr>
              <a:t>file_path_corridors = ./data/usepe-hannover-corridors.geojson</a:t>
            </a:r>
            <a:endParaRPr b="0" lang="nb-NO"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Create flight plan CSV</a:t>
            </a:r>
            <a:endParaRPr b="0" lang="en-US" sz="2400" spc="-1" strike="noStrike">
              <a:solidFill>
                <a:srgbClr val="000000"/>
              </a:solidFill>
              <a:latin typeface="Calibri"/>
            </a:endParaRPr>
          </a:p>
        </p:txBody>
      </p:sp>
      <p:sp>
        <p:nvSpPr>
          <p:cNvPr id="330" name="Rectangle 7"/>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Create flights CSV</a:t>
            </a:r>
            <a:endParaRPr b="0" lang="nb-NO" sz="1800" spc="-1" strike="noStrike">
              <a:latin typeface="Arial"/>
            </a:endParaRPr>
          </a:p>
        </p:txBody>
      </p:sp>
      <p:sp>
        <p:nvSpPr>
          <p:cNvPr id="331" name="Rectangle 8"/>
          <p:cNvSpPr/>
          <p:nvPr/>
        </p:nvSpPr>
        <p:spPr>
          <a:xfrm>
            <a:off x="841680" y="1886400"/>
            <a:ext cx="10508040" cy="423468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Change the option import = True in the </a:t>
            </a:r>
            <a:r>
              <a:rPr b="1" lang="en-US" sz="1800" spc="-1" strike="noStrike">
                <a:solidFill>
                  <a:srgbClr val="000000"/>
                </a:solidFill>
                <a:latin typeface="Arial"/>
              </a:rPr>
              <a:t>your config file (.cfg) </a:t>
            </a:r>
            <a:r>
              <a:rPr b="0" lang="en-US" sz="1800" spc="-1" strike="noStrike">
                <a:solidFill>
                  <a:srgbClr val="000000"/>
                </a:solidFill>
                <a:latin typeface="Arial"/>
              </a:rPr>
              <a:t>and make sure that the path imported_graph_path = ./data/exercise_1_reference.graphml has the same name as the graph created.</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Open the </a:t>
            </a:r>
            <a:r>
              <a:rPr b="1" lang="en-US" sz="1800" spc="-1" strike="noStrike">
                <a:solidFill>
                  <a:srgbClr val="000000"/>
                </a:solidFill>
                <a:latin typeface="Arial"/>
              </a:rPr>
              <a:t>case_study_csv_file_generator.ipynb </a:t>
            </a:r>
            <a:r>
              <a:rPr b="0" lang="en-US" sz="1800" spc="-1" strike="noStrike">
                <a:solidFill>
                  <a:srgbClr val="000000"/>
                </a:solidFill>
                <a:latin typeface="Arial"/>
              </a:rPr>
              <a:t>notebook. Note the first box in which you should specify the path where you have checked out the BlueSky repository and the scenarios repository (path to the local folder in which the notebooks are). </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It has a function to create the CSV file of background traffic and another function to create CSVs for each operational scenario of the delivery use case. It is possible to give inputs to the background traffic function:</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Density: you can select between the 3 predefined values or include a new one</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Average flight duration: in seconds</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Simulation total time: in seconds (7200s)</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Create wind scenario</a:t>
            </a:r>
            <a:endParaRPr b="0" lang="en-US" sz="2400" spc="-1" strike="noStrike">
              <a:solidFill>
                <a:srgbClr val="000000"/>
              </a:solidFill>
              <a:latin typeface="Calibri"/>
            </a:endParaRPr>
          </a:p>
        </p:txBody>
      </p:sp>
      <p:sp>
        <p:nvSpPr>
          <p:cNvPr id="333" name="Rectangle 7"/>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Create wind scenario</a:t>
            </a:r>
            <a:endParaRPr b="0" lang="nb-NO" sz="1800" spc="-1" strike="noStrike">
              <a:latin typeface="Arial"/>
            </a:endParaRPr>
          </a:p>
        </p:txBody>
      </p:sp>
      <p:sp>
        <p:nvSpPr>
          <p:cNvPr id="334" name="Rectangle 8"/>
          <p:cNvSpPr/>
          <p:nvPr/>
        </p:nvSpPr>
        <p:spPr>
          <a:xfrm>
            <a:off x="841680" y="1886400"/>
            <a:ext cx="10508040" cy="202680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Use bluesky/usepe/wind/wind_preprocess.py</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Define path to wind data file and granularity for the interpolation in the scenarios</a:t>
            </a:r>
            <a:endParaRPr b="0" lang="nb-NO" sz="1800" spc="-1" strike="noStrike">
              <a:latin typeface="Arial"/>
            </a:endParaRPr>
          </a:p>
          <a:p>
            <a:pPr>
              <a:lnSpc>
                <a:spcPct val="100000"/>
              </a:lnSpc>
              <a:spcBef>
                <a:spcPts val="601"/>
              </a:spcBef>
            </a:pPr>
            <a:endParaRPr b="0" lang="nb-NO" sz="1800" spc="-1" strike="noStrike">
              <a:latin typeface="Arial"/>
            </a:endParaRPr>
          </a:p>
        </p:txBody>
      </p:sp>
      <p:sp>
        <p:nvSpPr>
          <p:cNvPr id="335" name="TextBox 3"/>
          <p:cNvSpPr/>
          <p:nvPr/>
        </p:nvSpPr>
        <p:spPr>
          <a:xfrm>
            <a:off x="2966040" y="3105720"/>
            <a:ext cx="609408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onsolas"/>
              </a:rPr>
              <a:t>path = Path( </a:t>
            </a:r>
            <a:r>
              <a:rPr b="0" i="1" lang="en-GB" sz="1800" spc="-1" strike="noStrike">
                <a:solidFill>
                  <a:srgbClr val="00aa00"/>
                </a:solidFill>
                <a:latin typeface="Consolas"/>
              </a:rPr>
              <a:t>"./data/USEPE_S1_3d_nest01.nc"</a:t>
            </a:r>
            <a:r>
              <a:rPr b="0" i="1" lang="en-GB" sz="1800" spc="-1" strike="noStrike">
                <a:solidFill>
                  <a:srgbClr val="000000"/>
                </a:solidFill>
                <a:latin typeface="Consolas"/>
              </a:rPr>
              <a:t> )</a:t>
            </a:r>
            <a:endParaRPr b="0" lang="nb-NO" sz="1800" spc="-1" strike="noStrike">
              <a:latin typeface="Arial"/>
            </a:endParaRPr>
          </a:p>
          <a:p>
            <a:pPr>
              <a:lnSpc>
                <a:spcPct val="100000"/>
              </a:lnSpc>
            </a:pPr>
            <a:r>
              <a:rPr b="0" lang="en-GB" sz="1800" spc="-1" strike="noStrike">
                <a:solidFill>
                  <a:srgbClr val="000000"/>
                </a:solidFill>
                <a:latin typeface="Consolas"/>
              </a:rPr>
              <a:t>grid_spacing_list = [</a:t>
            </a:r>
            <a:r>
              <a:rPr b="0" lang="en-GB" sz="1800" spc="-1" strike="noStrike">
                <a:solidFill>
                  <a:srgbClr val="800000"/>
                </a:solidFill>
                <a:latin typeface="Consolas"/>
              </a:rPr>
              <a:t>5</a:t>
            </a:r>
            <a:r>
              <a:rPr b="0" lang="en-GB" sz="1800" spc="-1" strike="noStrike">
                <a:solidFill>
                  <a:srgbClr val="000000"/>
                </a:solidFill>
                <a:latin typeface="Consolas"/>
              </a:rPr>
              <a:t>, </a:t>
            </a:r>
            <a:r>
              <a:rPr b="0" lang="en-GB" sz="1800" spc="-1" strike="noStrike">
                <a:solidFill>
                  <a:srgbClr val="800000"/>
                </a:solidFill>
                <a:latin typeface="Consolas"/>
              </a:rPr>
              <a:t>10</a:t>
            </a:r>
            <a:r>
              <a:rPr b="0" lang="en-GB" sz="1800" spc="-1" strike="noStrike">
                <a:solidFill>
                  <a:srgbClr val="000000"/>
                </a:solidFill>
                <a:latin typeface="Consolas"/>
              </a:rPr>
              <a:t>, </a:t>
            </a:r>
            <a:r>
              <a:rPr b="0" lang="en-GB" sz="1800" spc="-1" strike="noStrike">
                <a:solidFill>
                  <a:srgbClr val="800000"/>
                </a:solidFill>
                <a:latin typeface="Consolas"/>
              </a:rPr>
              <a:t>20</a:t>
            </a:r>
            <a:r>
              <a:rPr b="0" lang="en-GB" sz="1800" spc="-1" strike="noStrike">
                <a:solidFill>
                  <a:srgbClr val="000000"/>
                </a:solidFill>
                <a:latin typeface="Consolas"/>
              </a:rPr>
              <a:t>]</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itle 2"/>
          <p:cNvSpPr txBox="1"/>
          <p:nvPr/>
        </p:nvSpPr>
        <p:spPr>
          <a:xfrm>
            <a:off x="6013440" y="375840"/>
            <a:ext cx="5340240" cy="590040"/>
          </a:xfrm>
          <a:prstGeom prst="rect">
            <a:avLst/>
          </a:prstGeom>
          <a:noFill/>
          <a:ln w="0">
            <a:noFill/>
          </a:ln>
        </p:spPr>
        <p:txBody>
          <a:bodyPr anchor="b">
            <a:noAutofit/>
          </a:bodyPr>
          <a:p>
            <a:pPr algn="r">
              <a:lnSpc>
                <a:spcPct val="90000"/>
              </a:lnSpc>
            </a:pPr>
            <a:r>
              <a:rPr b="0" lang="en-GB" sz="2400" spc="-1" strike="noStrike">
                <a:solidFill>
                  <a:srgbClr val="13a8a6"/>
                </a:solidFill>
                <a:latin typeface="Calibri"/>
              </a:rPr>
              <a:t>Run USEPE plugin</a:t>
            </a:r>
            <a:endParaRPr b="0" lang="en-US" sz="2400" spc="-1" strike="noStrike">
              <a:solidFill>
                <a:srgbClr val="000000"/>
              </a:solidFill>
              <a:latin typeface="Calibri"/>
            </a:endParaRPr>
          </a:p>
        </p:txBody>
      </p:sp>
      <p:sp>
        <p:nvSpPr>
          <p:cNvPr id="337" name="Rectangle 4"/>
          <p:cNvSpPr/>
          <p:nvPr/>
        </p:nvSpPr>
        <p:spPr>
          <a:xfrm>
            <a:off x="845280" y="1521000"/>
            <a:ext cx="10508040" cy="323640"/>
          </a:xfrm>
          <a:prstGeom prst="rect">
            <a:avLst/>
          </a:prstGeom>
          <a:solidFill>
            <a:srgbClr val="3b9b8a"/>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Calibri"/>
              </a:rPr>
              <a:t>Run scenario</a:t>
            </a:r>
            <a:endParaRPr b="0" lang="nb-NO" sz="1800" spc="-1" strike="noStrike">
              <a:latin typeface="Arial"/>
            </a:endParaRPr>
          </a:p>
        </p:txBody>
      </p:sp>
      <p:sp>
        <p:nvSpPr>
          <p:cNvPr id="338" name="Rectangle 6"/>
          <p:cNvSpPr/>
          <p:nvPr/>
        </p:nvSpPr>
        <p:spPr>
          <a:xfrm>
            <a:off x="841680" y="1886400"/>
            <a:ext cx="10508040" cy="4411440"/>
          </a:xfrm>
          <a:prstGeom prst="rect">
            <a:avLst/>
          </a:prstGeom>
          <a:solidFill>
            <a:srgbClr val="ffffff"/>
          </a:solidFill>
          <a:ln w="12700">
            <a:solidFill>
              <a:srgbClr val="3b9b8a"/>
            </a:solidFill>
            <a:miter/>
          </a:ln>
        </p:spPr>
        <p:style>
          <a:lnRef idx="0"/>
          <a:fillRef idx="0"/>
          <a:effectRef idx="0"/>
          <a:fontRef idx="minor"/>
        </p:style>
        <p:txBody>
          <a:bodyPr anchor="ctr">
            <a:noAutofit/>
          </a:bodyPr>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Define all the paths and parameters required in the config file</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Create folder usepe/temp in bluesky/scenario in your computer</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Download from sharefile the different files required</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Look up tables folder</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Wind file of your scenario</a:t>
            </a:r>
            <a:endParaRPr b="0" lang="nb-NO" sz="1800" spc="-1" strike="noStrike">
              <a:latin typeface="Arial"/>
            </a:endParaRPr>
          </a:p>
          <a:p>
            <a:pPr lvl="1" marL="8002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Reference parameters ([BlueSky] configuration_path) </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Run BlueSky</a:t>
            </a:r>
            <a:endParaRPr b="0" lang="nb-NO" sz="1800" spc="-1" strike="noStrike">
              <a:latin typeface="Arial"/>
            </a:endParaRPr>
          </a:p>
          <a:p>
            <a:pPr marL="343080" indent="-342720">
              <a:lnSpc>
                <a:spcPct val="100000"/>
              </a:lnSpc>
              <a:spcBef>
                <a:spcPts val="601"/>
              </a:spcBef>
              <a:buClr>
                <a:srgbClr val="000000"/>
              </a:buClr>
              <a:buFont typeface="Calibri Light"/>
              <a:buAutoNum type="arabicPeriod"/>
            </a:pPr>
            <a:r>
              <a:rPr b="0" lang="en-US" sz="1800" spc="-1" strike="noStrike">
                <a:solidFill>
                  <a:srgbClr val="000000"/>
                </a:solidFill>
                <a:latin typeface="Arial"/>
              </a:rPr>
              <a:t>Run the USEPE plugin</a:t>
            </a:r>
            <a:endParaRPr b="0" lang="nb-NO" sz="1800" spc="-1" strike="noStrike">
              <a:latin typeface="Arial"/>
            </a:endParaRPr>
          </a:p>
          <a:p>
            <a:pPr lvl="1" marL="800280" indent="-342720">
              <a:lnSpc>
                <a:spcPct val="100000"/>
              </a:lnSpc>
              <a:spcBef>
                <a:spcPts val="601"/>
              </a:spcBef>
              <a:buClr>
                <a:srgbClr val="222222"/>
              </a:buClr>
              <a:buFont typeface="Calibri Light"/>
              <a:buAutoNum type="arabicPeriod"/>
            </a:pPr>
            <a:r>
              <a:rPr b="0" lang="en-US" sz="1600" spc="-1" strike="noStrike">
                <a:solidFill>
                  <a:srgbClr val="222222"/>
                </a:solidFill>
                <a:latin typeface="Arial"/>
              </a:rPr>
              <a:t>00:00:00.00 &gt; PLUGIN USEPE</a:t>
            </a:r>
            <a:endParaRPr b="0" lang="nb-NO" sz="1600" spc="-1" strike="noStrike">
              <a:latin typeface="Arial"/>
            </a:endParaRPr>
          </a:p>
          <a:p>
            <a:pPr lvl="1" marL="800280" indent="-342720">
              <a:lnSpc>
                <a:spcPct val="100000"/>
              </a:lnSpc>
              <a:spcBef>
                <a:spcPts val="601"/>
              </a:spcBef>
              <a:buClr>
                <a:srgbClr val="222222"/>
              </a:buClr>
              <a:buFont typeface="Calibri Light"/>
              <a:buAutoNum type="arabicPeriod"/>
            </a:pPr>
            <a:r>
              <a:rPr b="0" lang="en-US" sz="1600" spc="-1" strike="noStrike">
                <a:solidFill>
                  <a:srgbClr val="222222"/>
                </a:solidFill>
                <a:latin typeface="Arial"/>
              </a:rPr>
              <a:t>00:00:00.00 &gt; USEPE CONFIG {config path}</a:t>
            </a:r>
            <a:endParaRPr b="0" lang="nb-NO" sz="1600" spc="-1" strike="noStrike">
              <a:latin typeface="Arial"/>
            </a:endParaRPr>
          </a:p>
          <a:p>
            <a:pPr lvl="1" marL="800280" indent="-342720">
              <a:lnSpc>
                <a:spcPct val="100000"/>
              </a:lnSpc>
              <a:spcBef>
                <a:spcPts val="601"/>
              </a:spcBef>
              <a:buClr>
                <a:srgbClr val="222222"/>
              </a:buClr>
              <a:buFont typeface="Calibri Light"/>
              <a:buAutoNum type="arabicPeriod"/>
            </a:pPr>
            <a:r>
              <a:rPr b="0" lang="en-US" sz="1600" spc="-1" strike="noStrike">
                <a:solidFill>
                  <a:srgbClr val="222222"/>
                </a:solidFill>
                <a:latin typeface="Arial"/>
              </a:rPr>
              <a:t>00:00:00.00 &gt; USEPE ON</a:t>
            </a:r>
            <a:endParaRPr b="0" lang="nb-NO"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E8CB689BBF064F911E71EFFC1CB2A3" ma:contentTypeVersion="12" ma:contentTypeDescription="Create a new document." ma:contentTypeScope="" ma:versionID="1e2cd7c67867bd7bb5ad151b0e20b066">
  <xsd:schema xmlns:xsd="http://www.w3.org/2001/XMLSchema" xmlns:xs="http://www.w3.org/2001/XMLSchema" xmlns:p="http://schemas.microsoft.com/office/2006/metadata/properties" xmlns:ns2="fb7a3a8e-7964-4418-ab96-7edc9afd578f" xmlns:ns3="07e80eab-9d26-4ae7-bd74-003410c928f3" targetNamespace="http://schemas.microsoft.com/office/2006/metadata/properties" ma:root="true" ma:fieldsID="01c9d145678a15876d180ce708d88036" ns2:_="" ns3:_="">
    <xsd:import namespace="fb7a3a8e-7964-4418-ab96-7edc9afd578f"/>
    <xsd:import namespace="07e80eab-9d26-4ae7-bd74-003410c928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7a3a8e-7964-4418-ab96-7edc9afd5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e80eab-9d26-4ae7-bd74-003410c928f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3E1E14-4916-42AB-9648-BCE869DA23E6}">
  <ds:schemaRefs>
    <ds:schemaRef ds:uri="http://purl.org/dc/elements/1.1/"/>
    <ds:schemaRef ds:uri="http://schemas.microsoft.com/office/2006/metadata/properties"/>
    <ds:schemaRef ds:uri="fb7a3a8e-7964-4418-ab96-7edc9afd578f"/>
    <ds:schemaRef ds:uri="http://schemas.microsoft.com/office/2006/documentManagement/types"/>
    <ds:schemaRef ds:uri="07e80eab-9d26-4ae7-bd74-003410c928f3"/>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27027AC-47CC-43FE-8F52-DB63BEF5468E}">
  <ds:schemaRefs>
    <ds:schemaRef ds:uri="http://schemas.microsoft.com/sharepoint/v3/contenttype/forms"/>
  </ds:schemaRefs>
</ds:datastoreItem>
</file>

<file path=customXml/itemProps3.xml><?xml version="1.0" encoding="utf-8"?>
<ds:datastoreItem xmlns:ds="http://schemas.openxmlformats.org/officeDocument/2006/customXml" ds:itemID="{1F85FB5B-E419-4424-A9F6-0AD4CAAD1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7a3a8e-7964-4418-ab96-7edc9afd578f"/>
    <ds:schemaRef ds:uri="07e80eab-9d26-4ae7-bd74-003410c928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TotalTime>
  <Application>LibreOffice/7.1.8.1$Linux_X86_64 LibreOffice_project/10$Build-1</Application>
  <AppVersion>15.0000</AppVersion>
  <Words>1286</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2019-06-18T09:44:09Z</dcterms:created>
  <dc:creator>Jan Ciecierski</dc:creator>
  <dc:description/>
  <dc:language>nb-NO</dc:language>
  <cp:lastModifiedBy/>
  <cp:lastPrinted>2019-06-20T10:18:03Z</cp:lastPrinted>
  <dcterms:modified xsi:type="dcterms:W3CDTF">2022-09-15T14:28:00Z</dcterms:modified>
  <cp:revision>142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0x01010099E8CB689BBF064F911E71EFFC1CB2A3</vt:lpwstr>
  </property>
  <property fmtid="{D5CDD505-2E9C-101B-9397-08002B2CF9AE}" pid="3" name="PresentationFormat">
    <vt:lpwstr>Breitbild</vt:lpwstr>
  </property>
  <property fmtid="{D5CDD505-2E9C-101B-9397-08002B2CF9AE}" pid="4" name="Slides">
    <vt:i4>19</vt:i4>
  </property>
</Properties>
</file>