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Lst>
  <p:sldIdLst>
    <p:sldId id="256" r:id="rId8"/>
    <p:sldId id="257" r:id="rId9"/>
    <p:sldId id="258" r:id="rId10"/>
    <p:sldId id="259" r:id="rId11"/>
    <p:sldId id="260" r:id="rId12"/>
    <p:sldId id="261" r:id="rId13"/>
    <p:sldId id="262" r:id="rId14"/>
    <p:sldId id="263" r:id="rId1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3" name="PlaceHolder 2"/>
          <p:cNvSpPr>
            <a:spLocks noGrp="1"/>
          </p:cNvSpPr>
          <p:nvPr>
            <p:ph type="body"/>
          </p:nvPr>
        </p:nvSpPr>
        <p:spPr>
          <a:xfrm>
            <a:off x="839880" y="1801800"/>
            <a:ext cx="1050732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34" name="PlaceHolder 3"/>
          <p:cNvSpPr>
            <a:spLocks noGrp="1"/>
          </p:cNvSpPr>
          <p:nvPr>
            <p:ph type="body"/>
          </p:nvPr>
        </p:nvSpPr>
        <p:spPr>
          <a:xfrm>
            <a:off x="839880" y="4098960"/>
            <a:ext cx="10507320" cy="209736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6" name="PlaceHolder 2"/>
          <p:cNvSpPr>
            <a:spLocks noGrp="1"/>
          </p:cNvSpPr>
          <p:nvPr>
            <p:ph type="body"/>
          </p:nvPr>
        </p:nvSpPr>
        <p:spPr>
          <a:xfrm>
            <a:off x="839880" y="180180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37" name="PlaceHolder 3"/>
          <p:cNvSpPr>
            <a:spLocks noGrp="1"/>
          </p:cNvSpPr>
          <p:nvPr>
            <p:ph type="body"/>
          </p:nvPr>
        </p:nvSpPr>
        <p:spPr>
          <a:xfrm>
            <a:off x="6224040" y="180180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38" name="PlaceHolder 4"/>
          <p:cNvSpPr>
            <a:spLocks noGrp="1"/>
          </p:cNvSpPr>
          <p:nvPr>
            <p:ph type="body"/>
          </p:nvPr>
        </p:nvSpPr>
        <p:spPr>
          <a:xfrm>
            <a:off x="839880" y="409896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39" name="PlaceHolder 5"/>
          <p:cNvSpPr>
            <a:spLocks noGrp="1"/>
          </p:cNvSpPr>
          <p:nvPr>
            <p:ph type="body"/>
          </p:nvPr>
        </p:nvSpPr>
        <p:spPr>
          <a:xfrm>
            <a:off x="6224040" y="409896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1" name="PlaceHolder 2"/>
          <p:cNvSpPr>
            <a:spLocks noGrp="1"/>
          </p:cNvSpPr>
          <p:nvPr>
            <p:ph type="body"/>
          </p:nvPr>
        </p:nvSpPr>
        <p:spPr>
          <a:xfrm>
            <a:off x="839880" y="1801800"/>
            <a:ext cx="33832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42" name="PlaceHolder 3"/>
          <p:cNvSpPr>
            <a:spLocks noGrp="1"/>
          </p:cNvSpPr>
          <p:nvPr>
            <p:ph type="body"/>
          </p:nvPr>
        </p:nvSpPr>
        <p:spPr>
          <a:xfrm>
            <a:off x="4392720" y="1801800"/>
            <a:ext cx="33832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43" name="PlaceHolder 4"/>
          <p:cNvSpPr>
            <a:spLocks noGrp="1"/>
          </p:cNvSpPr>
          <p:nvPr>
            <p:ph type="body"/>
          </p:nvPr>
        </p:nvSpPr>
        <p:spPr>
          <a:xfrm>
            <a:off x="7945560" y="1801800"/>
            <a:ext cx="33832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44" name="PlaceHolder 5"/>
          <p:cNvSpPr>
            <a:spLocks noGrp="1"/>
          </p:cNvSpPr>
          <p:nvPr>
            <p:ph type="body"/>
          </p:nvPr>
        </p:nvSpPr>
        <p:spPr>
          <a:xfrm>
            <a:off x="839880" y="4098960"/>
            <a:ext cx="33832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45" name="PlaceHolder 6"/>
          <p:cNvSpPr>
            <a:spLocks noGrp="1"/>
          </p:cNvSpPr>
          <p:nvPr>
            <p:ph type="body"/>
          </p:nvPr>
        </p:nvSpPr>
        <p:spPr>
          <a:xfrm>
            <a:off x="4392720" y="4098960"/>
            <a:ext cx="33832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46" name="PlaceHolder 7"/>
          <p:cNvSpPr>
            <a:spLocks noGrp="1"/>
          </p:cNvSpPr>
          <p:nvPr>
            <p:ph type="body"/>
          </p:nvPr>
        </p:nvSpPr>
        <p:spPr>
          <a:xfrm>
            <a:off x="7945560" y="4098960"/>
            <a:ext cx="33832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type="subTitle"/>
          </p:nvPr>
        </p:nvSpPr>
        <p:spPr>
          <a:xfrm>
            <a:off x="839880" y="1801800"/>
            <a:ext cx="10507320" cy="4397040"/>
          </a:xfrm>
          <a:prstGeom prst="rect">
            <a:avLst/>
          </a:prstGeom>
        </p:spPr>
        <p:txBody>
          <a:bodyPr lIns="0" tIns="0" rIns="0" bIns="0" anchor="ctr">
            <a:noAutofit/>
          </a:bodyPr>
          <a:lstStyle/>
          <a:p>
            <a:pPr algn="ctr"/>
            <a:endParaRPr lang="nb-NO"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8" name="PlaceHolder 2"/>
          <p:cNvSpPr>
            <a:spLocks noGrp="1"/>
          </p:cNvSpPr>
          <p:nvPr>
            <p:ph type="body"/>
          </p:nvPr>
        </p:nvSpPr>
        <p:spPr>
          <a:xfrm>
            <a:off x="839880" y="1801800"/>
            <a:ext cx="10507320" cy="439704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839880" y="1801800"/>
            <a:ext cx="5127480" cy="439704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61" name="PlaceHolder 3"/>
          <p:cNvSpPr>
            <a:spLocks noGrp="1"/>
          </p:cNvSpPr>
          <p:nvPr>
            <p:ph type="body"/>
          </p:nvPr>
        </p:nvSpPr>
        <p:spPr>
          <a:xfrm>
            <a:off x="6224040" y="1801800"/>
            <a:ext cx="5127480" cy="439704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6013440" y="375840"/>
            <a:ext cx="5340240" cy="2736360"/>
          </a:xfrm>
          <a:prstGeom prst="rect">
            <a:avLst/>
          </a:prstGeom>
        </p:spPr>
        <p:txBody>
          <a:bodyPr lIns="0" tIns="0" rIns="0" bIns="0" anchor="ctr">
            <a:noAutofit/>
          </a:bodyPr>
          <a:lstStyle/>
          <a:p>
            <a:pPr algn="ctr"/>
            <a:endParaRPr lang="nb-NO"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type="body"/>
          </p:nvPr>
        </p:nvSpPr>
        <p:spPr>
          <a:xfrm>
            <a:off x="839880" y="180180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66" name="PlaceHolder 3"/>
          <p:cNvSpPr>
            <a:spLocks noGrp="1"/>
          </p:cNvSpPr>
          <p:nvPr>
            <p:ph type="body"/>
          </p:nvPr>
        </p:nvSpPr>
        <p:spPr>
          <a:xfrm>
            <a:off x="6224040" y="1801800"/>
            <a:ext cx="5127480" cy="439704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67" name="PlaceHolder 4"/>
          <p:cNvSpPr>
            <a:spLocks noGrp="1"/>
          </p:cNvSpPr>
          <p:nvPr>
            <p:ph type="body"/>
          </p:nvPr>
        </p:nvSpPr>
        <p:spPr>
          <a:xfrm>
            <a:off x="839880" y="409896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type="subTitle"/>
          </p:nvPr>
        </p:nvSpPr>
        <p:spPr>
          <a:xfrm>
            <a:off x="839880" y="1801800"/>
            <a:ext cx="10507320" cy="4397040"/>
          </a:xfrm>
          <a:prstGeom prst="rect">
            <a:avLst/>
          </a:prstGeom>
        </p:spPr>
        <p:txBody>
          <a:bodyPr lIns="0" tIns="0" rIns="0" bIns="0" anchor="ctr">
            <a:noAutofit/>
          </a:bodyPr>
          <a:lstStyle/>
          <a:p>
            <a:pPr algn="ctr"/>
            <a:endParaRPr lang="nb-NO"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type="body"/>
          </p:nvPr>
        </p:nvSpPr>
        <p:spPr>
          <a:xfrm>
            <a:off x="839880" y="1801800"/>
            <a:ext cx="5127480" cy="439704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70" name="PlaceHolder 3"/>
          <p:cNvSpPr>
            <a:spLocks noGrp="1"/>
          </p:cNvSpPr>
          <p:nvPr>
            <p:ph type="body"/>
          </p:nvPr>
        </p:nvSpPr>
        <p:spPr>
          <a:xfrm>
            <a:off x="6224040" y="180180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71" name="PlaceHolder 4"/>
          <p:cNvSpPr>
            <a:spLocks noGrp="1"/>
          </p:cNvSpPr>
          <p:nvPr>
            <p:ph type="body"/>
          </p:nvPr>
        </p:nvSpPr>
        <p:spPr>
          <a:xfrm>
            <a:off x="6224040" y="409896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type="body"/>
          </p:nvPr>
        </p:nvSpPr>
        <p:spPr>
          <a:xfrm>
            <a:off x="839880" y="180180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74" name="PlaceHolder 3"/>
          <p:cNvSpPr>
            <a:spLocks noGrp="1"/>
          </p:cNvSpPr>
          <p:nvPr>
            <p:ph type="body"/>
          </p:nvPr>
        </p:nvSpPr>
        <p:spPr>
          <a:xfrm>
            <a:off x="6224040" y="180180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75" name="PlaceHolder 4"/>
          <p:cNvSpPr>
            <a:spLocks noGrp="1"/>
          </p:cNvSpPr>
          <p:nvPr>
            <p:ph type="body"/>
          </p:nvPr>
        </p:nvSpPr>
        <p:spPr>
          <a:xfrm>
            <a:off x="839880" y="4098960"/>
            <a:ext cx="10507320" cy="209736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7" name="PlaceHolder 2"/>
          <p:cNvSpPr>
            <a:spLocks noGrp="1"/>
          </p:cNvSpPr>
          <p:nvPr>
            <p:ph type="body"/>
          </p:nvPr>
        </p:nvSpPr>
        <p:spPr>
          <a:xfrm>
            <a:off x="839880" y="1801800"/>
            <a:ext cx="1050732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78" name="PlaceHolder 3"/>
          <p:cNvSpPr>
            <a:spLocks noGrp="1"/>
          </p:cNvSpPr>
          <p:nvPr>
            <p:ph type="body"/>
          </p:nvPr>
        </p:nvSpPr>
        <p:spPr>
          <a:xfrm>
            <a:off x="839880" y="4098960"/>
            <a:ext cx="10507320" cy="209736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0" name="PlaceHolder 2"/>
          <p:cNvSpPr>
            <a:spLocks noGrp="1"/>
          </p:cNvSpPr>
          <p:nvPr>
            <p:ph type="body"/>
          </p:nvPr>
        </p:nvSpPr>
        <p:spPr>
          <a:xfrm>
            <a:off x="839880" y="180180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81" name="PlaceHolder 3"/>
          <p:cNvSpPr>
            <a:spLocks noGrp="1"/>
          </p:cNvSpPr>
          <p:nvPr>
            <p:ph type="body"/>
          </p:nvPr>
        </p:nvSpPr>
        <p:spPr>
          <a:xfrm>
            <a:off x="6224040" y="180180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82" name="PlaceHolder 4"/>
          <p:cNvSpPr>
            <a:spLocks noGrp="1"/>
          </p:cNvSpPr>
          <p:nvPr>
            <p:ph type="body"/>
          </p:nvPr>
        </p:nvSpPr>
        <p:spPr>
          <a:xfrm>
            <a:off x="839880" y="409896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83" name="PlaceHolder 5"/>
          <p:cNvSpPr>
            <a:spLocks noGrp="1"/>
          </p:cNvSpPr>
          <p:nvPr>
            <p:ph type="body"/>
          </p:nvPr>
        </p:nvSpPr>
        <p:spPr>
          <a:xfrm>
            <a:off x="6224040" y="409896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5" name="PlaceHolder 2"/>
          <p:cNvSpPr>
            <a:spLocks noGrp="1"/>
          </p:cNvSpPr>
          <p:nvPr>
            <p:ph type="body"/>
          </p:nvPr>
        </p:nvSpPr>
        <p:spPr>
          <a:xfrm>
            <a:off x="839880" y="1801800"/>
            <a:ext cx="33832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86" name="PlaceHolder 3"/>
          <p:cNvSpPr>
            <a:spLocks noGrp="1"/>
          </p:cNvSpPr>
          <p:nvPr>
            <p:ph type="body"/>
          </p:nvPr>
        </p:nvSpPr>
        <p:spPr>
          <a:xfrm>
            <a:off x="4392720" y="1801800"/>
            <a:ext cx="33832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87" name="PlaceHolder 4"/>
          <p:cNvSpPr>
            <a:spLocks noGrp="1"/>
          </p:cNvSpPr>
          <p:nvPr>
            <p:ph type="body"/>
          </p:nvPr>
        </p:nvSpPr>
        <p:spPr>
          <a:xfrm>
            <a:off x="7945560" y="1801800"/>
            <a:ext cx="33832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88" name="PlaceHolder 5"/>
          <p:cNvSpPr>
            <a:spLocks noGrp="1"/>
          </p:cNvSpPr>
          <p:nvPr>
            <p:ph type="body"/>
          </p:nvPr>
        </p:nvSpPr>
        <p:spPr>
          <a:xfrm>
            <a:off x="839880" y="4098960"/>
            <a:ext cx="33832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89" name="PlaceHolder 6"/>
          <p:cNvSpPr>
            <a:spLocks noGrp="1"/>
          </p:cNvSpPr>
          <p:nvPr>
            <p:ph type="body"/>
          </p:nvPr>
        </p:nvSpPr>
        <p:spPr>
          <a:xfrm>
            <a:off x="4392720" y="4098960"/>
            <a:ext cx="33832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90" name="PlaceHolder 7"/>
          <p:cNvSpPr>
            <a:spLocks noGrp="1"/>
          </p:cNvSpPr>
          <p:nvPr>
            <p:ph type="body"/>
          </p:nvPr>
        </p:nvSpPr>
        <p:spPr>
          <a:xfrm>
            <a:off x="7945560" y="4098960"/>
            <a:ext cx="33832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0" name="PlaceHolder 2"/>
          <p:cNvSpPr>
            <a:spLocks noGrp="1"/>
          </p:cNvSpPr>
          <p:nvPr>
            <p:ph type="subTitle"/>
          </p:nvPr>
        </p:nvSpPr>
        <p:spPr>
          <a:xfrm>
            <a:off x="839880" y="1801800"/>
            <a:ext cx="10507320" cy="4397040"/>
          </a:xfrm>
          <a:prstGeom prst="rect">
            <a:avLst/>
          </a:prstGeom>
        </p:spPr>
        <p:txBody>
          <a:bodyPr lIns="0" tIns="0" rIns="0" bIns="0" anchor="ctr">
            <a:noAutofit/>
          </a:bodyPr>
          <a:lstStyle/>
          <a:p>
            <a:pPr algn="ctr"/>
            <a:endParaRPr lang="nb-NO"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2" name="PlaceHolder 2"/>
          <p:cNvSpPr>
            <a:spLocks noGrp="1"/>
          </p:cNvSpPr>
          <p:nvPr>
            <p:ph type="body"/>
          </p:nvPr>
        </p:nvSpPr>
        <p:spPr>
          <a:xfrm>
            <a:off x="839880" y="1801800"/>
            <a:ext cx="10507320" cy="439704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4" name="PlaceHolder 2"/>
          <p:cNvSpPr>
            <a:spLocks noGrp="1"/>
          </p:cNvSpPr>
          <p:nvPr>
            <p:ph type="body"/>
          </p:nvPr>
        </p:nvSpPr>
        <p:spPr>
          <a:xfrm>
            <a:off x="839880" y="1801800"/>
            <a:ext cx="5127480" cy="439704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105" name="PlaceHolder 3"/>
          <p:cNvSpPr>
            <a:spLocks noGrp="1"/>
          </p:cNvSpPr>
          <p:nvPr>
            <p:ph type="body"/>
          </p:nvPr>
        </p:nvSpPr>
        <p:spPr>
          <a:xfrm>
            <a:off x="6224040" y="1801800"/>
            <a:ext cx="5127480" cy="439704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4" name="PlaceHolder 2"/>
          <p:cNvSpPr>
            <a:spLocks noGrp="1"/>
          </p:cNvSpPr>
          <p:nvPr>
            <p:ph type="body"/>
          </p:nvPr>
        </p:nvSpPr>
        <p:spPr>
          <a:xfrm>
            <a:off x="839880" y="1801800"/>
            <a:ext cx="10507320" cy="439704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6013440" y="375840"/>
            <a:ext cx="5340240" cy="2736360"/>
          </a:xfrm>
          <a:prstGeom prst="rect">
            <a:avLst/>
          </a:prstGeom>
        </p:spPr>
        <p:txBody>
          <a:bodyPr lIns="0" tIns="0" rIns="0" bIns="0" anchor="ctr">
            <a:noAutofit/>
          </a:bodyPr>
          <a:lstStyle/>
          <a:p>
            <a:pPr algn="ctr"/>
            <a:endParaRPr lang="nb-NO"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9" name="PlaceHolder 2"/>
          <p:cNvSpPr>
            <a:spLocks noGrp="1"/>
          </p:cNvSpPr>
          <p:nvPr>
            <p:ph type="body"/>
          </p:nvPr>
        </p:nvSpPr>
        <p:spPr>
          <a:xfrm>
            <a:off x="839880" y="180180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110" name="PlaceHolder 3"/>
          <p:cNvSpPr>
            <a:spLocks noGrp="1"/>
          </p:cNvSpPr>
          <p:nvPr>
            <p:ph type="body"/>
          </p:nvPr>
        </p:nvSpPr>
        <p:spPr>
          <a:xfrm>
            <a:off x="6224040" y="1801800"/>
            <a:ext cx="5127480" cy="439704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111" name="PlaceHolder 4"/>
          <p:cNvSpPr>
            <a:spLocks noGrp="1"/>
          </p:cNvSpPr>
          <p:nvPr>
            <p:ph type="body"/>
          </p:nvPr>
        </p:nvSpPr>
        <p:spPr>
          <a:xfrm>
            <a:off x="839880" y="409896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13" name="PlaceHolder 2"/>
          <p:cNvSpPr>
            <a:spLocks noGrp="1"/>
          </p:cNvSpPr>
          <p:nvPr>
            <p:ph type="body"/>
          </p:nvPr>
        </p:nvSpPr>
        <p:spPr>
          <a:xfrm>
            <a:off x="839880" y="1801800"/>
            <a:ext cx="5127480" cy="439704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114" name="PlaceHolder 3"/>
          <p:cNvSpPr>
            <a:spLocks noGrp="1"/>
          </p:cNvSpPr>
          <p:nvPr>
            <p:ph type="body"/>
          </p:nvPr>
        </p:nvSpPr>
        <p:spPr>
          <a:xfrm>
            <a:off x="6224040" y="180180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115" name="PlaceHolder 4"/>
          <p:cNvSpPr>
            <a:spLocks noGrp="1"/>
          </p:cNvSpPr>
          <p:nvPr>
            <p:ph type="body"/>
          </p:nvPr>
        </p:nvSpPr>
        <p:spPr>
          <a:xfrm>
            <a:off x="6224040" y="409896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17" name="PlaceHolder 2"/>
          <p:cNvSpPr>
            <a:spLocks noGrp="1"/>
          </p:cNvSpPr>
          <p:nvPr>
            <p:ph type="body"/>
          </p:nvPr>
        </p:nvSpPr>
        <p:spPr>
          <a:xfrm>
            <a:off x="839880" y="180180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118" name="PlaceHolder 3"/>
          <p:cNvSpPr>
            <a:spLocks noGrp="1"/>
          </p:cNvSpPr>
          <p:nvPr>
            <p:ph type="body"/>
          </p:nvPr>
        </p:nvSpPr>
        <p:spPr>
          <a:xfrm>
            <a:off x="6224040" y="180180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119" name="PlaceHolder 4"/>
          <p:cNvSpPr>
            <a:spLocks noGrp="1"/>
          </p:cNvSpPr>
          <p:nvPr>
            <p:ph type="body"/>
          </p:nvPr>
        </p:nvSpPr>
        <p:spPr>
          <a:xfrm>
            <a:off x="839880" y="4098960"/>
            <a:ext cx="10507320" cy="209736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21" name="PlaceHolder 2"/>
          <p:cNvSpPr>
            <a:spLocks noGrp="1"/>
          </p:cNvSpPr>
          <p:nvPr>
            <p:ph type="body"/>
          </p:nvPr>
        </p:nvSpPr>
        <p:spPr>
          <a:xfrm>
            <a:off x="839880" y="1801800"/>
            <a:ext cx="1050732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122" name="PlaceHolder 3"/>
          <p:cNvSpPr>
            <a:spLocks noGrp="1"/>
          </p:cNvSpPr>
          <p:nvPr>
            <p:ph type="body"/>
          </p:nvPr>
        </p:nvSpPr>
        <p:spPr>
          <a:xfrm>
            <a:off x="839880" y="4098960"/>
            <a:ext cx="10507320" cy="209736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24" name="PlaceHolder 2"/>
          <p:cNvSpPr>
            <a:spLocks noGrp="1"/>
          </p:cNvSpPr>
          <p:nvPr>
            <p:ph type="body"/>
          </p:nvPr>
        </p:nvSpPr>
        <p:spPr>
          <a:xfrm>
            <a:off x="839880" y="180180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125" name="PlaceHolder 3"/>
          <p:cNvSpPr>
            <a:spLocks noGrp="1"/>
          </p:cNvSpPr>
          <p:nvPr>
            <p:ph type="body"/>
          </p:nvPr>
        </p:nvSpPr>
        <p:spPr>
          <a:xfrm>
            <a:off x="6224040" y="180180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126" name="PlaceHolder 4"/>
          <p:cNvSpPr>
            <a:spLocks noGrp="1"/>
          </p:cNvSpPr>
          <p:nvPr>
            <p:ph type="body"/>
          </p:nvPr>
        </p:nvSpPr>
        <p:spPr>
          <a:xfrm>
            <a:off x="839880" y="409896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127" name="PlaceHolder 5"/>
          <p:cNvSpPr>
            <a:spLocks noGrp="1"/>
          </p:cNvSpPr>
          <p:nvPr>
            <p:ph type="body"/>
          </p:nvPr>
        </p:nvSpPr>
        <p:spPr>
          <a:xfrm>
            <a:off x="6224040" y="409896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29" name="PlaceHolder 2"/>
          <p:cNvSpPr>
            <a:spLocks noGrp="1"/>
          </p:cNvSpPr>
          <p:nvPr>
            <p:ph type="body"/>
          </p:nvPr>
        </p:nvSpPr>
        <p:spPr>
          <a:xfrm>
            <a:off x="839880" y="1801800"/>
            <a:ext cx="33832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130" name="PlaceHolder 3"/>
          <p:cNvSpPr>
            <a:spLocks noGrp="1"/>
          </p:cNvSpPr>
          <p:nvPr>
            <p:ph type="body"/>
          </p:nvPr>
        </p:nvSpPr>
        <p:spPr>
          <a:xfrm>
            <a:off x="4392720" y="1801800"/>
            <a:ext cx="33832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131" name="PlaceHolder 4"/>
          <p:cNvSpPr>
            <a:spLocks noGrp="1"/>
          </p:cNvSpPr>
          <p:nvPr>
            <p:ph type="body"/>
          </p:nvPr>
        </p:nvSpPr>
        <p:spPr>
          <a:xfrm>
            <a:off x="7945560" y="1801800"/>
            <a:ext cx="33832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132" name="PlaceHolder 5"/>
          <p:cNvSpPr>
            <a:spLocks noGrp="1"/>
          </p:cNvSpPr>
          <p:nvPr>
            <p:ph type="body"/>
          </p:nvPr>
        </p:nvSpPr>
        <p:spPr>
          <a:xfrm>
            <a:off x="839880" y="4098960"/>
            <a:ext cx="33832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133" name="PlaceHolder 6"/>
          <p:cNvSpPr>
            <a:spLocks noGrp="1"/>
          </p:cNvSpPr>
          <p:nvPr>
            <p:ph type="body"/>
          </p:nvPr>
        </p:nvSpPr>
        <p:spPr>
          <a:xfrm>
            <a:off x="4392720" y="4098960"/>
            <a:ext cx="33832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134" name="PlaceHolder 7"/>
          <p:cNvSpPr>
            <a:spLocks noGrp="1"/>
          </p:cNvSpPr>
          <p:nvPr>
            <p:ph type="body"/>
          </p:nvPr>
        </p:nvSpPr>
        <p:spPr>
          <a:xfrm>
            <a:off x="7945560" y="4098960"/>
            <a:ext cx="33832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2"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43" name="PlaceHolder 2"/>
          <p:cNvSpPr>
            <a:spLocks noGrp="1"/>
          </p:cNvSpPr>
          <p:nvPr>
            <p:ph type="subTitle"/>
          </p:nvPr>
        </p:nvSpPr>
        <p:spPr>
          <a:xfrm>
            <a:off x="839880" y="1801800"/>
            <a:ext cx="10507320" cy="4397040"/>
          </a:xfrm>
          <a:prstGeom prst="rect">
            <a:avLst/>
          </a:prstGeom>
        </p:spPr>
        <p:txBody>
          <a:bodyPr lIns="0" tIns="0" rIns="0" bIns="0" anchor="ctr">
            <a:noAutofit/>
          </a:bodyPr>
          <a:lstStyle/>
          <a:p>
            <a:pPr algn="ctr"/>
            <a:endParaRPr lang="nb-NO"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45" name="PlaceHolder 2"/>
          <p:cNvSpPr>
            <a:spLocks noGrp="1"/>
          </p:cNvSpPr>
          <p:nvPr>
            <p:ph type="body"/>
          </p:nvPr>
        </p:nvSpPr>
        <p:spPr>
          <a:xfrm>
            <a:off x="839880" y="1801800"/>
            <a:ext cx="10507320" cy="439704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 name="PlaceHolder 2"/>
          <p:cNvSpPr>
            <a:spLocks noGrp="1"/>
          </p:cNvSpPr>
          <p:nvPr>
            <p:ph type="body"/>
          </p:nvPr>
        </p:nvSpPr>
        <p:spPr>
          <a:xfrm>
            <a:off x="839880" y="1801800"/>
            <a:ext cx="5127480" cy="439704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17" name="PlaceHolder 3"/>
          <p:cNvSpPr>
            <a:spLocks noGrp="1"/>
          </p:cNvSpPr>
          <p:nvPr>
            <p:ph type="body"/>
          </p:nvPr>
        </p:nvSpPr>
        <p:spPr>
          <a:xfrm>
            <a:off x="6224040" y="1801800"/>
            <a:ext cx="5127480" cy="439704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47" name="PlaceHolder 2"/>
          <p:cNvSpPr>
            <a:spLocks noGrp="1"/>
          </p:cNvSpPr>
          <p:nvPr>
            <p:ph type="body"/>
          </p:nvPr>
        </p:nvSpPr>
        <p:spPr>
          <a:xfrm>
            <a:off x="839880" y="1801800"/>
            <a:ext cx="5127480" cy="439704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148" name="PlaceHolder 3"/>
          <p:cNvSpPr>
            <a:spLocks noGrp="1"/>
          </p:cNvSpPr>
          <p:nvPr>
            <p:ph type="body"/>
          </p:nvPr>
        </p:nvSpPr>
        <p:spPr>
          <a:xfrm>
            <a:off x="6224040" y="1801800"/>
            <a:ext cx="5127480" cy="439704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9"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0" name="PlaceHolder 1"/>
          <p:cNvSpPr>
            <a:spLocks noGrp="1"/>
          </p:cNvSpPr>
          <p:nvPr>
            <p:ph type="subTitle"/>
          </p:nvPr>
        </p:nvSpPr>
        <p:spPr>
          <a:xfrm>
            <a:off x="6013440" y="375840"/>
            <a:ext cx="5340240" cy="2736360"/>
          </a:xfrm>
          <a:prstGeom prst="rect">
            <a:avLst/>
          </a:prstGeom>
        </p:spPr>
        <p:txBody>
          <a:bodyPr lIns="0" tIns="0" rIns="0" bIns="0" anchor="ctr">
            <a:noAutofit/>
          </a:bodyPr>
          <a:lstStyle/>
          <a:p>
            <a:pPr algn="ctr"/>
            <a:endParaRPr lang="nb-NO"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2" name="PlaceHolder 2"/>
          <p:cNvSpPr>
            <a:spLocks noGrp="1"/>
          </p:cNvSpPr>
          <p:nvPr>
            <p:ph type="body"/>
          </p:nvPr>
        </p:nvSpPr>
        <p:spPr>
          <a:xfrm>
            <a:off x="839880" y="180180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153" name="PlaceHolder 3"/>
          <p:cNvSpPr>
            <a:spLocks noGrp="1"/>
          </p:cNvSpPr>
          <p:nvPr>
            <p:ph type="body"/>
          </p:nvPr>
        </p:nvSpPr>
        <p:spPr>
          <a:xfrm>
            <a:off x="6224040" y="1801800"/>
            <a:ext cx="5127480" cy="439704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154" name="PlaceHolder 4"/>
          <p:cNvSpPr>
            <a:spLocks noGrp="1"/>
          </p:cNvSpPr>
          <p:nvPr>
            <p:ph type="body"/>
          </p:nvPr>
        </p:nvSpPr>
        <p:spPr>
          <a:xfrm>
            <a:off x="839880" y="409896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6" name="PlaceHolder 2"/>
          <p:cNvSpPr>
            <a:spLocks noGrp="1"/>
          </p:cNvSpPr>
          <p:nvPr>
            <p:ph type="body"/>
          </p:nvPr>
        </p:nvSpPr>
        <p:spPr>
          <a:xfrm>
            <a:off x="839880" y="1801800"/>
            <a:ext cx="5127480" cy="439704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157" name="PlaceHolder 3"/>
          <p:cNvSpPr>
            <a:spLocks noGrp="1"/>
          </p:cNvSpPr>
          <p:nvPr>
            <p:ph type="body"/>
          </p:nvPr>
        </p:nvSpPr>
        <p:spPr>
          <a:xfrm>
            <a:off x="6224040" y="180180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158" name="PlaceHolder 4"/>
          <p:cNvSpPr>
            <a:spLocks noGrp="1"/>
          </p:cNvSpPr>
          <p:nvPr>
            <p:ph type="body"/>
          </p:nvPr>
        </p:nvSpPr>
        <p:spPr>
          <a:xfrm>
            <a:off x="6224040" y="409896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0" name="PlaceHolder 2"/>
          <p:cNvSpPr>
            <a:spLocks noGrp="1"/>
          </p:cNvSpPr>
          <p:nvPr>
            <p:ph type="body"/>
          </p:nvPr>
        </p:nvSpPr>
        <p:spPr>
          <a:xfrm>
            <a:off x="839880" y="180180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161" name="PlaceHolder 3"/>
          <p:cNvSpPr>
            <a:spLocks noGrp="1"/>
          </p:cNvSpPr>
          <p:nvPr>
            <p:ph type="body"/>
          </p:nvPr>
        </p:nvSpPr>
        <p:spPr>
          <a:xfrm>
            <a:off x="6224040" y="180180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162" name="PlaceHolder 4"/>
          <p:cNvSpPr>
            <a:spLocks noGrp="1"/>
          </p:cNvSpPr>
          <p:nvPr>
            <p:ph type="body"/>
          </p:nvPr>
        </p:nvSpPr>
        <p:spPr>
          <a:xfrm>
            <a:off x="839880" y="4098960"/>
            <a:ext cx="10507320" cy="209736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4" name="PlaceHolder 2"/>
          <p:cNvSpPr>
            <a:spLocks noGrp="1"/>
          </p:cNvSpPr>
          <p:nvPr>
            <p:ph type="body"/>
          </p:nvPr>
        </p:nvSpPr>
        <p:spPr>
          <a:xfrm>
            <a:off x="839880" y="1801800"/>
            <a:ext cx="1050732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165" name="PlaceHolder 3"/>
          <p:cNvSpPr>
            <a:spLocks noGrp="1"/>
          </p:cNvSpPr>
          <p:nvPr>
            <p:ph type="body"/>
          </p:nvPr>
        </p:nvSpPr>
        <p:spPr>
          <a:xfrm>
            <a:off x="839880" y="4098960"/>
            <a:ext cx="10507320" cy="209736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7" name="PlaceHolder 2"/>
          <p:cNvSpPr>
            <a:spLocks noGrp="1"/>
          </p:cNvSpPr>
          <p:nvPr>
            <p:ph type="body"/>
          </p:nvPr>
        </p:nvSpPr>
        <p:spPr>
          <a:xfrm>
            <a:off x="839880" y="180180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168" name="PlaceHolder 3"/>
          <p:cNvSpPr>
            <a:spLocks noGrp="1"/>
          </p:cNvSpPr>
          <p:nvPr>
            <p:ph type="body"/>
          </p:nvPr>
        </p:nvSpPr>
        <p:spPr>
          <a:xfrm>
            <a:off x="6224040" y="180180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169" name="PlaceHolder 4"/>
          <p:cNvSpPr>
            <a:spLocks noGrp="1"/>
          </p:cNvSpPr>
          <p:nvPr>
            <p:ph type="body"/>
          </p:nvPr>
        </p:nvSpPr>
        <p:spPr>
          <a:xfrm>
            <a:off x="839880" y="409896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170" name="PlaceHolder 5"/>
          <p:cNvSpPr>
            <a:spLocks noGrp="1"/>
          </p:cNvSpPr>
          <p:nvPr>
            <p:ph type="body"/>
          </p:nvPr>
        </p:nvSpPr>
        <p:spPr>
          <a:xfrm>
            <a:off x="6224040" y="409896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72" name="PlaceHolder 2"/>
          <p:cNvSpPr>
            <a:spLocks noGrp="1"/>
          </p:cNvSpPr>
          <p:nvPr>
            <p:ph type="body"/>
          </p:nvPr>
        </p:nvSpPr>
        <p:spPr>
          <a:xfrm>
            <a:off x="839880" y="1801800"/>
            <a:ext cx="33832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173" name="PlaceHolder 3"/>
          <p:cNvSpPr>
            <a:spLocks noGrp="1"/>
          </p:cNvSpPr>
          <p:nvPr>
            <p:ph type="body"/>
          </p:nvPr>
        </p:nvSpPr>
        <p:spPr>
          <a:xfrm>
            <a:off x="4392720" y="1801800"/>
            <a:ext cx="33832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174" name="PlaceHolder 4"/>
          <p:cNvSpPr>
            <a:spLocks noGrp="1"/>
          </p:cNvSpPr>
          <p:nvPr>
            <p:ph type="body"/>
          </p:nvPr>
        </p:nvSpPr>
        <p:spPr>
          <a:xfrm>
            <a:off x="7945560" y="1801800"/>
            <a:ext cx="33832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175" name="PlaceHolder 5"/>
          <p:cNvSpPr>
            <a:spLocks noGrp="1"/>
          </p:cNvSpPr>
          <p:nvPr>
            <p:ph type="body"/>
          </p:nvPr>
        </p:nvSpPr>
        <p:spPr>
          <a:xfrm>
            <a:off x="839880" y="4098960"/>
            <a:ext cx="33832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176" name="PlaceHolder 6"/>
          <p:cNvSpPr>
            <a:spLocks noGrp="1"/>
          </p:cNvSpPr>
          <p:nvPr>
            <p:ph type="body"/>
          </p:nvPr>
        </p:nvSpPr>
        <p:spPr>
          <a:xfrm>
            <a:off x="4392720" y="4098960"/>
            <a:ext cx="33832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177" name="PlaceHolder 7"/>
          <p:cNvSpPr>
            <a:spLocks noGrp="1"/>
          </p:cNvSpPr>
          <p:nvPr>
            <p:ph type="body"/>
          </p:nvPr>
        </p:nvSpPr>
        <p:spPr>
          <a:xfrm>
            <a:off x="7945560" y="4098960"/>
            <a:ext cx="33832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4"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85" name="PlaceHolder 2"/>
          <p:cNvSpPr>
            <a:spLocks noGrp="1"/>
          </p:cNvSpPr>
          <p:nvPr>
            <p:ph type="subTitle"/>
          </p:nvPr>
        </p:nvSpPr>
        <p:spPr>
          <a:xfrm>
            <a:off x="839880" y="1801800"/>
            <a:ext cx="10507320" cy="4397040"/>
          </a:xfrm>
          <a:prstGeom prst="rect">
            <a:avLst/>
          </a:prstGeom>
        </p:spPr>
        <p:txBody>
          <a:bodyPr lIns="0" tIns="0" rIns="0" bIns="0" anchor="ctr">
            <a:noAutofit/>
          </a:bodyPr>
          <a:lstStyle/>
          <a:p>
            <a:pPr algn="ctr"/>
            <a:endParaRPr lang="nb-NO"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87" name="PlaceHolder 2"/>
          <p:cNvSpPr>
            <a:spLocks noGrp="1"/>
          </p:cNvSpPr>
          <p:nvPr>
            <p:ph type="body"/>
          </p:nvPr>
        </p:nvSpPr>
        <p:spPr>
          <a:xfrm>
            <a:off x="839880" y="1801800"/>
            <a:ext cx="10507320" cy="439704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89" name="PlaceHolder 2"/>
          <p:cNvSpPr>
            <a:spLocks noGrp="1"/>
          </p:cNvSpPr>
          <p:nvPr>
            <p:ph type="body"/>
          </p:nvPr>
        </p:nvSpPr>
        <p:spPr>
          <a:xfrm>
            <a:off x="839880" y="1801800"/>
            <a:ext cx="5127480" cy="439704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190" name="PlaceHolder 3"/>
          <p:cNvSpPr>
            <a:spLocks noGrp="1"/>
          </p:cNvSpPr>
          <p:nvPr>
            <p:ph type="body"/>
          </p:nvPr>
        </p:nvSpPr>
        <p:spPr>
          <a:xfrm>
            <a:off x="6224040" y="1801800"/>
            <a:ext cx="5127480" cy="439704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1"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2" name="PlaceHolder 1"/>
          <p:cNvSpPr>
            <a:spLocks noGrp="1"/>
          </p:cNvSpPr>
          <p:nvPr>
            <p:ph type="subTitle"/>
          </p:nvPr>
        </p:nvSpPr>
        <p:spPr>
          <a:xfrm>
            <a:off x="6013440" y="375840"/>
            <a:ext cx="5340240" cy="2736360"/>
          </a:xfrm>
          <a:prstGeom prst="rect">
            <a:avLst/>
          </a:prstGeom>
        </p:spPr>
        <p:txBody>
          <a:bodyPr lIns="0" tIns="0" rIns="0" bIns="0" anchor="ctr">
            <a:noAutofit/>
          </a:bodyPr>
          <a:lstStyle/>
          <a:p>
            <a:pPr algn="ctr"/>
            <a:endParaRPr lang="nb-NO"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4" name="PlaceHolder 2"/>
          <p:cNvSpPr>
            <a:spLocks noGrp="1"/>
          </p:cNvSpPr>
          <p:nvPr>
            <p:ph type="body"/>
          </p:nvPr>
        </p:nvSpPr>
        <p:spPr>
          <a:xfrm>
            <a:off x="839880" y="180180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195" name="PlaceHolder 3"/>
          <p:cNvSpPr>
            <a:spLocks noGrp="1"/>
          </p:cNvSpPr>
          <p:nvPr>
            <p:ph type="body"/>
          </p:nvPr>
        </p:nvSpPr>
        <p:spPr>
          <a:xfrm>
            <a:off x="6224040" y="1801800"/>
            <a:ext cx="5127480" cy="439704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196" name="PlaceHolder 4"/>
          <p:cNvSpPr>
            <a:spLocks noGrp="1"/>
          </p:cNvSpPr>
          <p:nvPr>
            <p:ph type="body"/>
          </p:nvPr>
        </p:nvSpPr>
        <p:spPr>
          <a:xfrm>
            <a:off x="839880" y="409896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8" name="PlaceHolder 2"/>
          <p:cNvSpPr>
            <a:spLocks noGrp="1"/>
          </p:cNvSpPr>
          <p:nvPr>
            <p:ph type="body"/>
          </p:nvPr>
        </p:nvSpPr>
        <p:spPr>
          <a:xfrm>
            <a:off x="839880" y="1801800"/>
            <a:ext cx="5127480" cy="439704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199" name="PlaceHolder 3"/>
          <p:cNvSpPr>
            <a:spLocks noGrp="1"/>
          </p:cNvSpPr>
          <p:nvPr>
            <p:ph type="body"/>
          </p:nvPr>
        </p:nvSpPr>
        <p:spPr>
          <a:xfrm>
            <a:off x="6224040" y="180180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200" name="PlaceHolder 4"/>
          <p:cNvSpPr>
            <a:spLocks noGrp="1"/>
          </p:cNvSpPr>
          <p:nvPr>
            <p:ph type="body"/>
          </p:nvPr>
        </p:nvSpPr>
        <p:spPr>
          <a:xfrm>
            <a:off x="6224040" y="409896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02" name="PlaceHolder 2"/>
          <p:cNvSpPr>
            <a:spLocks noGrp="1"/>
          </p:cNvSpPr>
          <p:nvPr>
            <p:ph type="body"/>
          </p:nvPr>
        </p:nvSpPr>
        <p:spPr>
          <a:xfrm>
            <a:off x="839880" y="180180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203" name="PlaceHolder 3"/>
          <p:cNvSpPr>
            <a:spLocks noGrp="1"/>
          </p:cNvSpPr>
          <p:nvPr>
            <p:ph type="body"/>
          </p:nvPr>
        </p:nvSpPr>
        <p:spPr>
          <a:xfrm>
            <a:off x="6224040" y="180180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204" name="PlaceHolder 4"/>
          <p:cNvSpPr>
            <a:spLocks noGrp="1"/>
          </p:cNvSpPr>
          <p:nvPr>
            <p:ph type="body"/>
          </p:nvPr>
        </p:nvSpPr>
        <p:spPr>
          <a:xfrm>
            <a:off x="839880" y="4098960"/>
            <a:ext cx="10507320" cy="209736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06" name="PlaceHolder 2"/>
          <p:cNvSpPr>
            <a:spLocks noGrp="1"/>
          </p:cNvSpPr>
          <p:nvPr>
            <p:ph type="body"/>
          </p:nvPr>
        </p:nvSpPr>
        <p:spPr>
          <a:xfrm>
            <a:off x="839880" y="1801800"/>
            <a:ext cx="1050732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207" name="PlaceHolder 3"/>
          <p:cNvSpPr>
            <a:spLocks noGrp="1"/>
          </p:cNvSpPr>
          <p:nvPr>
            <p:ph type="body"/>
          </p:nvPr>
        </p:nvSpPr>
        <p:spPr>
          <a:xfrm>
            <a:off x="839880" y="4098960"/>
            <a:ext cx="10507320" cy="209736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09" name="PlaceHolder 2"/>
          <p:cNvSpPr>
            <a:spLocks noGrp="1"/>
          </p:cNvSpPr>
          <p:nvPr>
            <p:ph type="body"/>
          </p:nvPr>
        </p:nvSpPr>
        <p:spPr>
          <a:xfrm>
            <a:off x="839880" y="180180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210" name="PlaceHolder 3"/>
          <p:cNvSpPr>
            <a:spLocks noGrp="1"/>
          </p:cNvSpPr>
          <p:nvPr>
            <p:ph type="body"/>
          </p:nvPr>
        </p:nvSpPr>
        <p:spPr>
          <a:xfrm>
            <a:off x="6224040" y="180180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211" name="PlaceHolder 4"/>
          <p:cNvSpPr>
            <a:spLocks noGrp="1"/>
          </p:cNvSpPr>
          <p:nvPr>
            <p:ph type="body"/>
          </p:nvPr>
        </p:nvSpPr>
        <p:spPr>
          <a:xfrm>
            <a:off x="839880" y="409896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212" name="PlaceHolder 5"/>
          <p:cNvSpPr>
            <a:spLocks noGrp="1"/>
          </p:cNvSpPr>
          <p:nvPr>
            <p:ph type="body"/>
          </p:nvPr>
        </p:nvSpPr>
        <p:spPr>
          <a:xfrm>
            <a:off x="6224040" y="409896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013440" y="375840"/>
            <a:ext cx="5340240" cy="2736360"/>
          </a:xfrm>
          <a:prstGeom prst="rect">
            <a:avLst/>
          </a:prstGeom>
        </p:spPr>
        <p:txBody>
          <a:bodyPr lIns="0" tIns="0" rIns="0" bIns="0" anchor="ctr">
            <a:noAutofit/>
          </a:bodyPr>
          <a:lstStyle/>
          <a:p>
            <a:pPr algn="ctr"/>
            <a:endParaRPr lang="nb-NO"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14" name="PlaceHolder 2"/>
          <p:cNvSpPr>
            <a:spLocks noGrp="1"/>
          </p:cNvSpPr>
          <p:nvPr>
            <p:ph type="body"/>
          </p:nvPr>
        </p:nvSpPr>
        <p:spPr>
          <a:xfrm>
            <a:off x="839880" y="1801800"/>
            <a:ext cx="33832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215" name="PlaceHolder 3"/>
          <p:cNvSpPr>
            <a:spLocks noGrp="1"/>
          </p:cNvSpPr>
          <p:nvPr>
            <p:ph type="body"/>
          </p:nvPr>
        </p:nvSpPr>
        <p:spPr>
          <a:xfrm>
            <a:off x="4392720" y="1801800"/>
            <a:ext cx="33832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216" name="PlaceHolder 4"/>
          <p:cNvSpPr>
            <a:spLocks noGrp="1"/>
          </p:cNvSpPr>
          <p:nvPr>
            <p:ph type="body"/>
          </p:nvPr>
        </p:nvSpPr>
        <p:spPr>
          <a:xfrm>
            <a:off x="7945560" y="1801800"/>
            <a:ext cx="33832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217" name="PlaceHolder 5"/>
          <p:cNvSpPr>
            <a:spLocks noGrp="1"/>
          </p:cNvSpPr>
          <p:nvPr>
            <p:ph type="body"/>
          </p:nvPr>
        </p:nvSpPr>
        <p:spPr>
          <a:xfrm>
            <a:off x="839880" y="4098960"/>
            <a:ext cx="33832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218" name="PlaceHolder 6"/>
          <p:cNvSpPr>
            <a:spLocks noGrp="1"/>
          </p:cNvSpPr>
          <p:nvPr>
            <p:ph type="body"/>
          </p:nvPr>
        </p:nvSpPr>
        <p:spPr>
          <a:xfrm>
            <a:off x="4392720" y="4098960"/>
            <a:ext cx="33832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219" name="PlaceHolder 7"/>
          <p:cNvSpPr>
            <a:spLocks noGrp="1"/>
          </p:cNvSpPr>
          <p:nvPr>
            <p:ph type="body"/>
          </p:nvPr>
        </p:nvSpPr>
        <p:spPr>
          <a:xfrm>
            <a:off x="7945560" y="4098960"/>
            <a:ext cx="33832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4"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5" name="PlaceHolder 2"/>
          <p:cNvSpPr>
            <a:spLocks noGrp="1"/>
          </p:cNvSpPr>
          <p:nvPr>
            <p:ph type="subTitle"/>
          </p:nvPr>
        </p:nvSpPr>
        <p:spPr>
          <a:xfrm>
            <a:off x="839880" y="1801800"/>
            <a:ext cx="10507320" cy="4397040"/>
          </a:xfrm>
          <a:prstGeom prst="rect">
            <a:avLst/>
          </a:prstGeom>
        </p:spPr>
        <p:txBody>
          <a:bodyPr lIns="0" tIns="0" rIns="0" bIns="0" anchor="ctr">
            <a:noAutofit/>
          </a:bodyPr>
          <a:lstStyle/>
          <a:p>
            <a:pPr algn="ctr"/>
            <a:endParaRPr lang="nb-NO"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7" name="PlaceHolder 2"/>
          <p:cNvSpPr>
            <a:spLocks noGrp="1"/>
          </p:cNvSpPr>
          <p:nvPr>
            <p:ph type="body"/>
          </p:nvPr>
        </p:nvSpPr>
        <p:spPr>
          <a:xfrm>
            <a:off x="839880" y="1801800"/>
            <a:ext cx="10507320" cy="439704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9" name="PlaceHolder 2"/>
          <p:cNvSpPr>
            <a:spLocks noGrp="1"/>
          </p:cNvSpPr>
          <p:nvPr>
            <p:ph type="body"/>
          </p:nvPr>
        </p:nvSpPr>
        <p:spPr>
          <a:xfrm>
            <a:off x="839880" y="1801800"/>
            <a:ext cx="5127480" cy="439704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240" name="PlaceHolder 3"/>
          <p:cNvSpPr>
            <a:spLocks noGrp="1"/>
          </p:cNvSpPr>
          <p:nvPr>
            <p:ph type="body"/>
          </p:nvPr>
        </p:nvSpPr>
        <p:spPr>
          <a:xfrm>
            <a:off x="6224040" y="1801800"/>
            <a:ext cx="5127480" cy="439704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1"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2" name="PlaceHolder 1"/>
          <p:cNvSpPr>
            <a:spLocks noGrp="1"/>
          </p:cNvSpPr>
          <p:nvPr>
            <p:ph type="subTitle"/>
          </p:nvPr>
        </p:nvSpPr>
        <p:spPr>
          <a:xfrm>
            <a:off x="6013440" y="375840"/>
            <a:ext cx="5340240" cy="2736360"/>
          </a:xfrm>
          <a:prstGeom prst="rect">
            <a:avLst/>
          </a:prstGeom>
        </p:spPr>
        <p:txBody>
          <a:bodyPr lIns="0" tIns="0" rIns="0" bIns="0" anchor="ctr">
            <a:noAutofit/>
          </a:bodyPr>
          <a:lstStyle/>
          <a:p>
            <a:pPr algn="ctr"/>
            <a:endParaRPr lang="nb-NO"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44" name="PlaceHolder 2"/>
          <p:cNvSpPr>
            <a:spLocks noGrp="1"/>
          </p:cNvSpPr>
          <p:nvPr>
            <p:ph type="body"/>
          </p:nvPr>
        </p:nvSpPr>
        <p:spPr>
          <a:xfrm>
            <a:off x="839880" y="180180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245" name="PlaceHolder 3"/>
          <p:cNvSpPr>
            <a:spLocks noGrp="1"/>
          </p:cNvSpPr>
          <p:nvPr>
            <p:ph type="body"/>
          </p:nvPr>
        </p:nvSpPr>
        <p:spPr>
          <a:xfrm>
            <a:off x="6224040" y="1801800"/>
            <a:ext cx="5127480" cy="439704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246" name="PlaceHolder 4"/>
          <p:cNvSpPr>
            <a:spLocks noGrp="1"/>
          </p:cNvSpPr>
          <p:nvPr>
            <p:ph type="body"/>
          </p:nvPr>
        </p:nvSpPr>
        <p:spPr>
          <a:xfrm>
            <a:off x="839880" y="409896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48" name="PlaceHolder 2"/>
          <p:cNvSpPr>
            <a:spLocks noGrp="1"/>
          </p:cNvSpPr>
          <p:nvPr>
            <p:ph type="body"/>
          </p:nvPr>
        </p:nvSpPr>
        <p:spPr>
          <a:xfrm>
            <a:off x="839880" y="1801800"/>
            <a:ext cx="5127480" cy="439704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249" name="PlaceHolder 3"/>
          <p:cNvSpPr>
            <a:spLocks noGrp="1"/>
          </p:cNvSpPr>
          <p:nvPr>
            <p:ph type="body"/>
          </p:nvPr>
        </p:nvSpPr>
        <p:spPr>
          <a:xfrm>
            <a:off x="6224040" y="180180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250" name="PlaceHolder 4"/>
          <p:cNvSpPr>
            <a:spLocks noGrp="1"/>
          </p:cNvSpPr>
          <p:nvPr>
            <p:ph type="body"/>
          </p:nvPr>
        </p:nvSpPr>
        <p:spPr>
          <a:xfrm>
            <a:off x="6224040" y="409896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52" name="PlaceHolder 2"/>
          <p:cNvSpPr>
            <a:spLocks noGrp="1"/>
          </p:cNvSpPr>
          <p:nvPr>
            <p:ph type="body"/>
          </p:nvPr>
        </p:nvSpPr>
        <p:spPr>
          <a:xfrm>
            <a:off x="839880" y="180180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253" name="PlaceHolder 3"/>
          <p:cNvSpPr>
            <a:spLocks noGrp="1"/>
          </p:cNvSpPr>
          <p:nvPr>
            <p:ph type="body"/>
          </p:nvPr>
        </p:nvSpPr>
        <p:spPr>
          <a:xfrm>
            <a:off x="6224040" y="180180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254" name="PlaceHolder 4"/>
          <p:cNvSpPr>
            <a:spLocks noGrp="1"/>
          </p:cNvSpPr>
          <p:nvPr>
            <p:ph type="body"/>
          </p:nvPr>
        </p:nvSpPr>
        <p:spPr>
          <a:xfrm>
            <a:off x="839880" y="4098960"/>
            <a:ext cx="10507320" cy="209736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type="body"/>
          </p:nvPr>
        </p:nvSpPr>
        <p:spPr>
          <a:xfrm>
            <a:off x="839880" y="180180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22" name="PlaceHolder 3"/>
          <p:cNvSpPr>
            <a:spLocks noGrp="1"/>
          </p:cNvSpPr>
          <p:nvPr>
            <p:ph type="body"/>
          </p:nvPr>
        </p:nvSpPr>
        <p:spPr>
          <a:xfrm>
            <a:off x="6224040" y="1801800"/>
            <a:ext cx="5127480" cy="439704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23" name="PlaceHolder 4"/>
          <p:cNvSpPr>
            <a:spLocks noGrp="1"/>
          </p:cNvSpPr>
          <p:nvPr>
            <p:ph type="body"/>
          </p:nvPr>
        </p:nvSpPr>
        <p:spPr>
          <a:xfrm>
            <a:off x="839880" y="409896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56" name="PlaceHolder 2"/>
          <p:cNvSpPr>
            <a:spLocks noGrp="1"/>
          </p:cNvSpPr>
          <p:nvPr>
            <p:ph type="body"/>
          </p:nvPr>
        </p:nvSpPr>
        <p:spPr>
          <a:xfrm>
            <a:off x="839880" y="1801800"/>
            <a:ext cx="1050732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257" name="PlaceHolder 3"/>
          <p:cNvSpPr>
            <a:spLocks noGrp="1"/>
          </p:cNvSpPr>
          <p:nvPr>
            <p:ph type="body"/>
          </p:nvPr>
        </p:nvSpPr>
        <p:spPr>
          <a:xfrm>
            <a:off x="839880" y="4098960"/>
            <a:ext cx="10507320" cy="209736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59" name="PlaceHolder 2"/>
          <p:cNvSpPr>
            <a:spLocks noGrp="1"/>
          </p:cNvSpPr>
          <p:nvPr>
            <p:ph type="body"/>
          </p:nvPr>
        </p:nvSpPr>
        <p:spPr>
          <a:xfrm>
            <a:off x="839880" y="180180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260" name="PlaceHolder 3"/>
          <p:cNvSpPr>
            <a:spLocks noGrp="1"/>
          </p:cNvSpPr>
          <p:nvPr>
            <p:ph type="body"/>
          </p:nvPr>
        </p:nvSpPr>
        <p:spPr>
          <a:xfrm>
            <a:off x="6224040" y="180180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261" name="PlaceHolder 4"/>
          <p:cNvSpPr>
            <a:spLocks noGrp="1"/>
          </p:cNvSpPr>
          <p:nvPr>
            <p:ph type="body"/>
          </p:nvPr>
        </p:nvSpPr>
        <p:spPr>
          <a:xfrm>
            <a:off x="839880" y="409896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262" name="PlaceHolder 5"/>
          <p:cNvSpPr>
            <a:spLocks noGrp="1"/>
          </p:cNvSpPr>
          <p:nvPr>
            <p:ph type="body"/>
          </p:nvPr>
        </p:nvSpPr>
        <p:spPr>
          <a:xfrm>
            <a:off x="6224040" y="409896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64" name="PlaceHolder 2"/>
          <p:cNvSpPr>
            <a:spLocks noGrp="1"/>
          </p:cNvSpPr>
          <p:nvPr>
            <p:ph type="body"/>
          </p:nvPr>
        </p:nvSpPr>
        <p:spPr>
          <a:xfrm>
            <a:off x="839880" y="1801800"/>
            <a:ext cx="33832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265" name="PlaceHolder 3"/>
          <p:cNvSpPr>
            <a:spLocks noGrp="1"/>
          </p:cNvSpPr>
          <p:nvPr>
            <p:ph type="body"/>
          </p:nvPr>
        </p:nvSpPr>
        <p:spPr>
          <a:xfrm>
            <a:off x="4392720" y="1801800"/>
            <a:ext cx="33832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266" name="PlaceHolder 4"/>
          <p:cNvSpPr>
            <a:spLocks noGrp="1"/>
          </p:cNvSpPr>
          <p:nvPr>
            <p:ph type="body"/>
          </p:nvPr>
        </p:nvSpPr>
        <p:spPr>
          <a:xfrm>
            <a:off x="7945560" y="1801800"/>
            <a:ext cx="33832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267" name="PlaceHolder 5"/>
          <p:cNvSpPr>
            <a:spLocks noGrp="1"/>
          </p:cNvSpPr>
          <p:nvPr>
            <p:ph type="body"/>
          </p:nvPr>
        </p:nvSpPr>
        <p:spPr>
          <a:xfrm>
            <a:off x="839880" y="4098960"/>
            <a:ext cx="33832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268" name="PlaceHolder 6"/>
          <p:cNvSpPr>
            <a:spLocks noGrp="1"/>
          </p:cNvSpPr>
          <p:nvPr>
            <p:ph type="body"/>
          </p:nvPr>
        </p:nvSpPr>
        <p:spPr>
          <a:xfrm>
            <a:off x="4392720" y="4098960"/>
            <a:ext cx="33832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269" name="PlaceHolder 7"/>
          <p:cNvSpPr>
            <a:spLocks noGrp="1"/>
          </p:cNvSpPr>
          <p:nvPr>
            <p:ph type="body"/>
          </p:nvPr>
        </p:nvSpPr>
        <p:spPr>
          <a:xfrm>
            <a:off x="7945560" y="4098960"/>
            <a:ext cx="33832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9"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80" name="PlaceHolder 2"/>
          <p:cNvSpPr>
            <a:spLocks noGrp="1"/>
          </p:cNvSpPr>
          <p:nvPr>
            <p:ph type="subTitle"/>
          </p:nvPr>
        </p:nvSpPr>
        <p:spPr>
          <a:xfrm>
            <a:off x="839880" y="1801800"/>
            <a:ext cx="10507320" cy="4397040"/>
          </a:xfrm>
          <a:prstGeom prst="rect">
            <a:avLst/>
          </a:prstGeom>
        </p:spPr>
        <p:txBody>
          <a:bodyPr lIns="0" tIns="0" rIns="0" bIns="0" anchor="ctr">
            <a:noAutofit/>
          </a:bodyPr>
          <a:lstStyle/>
          <a:p>
            <a:pPr algn="ctr"/>
            <a:endParaRPr lang="nb-NO"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82" name="PlaceHolder 2"/>
          <p:cNvSpPr>
            <a:spLocks noGrp="1"/>
          </p:cNvSpPr>
          <p:nvPr>
            <p:ph type="body"/>
          </p:nvPr>
        </p:nvSpPr>
        <p:spPr>
          <a:xfrm>
            <a:off x="839880" y="1801800"/>
            <a:ext cx="10507320" cy="439704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84" name="PlaceHolder 2"/>
          <p:cNvSpPr>
            <a:spLocks noGrp="1"/>
          </p:cNvSpPr>
          <p:nvPr>
            <p:ph type="body"/>
          </p:nvPr>
        </p:nvSpPr>
        <p:spPr>
          <a:xfrm>
            <a:off x="839880" y="1801800"/>
            <a:ext cx="5127480" cy="439704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285" name="PlaceHolder 3"/>
          <p:cNvSpPr>
            <a:spLocks noGrp="1"/>
          </p:cNvSpPr>
          <p:nvPr>
            <p:ph type="body"/>
          </p:nvPr>
        </p:nvSpPr>
        <p:spPr>
          <a:xfrm>
            <a:off x="6224040" y="1801800"/>
            <a:ext cx="5127480" cy="439704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86"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7" name="PlaceHolder 1"/>
          <p:cNvSpPr>
            <a:spLocks noGrp="1"/>
          </p:cNvSpPr>
          <p:nvPr>
            <p:ph type="subTitle"/>
          </p:nvPr>
        </p:nvSpPr>
        <p:spPr>
          <a:xfrm>
            <a:off x="6013440" y="375840"/>
            <a:ext cx="5340240" cy="2736360"/>
          </a:xfrm>
          <a:prstGeom prst="rect">
            <a:avLst/>
          </a:prstGeom>
        </p:spPr>
        <p:txBody>
          <a:bodyPr lIns="0" tIns="0" rIns="0" bIns="0" anchor="ctr">
            <a:noAutofit/>
          </a:bodyPr>
          <a:lstStyle/>
          <a:p>
            <a:pPr algn="ctr"/>
            <a:endParaRPr lang="nb-NO"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89" name="PlaceHolder 2"/>
          <p:cNvSpPr>
            <a:spLocks noGrp="1"/>
          </p:cNvSpPr>
          <p:nvPr>
            <p:ph type="body"/>
          </p:nvPr>
        </p:nvSpPr>
        <p:spPr>
          <a:xfrm>
            <a:off x="839880" y="180180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290" name="PlaceHolder 3"/>
          <p:cNvSpPr>
            <a:spLocks noGrp="1"/>
          </p:cNvSpPr>
          <p:nvPr>
            <p:ph type="body"/>
          </p:nvPr>
        </p:nvSpPr>
        <p:spPr>
          <a:xfrm>
            <a:off x="6224040" y="1801800"/>
            <a:ext cx="5127480" cy="439704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291" name="PlaceHolder 4"/>
          <p:cNvSpPr>
            <a:spLocks noGrp="1"/>
          </p:cNvSpPr>
          <p:nvPr>
            <p:ph type="body"/>
          </p:nvPr>
        </p:nvSpPr>
        <p:spPr>
          <a:xfrm>
            <a:off x="839880" y="409896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type="body"/>
          </p:nvPr>
        </p:nvSpPr>
        <p:spPr>
          <a:xfrm>
            <a:off x="839880" y="1801800"/>
            <a:ext cx="5127480" cy="439704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26" name="PlaceHolder 3"/>
          <p:cNvSpPr>
            <a:spLocks noGrp="1"/>
          </p:cNvSpPr>
          <p:nvPr>
            <p:ph type="body"/>
          </p:nvPr>
        </p:nvSpPr>
        <p:spPr>
          <a:xfrm>
            <a:off x="6224040" y="180180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27" name="PlaceHolder 4"/>
          <p:cNvSpPr>
            <a:spLocks noGrp="1"/>
          </p:cNvSpPr>
          <p:nvPr>
            <p:ph type="body"/>
          </p:nvPr>
        </p:nvSpPr>
        <p:spPr>
          <a:xfrm>
            <a:off x="6224040" y="409896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93" name="PlaceHolder 2"/>
          <p:cNvSpPr>
            <a:spLocks noGrp="1"/>
          </p:cNvSpPr>
          <p:nvPr>
            <p:ph type="body"/>
          </p:nvPr>
        </p:nvSpPr>
        <p:spPr>
          <a:xfrm>
            <a:off x="839880" y="1801800"/>
            <a:ext cx="5127480" cy="439704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294" name="PlaceHolder 3"/>
          <p:cNvSpPr>
            <a:spLocks noGrp="1"/>
          </p:cNvSpPr>
          <p:nvPr>
            <p:ph type="body"/>
          </p:nvPr>
        </p:nvSpPr>
        <p:spPr>
          <a:xfrm>
            <a:off x="6224040" y="180180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295" name="PlaceHolder 4"/>
          <p:cNvSpPr>
            <a:spLocks noGrp="1"/>
          </p:cNvSpPr>
          <p:nvPr>
            <p:ph type="body"/>
          </p:nvPr>
        </p:nvSpPr>
        <p:spPr>
          <a:xfrm>
            <a:off x="6224040" y="409896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97" name="PlaceHolder 2"/>
          <p:cNvSpPr>
            <a:spLocks noGrp="1"/>
          </p:cNvSpPr>
          <p:nvPr>
            <p:ph type="body"/>
          </p:nvPr>
        </p:nvSpPr>
        <p:spPr>
          <a:xfrm>
            <a:off x="839880" y="180180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298" name="PlaceHolder 3"/>
          <p:cNvSpPr>
            <a:spLocks noGrp="1"/>
          </p:cNvSpPr>
          <p:nvPr>
            <p:ph type="body"/>
          </p:nvPr>
        </p:nvSpPr>
        <p:spPr>
          <a:xfrm>
            <a:off x="6224040" y="180180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299" name="PlaceHolder 4"/>
          <p:cNvSpPr>
            <a:spLocks noGrp="1"/>
          </p:cNvSpPr>
          <p:nvPr>
            <p:ph type="body"/>
          </p:nvPr>
        </p:nvSpPr>
        <p:spPr>
          <a:xfrm>
            <a:off x="839880" y="4098960"/>
            <a:ext cx="10507320" cy="209736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1" name="PlaceHolder 2"/>
          <p:cNvSpPr>
            <a:spLocks noGrp="1"/>
          </p:cNvSpPr>
          <p:nvPr>
            <p:ph type="body"/>
          </p:nvPr>
        </p:nvSpPr>
        <p:spPr>
          <a:xfrm>
            <a:off x="839880" y="1801800"/>
            <a:ext cx="1050732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302" name="PlaceHolder 3"/>
          <p:cNvSpPr>
            <a:spLocks noGrp="1"/>
          </p:cNvSpPr>
          <p:nvPr>
            <p:ph type="body"/>
          </p:nvPr>
        </p:nvSpPr>
        <p:spPr>
          <a:xfrm>
            <a:off x="839880" y="4098960"/>
            <a:ext cx="10507320" cy="209736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4" name="PlaceHolder 2"/>
          <p:cNvSpPr>
            <a:spLocks noGrp="1"/>
          </p:cNvSpPr>
          <p:nvPr>
            <p:ph type="body"/>
          </p:nvPr>
        </p:nvSpPr>
        <p:spPr>
          <a:xfrm>
            <a:off x="839880" y="180180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305" name="PlaceHolder 3"/>
          <p:cNvSpPr>
            <a:spLocks noGrp="1"/>
          </p:cNvSpPr>
          <p:nvPr>
            <p:ph type="body"/>
          </p:nvPr>
        </p:nvSpPr>
        <p:spPr>
          <a:xfrm>
            <a:off x="6224040" y="180180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306" name="PlaceHolder 4"/>
          <p:cNvSpPr>
            <a:spLocks noGrp="1"/>
          </p:cNvSpPr>
          <p:nvPr>
            <p:ph type="body"/>
          </p:nvPr>
        </p:nvSpPr>
        <p:spPr>
          <a:xfrm>
            <a:off x="839880" y="409896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307" name="PlaceHolder 5"/>
          <p:cNvSpPr>
            <a:spLocks noGrp="1"/>
          </p:cNvSpPr>
          <p:nvPr>
            <p:ph type="body"/>
          </p:nvPr>
        </p:nvSpPr>
        <p:spPr>
          <a:xfrm>
            <a:off x="6224040" y="409896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9" name="PlaceHolder 2"/>
          <p:cNvSpPr>
            <a:spLocks noGrp="1"/>
          </p:cNvSpPr>
          <p:nvPr>
            <p:ph type="body"/>
          </p:nvPr>
        </p:nvSpPr>
        <p:spPr>
          <a:xfrm>
            <a:off x="839880" y="1801800"/>
            <a:ext cx="33832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310" name="PlaceHolder 3"/>
          <p:cNvSpPr>
            <a:spLocks noGrp="1"/>
          </p:cNvSpPr>
          <p:nvPr>
            <p:ph type="body"/>
          </p:nvPr>
        </p:nvSpPr>
        <p:spPr>
          <a:xfrm>
            <a:off x="4392720" y="1801800"/>
            <a:ext cx="33832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311" name="PlaceHolder 4"/>
          <p:cNvSpPr>
            <a:spLocks noGrp="1"/>
          </p:cNvSpPr>
          <p:nvPr>
            <p:ph type="body"/>
          </p:nvPr>
        </p:nvSpPr>
        <p:spPr>
          <a:xfrm>
            <a:off x="7945560" y="1801800"/>
            <a:ext cx="33832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312" name="PlaceHolder 5"/>
          <p:cNvSpPr>
            <a:spLocks noGrp="1"/>
          </p:cNvSpPr>
          <p:nvPr>
            <p:ph type="body"/>
          </p:nvPr>
        </p:nvSpPr>
        <p:spPr>
          <a:xfrm>
            <a:off x="839880" y="4098960"/>
            <a:ext cx="33832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313" name="PlaceHolder 6"/>
          <p:cNvSpPr>
            <a:spLocks noGrp="1"/>
          </p:cNvSpPr>
          <p:nvPr>
            <p:ph type="body"/>
          </p:nvPr>
        </p:nvSpPr>
        <p:spPr>
          <a:xfrm>
            <a:off x="4392720" y="4098960"/>
            <a:ext cx="33832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314" name="PlaceHolder 7"/>
          <p:cNvSpPr>
            <a:spLocks noGrp="1"/>
          </p:cNvSpPr>
          <p:nvPr>
            <p:ph type="body"/>
          </p:nvPr>
        </p:nvSpPr>
        <p:spPr>
          <a:xfrm>
            <a:off x="7945560" y="4098960"/>
            <a:ext cx="33832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13440" y="375840"/>
            <a:ext cx="5340240" cy="5900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type="body"/>
          </p:nvPr>
        </p:nvSpPr>
        <p:spPr>
          <a:xfrm>
            <a:off x="839880" y="180180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30" name="PlaceHolder 3"/>
          <p:cNvSpPr>
            <a:spLocks noGrp="1"/>
          </p:cNvSpPr>
          <p:nvPr>
            <p:ph type="body"/>
          </p:nvPr>
        </p:nvSpPr>
        <p:spPr>
          <a:xfrm>
            <a:off x="6224040" y="1801800"/>
            <a:ext cx="5127480" cy="2097360"/>
          </a:xfrm>
          <a:prstGeom prst="rect">
            <a:avLst/>
          </a:prstGeom>
        </p:spPr>
        <p:txBody>
          <a:bodyPr lIns="0" tIns="0" rIns="0" bIns="0">
            <a:normAutofit/>
          </a:bodyPr>
          <a:lstStyle/>
          <a:p>
            <a:endParaRPr lang="en-US" sz="2800" b="1" strike="noStrike" spc="-1">
              <a:solidFill>
                <a:srgbClr val="13A8A6"/>
              </a:solidFill>
              <a:latin typeface="Calibri"/>
            </a:endParaRPr>
          </a:p>
        </p:txBody>
      </p:sp>
      <p:sp>
        <p:nvSpPr>
          <p:cNvPr id="31" name="PlaceHolder 4"/>
          <p:cNvSpPr>
            <a:spLocks noGrp="1"/>
          </p:cNvSpPr>
          <p:nvPr>
            <p:ph type="body"/>
          </p:nvPr>
        </p:nvSpPr>
        <p:spPr>
          <a:xfrm>
            <a:off x="839880" y="4098960"/>
            <a:ext cx="10507320" cy="2097360"/>
          </a:xfrm>
          <a:prstGeom prst="rect">
            <a:avLst/>
          </a:prstGeom>
        </p:spPr>
        <p:txBody>
          <a:bodyPr lIns="0" tIns="0" rIns="0" bIns="0">
            <a:normAutofit/>
          </a:bodyPr>
          <a:lstStyle/>
          <a:p>
            <a:endParaRPr lang="en-US" sz="2800" b="1" strike="noStrike" spc="-1">
              <a:solidFill>
                <a:srgbClr val="13A8A6"/>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e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6.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7.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18" Type="http://schemas.openxmlformats.org/officeDocument/2006/relationships/image" Target="../media/image11.png"/><Relationship Id="rId3" Type="http://schemas.openxmlformats.org/officeDocument/2006/relationships/slideLayout" Target="../slideLayouts/slideLayout63.xml"/><Relationship Id="rId21" Type="http://schemas.openxmlformats.org/officeDocument/2006/relationships/image" Target="../media/image14.png"/><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image" Target="../media/image10.png"/><Relationship Id="rId2" Type="http://schemas.openxmlformats.org/officeDocument/2006/relationships/slideLayout" Target="../slideLayouts/slideLayout62.xml"/><Relationship Id="rId16" Type="http://schemas.openxmlformats.org/officeDocument/2006/relationships/image" Target="../media/image9.png"/><Relationship Id="rId20" Type="http://schemas.openxmlformats.org/officeDocument/2006/relationships/image" Target="../media/image13.png"/><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image" Target="../media/image8.png"/><Relationship Id="rId10" Type="http://schemas.openxmlformats.org/officeDocument/2006/relationships/slideLayout" Target="../slideLayouts/slideLayout70.xml"/><Relationship Id="rId19" Type="http://schemas.openxmlformats.org/officeDocument/2006/relationships/image" Target="../media/image12.png"/><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17" Type="http://schemas.openxmlformats.org/officeDocument/2006/relationships/image" Target="../media/image16.png"/><Relationship Id="rId2" Type="http://schemas.openxmlformats.org/officeDocument/2006/relationships/slideLayout" Target="../slideLayouts/slideLayout74.xml"/><Relationship Id="rId16" Type="http://schemas.openxmlformats.org/officeDocument/2006/relationships/image" Target="../media/image4.jpeg"/><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image" Target="../media/image15.png"/><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 name="Picture 6"/>
          <p:cNvPicPr/>
          <p:nvPr/>
        </p:nvPicPr>
        <p:blipFill>
          <a:blip r:embed="rId14"/>
          <a:stretch/>
        </p:blipFill>
        <p:spPr>
          <a:xfrm>
            <a:off x="542520" y="136800"/>
            <a:ext cx="2946960" cy="1230120"/>
          </a:xfrm>
          <a:prstGeom prst="rect">
            <a:avLst/>
          </a:prstGeom>
          <a:ln w="0">
            <a:noFill/>
          </a:ln>
        </p:spPr>
      </p:pic>
      <p:pic>
        <p:nvPicPr>
          <p:cNvPr id="12" name="Picture 7"/>
          <p:cNvPicPr/>
          <p:nvPr/>
        </p:nvPicPr>
        <p:blipFill>
          <a:blip r:embed="rId15"/>
          <a:stretch/>
        </p:blipFill>
        <p:spPr>
          <a:xfrm>
            <a:off x="0" y="0"/>
            <a:ext cx="12178800" cy="6857640"/>
          </a:xfrm>
          <a:prstGeom prst="rect">
            <a:avLst/>
          </a:prstGeom>
          <a:ln w="0">
            <a:noFill/>
          </a:ln>
        </p:spPr>
      </p:pic>
      <p:sp>
        <p:nvSpPr>
          <p:cNvPr id="2" name="PlaceHolder 1"/>
          <p:cNvSpPr>
            <a:spLocks noGrp="1"/>
          </p:cNvSpPr>
          <p:nvPr>
            <p:ph type="dt"/>
          </p:nvPr>
        </p:nvSpPr>
        <p:spPr>
          <a:xfrm>
            <a:off x="838080" y="6356520"/>
            <a:ext cx="2742840" cy="364680"/>
          </a:xfrm>
          <a:prstGeom prst="rect">
            <a:avLst/>
          </a:prstGeom>
        </p:spPr>
        <p:txBody>
          <a:bodyPr anchor="ctr">
            <a:noAutofit/>
          </a:bodyPr>
          <a:lstStyle/>
          <a:p>
            <a:pPr>
              <a:lnSpc>
                <a:spcPct val="100000"/>
              </a:lnSpc>
            </a:pPr>
            <a:fld id="{18D3B2EE-E655-4EF1-800A-8CDBE9B388FC}" type="datetime">
              <a:rPr lang="en-GB" sz="1200" b="0" strike="noStrike" spc="-1">
                <a:solidFill>
                  <a:srgbClr val="154B5F"/>
                </a:solidFill>
                <a:latin typeface="Calibri"/>
              </a:rPr>
              <a:t>22/12/2022</a:t>
            </a:fld>
            <a:endParaRPr lang="nb-NO" sz="1200" b="0" strike="noStrike" spc="-1">
              <a:latin typeface="Times New Roman"/>
            </a:endParaRPr>
          </a:p>
        </p:txBody>
      </p:sp>
      <p:sp>
        <p:nvSpPr>
          <p:cNvPr id="3" name="PlaceHolder 2"/>
          <p:cNvSpPr>
            <a:spLocks noGrp="1"/>
          </p:cNvSpPr>
          <p:nvPr>
            <p:ph type="ftr"/>
          </p:nvPr>
        </p:nvSpPr>
        <p:spPr>
          <a:xfrm>
            <a:off x="4038480" y="6356520"/>
            <a:ext cx="4114440" cy="364680"/>
          </a:xfrm>
          <a:prstGeom prst="rect">
            <a:avLst/>
          </a:prstGeom>
        </p:spPr>
        <p:txBody>
          <a:bodyPr anchor="ctr">
            <a:noAutofit/>
          </a:bodyPr>
          <a:lstStyle/>
          <a:p>
            <a:endParaRPr lang="nb-NO" sz="2400" b="0" strike="noStrike" spc="-1">
              <a:latin typeface="Times New Roman"/>
            </a:endParaRPr>
          </a:p>
        </p:txBody>
      </p:sp>
      <p:sp>
        <p:nvSpPr>
          <p:cNvPr id="4" name="PlaceHolder 3"/>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D1B936B0-9976-49CC-AF1E-0DF0739231A0}" type="slidenum">
              <a:rPr lang="en-GB" sz="1200" b="0" strike="noStrike" spc="-1">
                <a:solidFill>
                  <a:srgbClr val="154B5F"/>
                </a:solidFill>
                <a:latin typeface="Calibri"/>
              </a:rPr>
              <a:t>‹#›</a:t>
            </a:fld>
            <a:endParaRPr lang="nb-NO" sz="1200" b="0" strike="noStrike" spc="-1">
              <a:latin typeface="Times New Roman"/>
            </a:endParaRPr>
          </a:p>
        </p:txBody>
      </p:sp>
      <p:pic>
        <p:nvPicPr>
          <p:cNvPr id="5" name="Picture 10"/>
          <p:cNvPicPr/>
          <p:nvPr/>
        </p:nvPicPr>
        <p:blipFill>
          <a:blip r:embed="rId16"/>
          <a:stretch/>
        </p:blipFill>
        <p:spPr>
          <a:xfrm>
            <a:off x="542520" y="160920"/>
            <a:ext cx="2946960" cy="1181520"/>
          </a:xfrm>
          <a:prstGeom prst="rect">
            <a:avLst/>
          </a:prstGeom>
          <a:ln w="0">
            <a:noFill/>
          </a:ln>
        </p:spPr>
      </p:pic>
      <p:pic>
        <p:nvPicPr>
          <p:cNvPr id="6" name="Picture 9"/>
          <p:cNvPicPr/>
          <p:nvPr/>
        </p:nvPicPr>
        <p:blipFill>
          <a:blip r:embed="rId17"/>
          <a:stretch/>
        </p:blipFill>
        <p:spPr>
          <a:xfrm>
            <a:off x="837360" y="5528520"/>
            <a:ext cx="699840" cy="466200"/>
          </a:xfrm>
          <a:prstGeom prst="rect">
            <a:avLst/>
          </a:prstGeom>
          <a:ln w="0">
            <a:noFill/>
          </a:ln>
        </p:spPr>
      </p:pic>
      <p:pic>
        <p:nvPicPr>
          <p:cNvPr id="7" name="Picture 13"/>
          <p:cNvPicPr/>
          <p:nvPr/>
        </p:nvPicPr>
        <p:blipFill>
          <a:blip r:embed="rId18"/>
          <a:stretch/>
        </p:blipFill>
        <p:spPr>
          <a:xfrm>
            <a:off x="1786320" y="5386680"/>
            <a:ext cx="1321200" cy="608040"/>
          </a:xfrm>
          <a:prstGeom prst="rect">
            <a:avLst/>
          </a:prstGeom>
          <a:ln w="0">
            <a:noFill/>
          </a:ln>
        </p:spPr>
      </p:pic>
      <p:sp>
        <p:nvSpPr>
          <p:cNvPr id="8" name="PlaceHolder 4"/>
          <p:cNvSpPr>
            <a:spLocks noGrp="1"/>
          </p:cNvSpPr>
          <p:nvPr>
            <p:ph type="title"/>
          </p:nvPr>
        </p:nvSpPr>
        <p:spPr>
          <a:xfrm>
            <a:off x="839880" y="1801800"/>
            <a:ext cx="5807520" cy="1701000"/>
          </a:xfrm>
          <a:prstGeom prst="rect">
            <a:avLst/>
          </a:prstGeom>
        </p:spPr>
        <p:txBody>
          <a:bodyPr anchor="b">
            <a:normAutofit/>
          </a:bodyPr>
          <a:lstStyle/>
          <a:p>
            <a:pPr>
              <a:lnSpc>
                <a:spcPct val="90000"/>
              </a:lnSpc>
            </a:pPr>
            <a:r>
              <a:rPr lang="en-US" sz="4000" b="1" strike="noStrike" spc="-1">
                <a:solidFill>
                  <a:srgbClr val="FFFFFF"/>
                </a:solidFill>
                <a:latin typeface="Calibri"/>
              </a:rPr>
              <a:t>Click to edit Master title style</a:t>
            </a:r>
            <a:endParaRPr lang="en-US" sz="4000" b="0" strike="noStrike" spc="-1">
              <a:solidFill>
                <a:srgbClr val="000000"/>
              </a:solidFill>
              <a:latin typeface="Calibri"/>
            </a:endParaRPr>
          </a:p>
        </p:txBody>
      </p:sp>
      <p:sp>
        <p:nvSpPr>
          <p:cNvPr id="9" name="TextBox 14"/>
          <p:cNvSpPr/>
          <p:nvPr/>
        </p:nvSpPr>
        <p:spPr>
          <a:xfrm>
            <a:off x="3461040" y="5523840"/>
            <a:ext cx="3735720" cy="501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900" b="0" strike="noStrike" spc="-1">
                <a:solidFill>
                  <a:srgbClr val="13A8A6"/>
                </a:solidFill>
                <a:latin typeface="Calibri"/>
              </a:rPr>
              <a:t>This project has received funding from the SESAR Joint Undertaking under grant agreement No 890738 under European Union’s Horizon 2020 research and innovation programme</a:t>
            </a:r>
            <a:endParaRPr lang="nb-NO" sz="900" b="0" strike="noStrike" spc="-1">
              <a:latin typeface="Arial"/>
            </a:endParaRPr>
          </a:p>
        </p:txBody>
      </p:sp>
      <p:sp>
        <p:nvSpPr>
          <p:cNvPr id="10"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1" strike="noStrike" spc="-1">
                <a:solidFill>
                  <a:srgbClr val="13A8A6"/>
                </a:solidFill>
                <a:latin typeface="Calibri"/>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13A8A6"/>
                </a:solidFill>
                <a:latin typeface="Calibri"/>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13A8A6"/>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13A8A6"/>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13A8A6"/>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13A8A6"/>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13A8A6"/>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7" name="Picture 6"/>
          <p:cNvPicPr/>
          <p:nvPr/>
        </p:nvPicPr>
        <p:blipFill>
          <a:blip r:embed="rId14"/>
          <a:stretch/>
        </p:blipFill>
        <p:spPr>
          <a:xfrm>
            <a:off x="542520" y="136800"/>
            <a:ext cx="2946960" cy="1230120"/>
          </a:xfrm>
          <a:prstGeom prst="rect">
            <a:avLst/>
          </a:prstGeom>
          <a:ln w="0">
            <a:noFill/>
          </a:ln>
        </p:spPr>
      </p:pic>
      <p:pic>
        <p:nvPicPr>
          <p:cNvPr id="48" name="Picture 7"/>
          <p:cNvPicPr/>
          <p:nvPr/>
        </p:nvPicPr>
        <p:blipFill>
          <a:blip r:embed="rId15"/>
          <a:stretch/>
        </p:blipFill>
        <p:spPr>
          <a:xfrm>
            <a:off x="0" y="0"/>
            <a:ext cx="12178800" cy="6857640"/>
          </a:xfrm>
          <a:prstGeom prst="rect">
            <a:avLst/>
          </a:prstGeom>
          <a:ln w="0">
            <a:noFill/>
          </a:ln>
        </p:spPr>
      </p:pic>
      <p:sp>
        <p:nvSpPr>
          <p:cNvPr id="49" name="PlaceHolder 1"/>
          <p:cNvSpPr>
            <a:spLocks noGrp="1"/>
          </p:cNvSpPr>
          <p:nvPr>
            <p:ph type="dt"/>
          </p:nvPr>
        </p:nvSpPr>
        <p:spPr>
          <a:xfrm>
            <a:off x="838080" y="6356520"/>
            <a:ext cx="2742840" cy="364680"/>
          </a:xfrm>
          <a:prstGeom prst="rect">
            <a:avLst/>
          </a:prstGeom>
        </p:spPr>
        <p:txBody>
          <a:bodyPr anchor="ctr">
            <a:noAutofit/>
          </a:bodyPr>
          <a:lstStyle/>
          <a:p>
            <a:pPr>
              <a:lnSpc>
                <a:spcPct val="100000"/>
              </a:lnSpc>
            </a:pPr>
            <a:fld id="{D59854AA-68C7-4701-8BE6-27DEF84DD866}" type="datetime">
              <a:rPr lang="en-GB" sz="1200" b="0" strike="noStrike" spc="-1">
                <a:solidFill>
                  <a:srgbClr val="154B5F"/>
                </a:solidFill>
                <a:latin typeface="Calibri"/>
              </a:rPr>
              <a:t>22/12/2022</a:t>
            </a:fld>
            <a:endParaRPr lang="nb-NO" sz="1200" b="0" strike="noStrike" spc="-1">
              <a:latin typeface="Times New Roman"/>
            </a:endParaRPr>
          </a:p>
        </p:txBody>
      </p:sp>
      <p:sp>
        <p:nvSpPr>
          <p:cNvPr id="50" name="PlaceHolder 2"/>
          <p:cNvSpPr>
            <a:spLocks noGrp="1"/>
          </p:cNvSpPr>
          <p:nvPr>
            <p:ph type="ftr"/>
          </p:nvPr>
        </p:nvSpPr>
        <p:spPr>
          <a:xfrm>
            <a:off x="4038480" y="6356520"/>
            <a:ext cx="4114440" cy="364680"/>
          </a:xfrm>
          <a:prstGeom prst="rect">
            <a:avLst/>
          </a:prstGeom>
        </p:spPr>
        <p:txBody>
          <a:bodyPr anchor="ctr">
            <a:noAutofit/>
          </a:bodyPr>
          <a:lstStyle/>
          <a:p>
            <a:endParaRPr lang="nb-NO" sz="2400" b="0" strike="noStrike" spc="-1">
              <a:latin typeface="Times New Roman"/>
            </a:endParaRPr>
          </a:p>
        </p:txBody>
      </p:sp>
      <p:sp>
        <p:nvSpPr>
          <p:cNvPr id="51" name="PlaceHolder 3"/>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921EED46-F791-43A3-8D8A-67DD0FEEB3E6}" type="slidenum">
              <a:rPr lang="en-GB" sz="1200" b="0" strike="noStrike" spc="-1">
                <a:solidFill>
                  <a:srgbClr val="154B5F"/>
                </a:solidFill>
                <a:latin typeface="Calibri"/>
              </a:rPr>
              <a:t>‹#›</a:t>
            </a:fld>
            <a:endParaRPr lang="nb-NO" sz="1200" b="0" strike="noStrike" spc="-1">
              <a:latin typeface="Times New Roman"/>
            </a:endParaRPr>
          </a:p>
        </p:txBody>
      </p:sp>
      <p:pic>
        <p:nvPicPr>
          <p:cNvPr id="52" name="Picture 10"/>
          <p:cNvPicPr/>
          <p:nvPr/>
        </p:nvPicPr>
        <p:blipFill>
          <a:blip r:embed="rId16"/>
          <a:stretch/>
        </p:blipFill>
        <p:spPr>
          <a:xfrm>
            <a:off x="542520" y="160920"/>
            <a:ext cx="2946960" cy="1181520"/>
          </a:xfrm>
          <a:prstGeom prst="rect">
            <a:avLst/>
          </a:prstGeom>
          <a:ln w="0">
            <a:noFill/>
          </a:ln>
        </p:spPr>
      </p:pic>
      <p:sp>
        <p:nvSpPr>
          <p:cNvPr id="53" name="PlaceHolder 4"/>
          <p:cNvSpPr>
            <a:spLocks noGrp="1"/>
          </p:cNvSpPr>
          <p:nvPr>
            <p:ph type="body"/>
          </p:nvPr>
        </p:nvSpPr>
        <p:spPr>
          <a:xfrm>
            <a:off x="838080" y="1825560"/>
            <a:ext cx="10515240" cy="4350960"/>
          </a:xfrm>
          <a:prstGeom prst="rect">
            <a:avLst/>
          </a:prstGeom>
        </p:spPr>
        <p:txBody>
          <a:bodyPr lIns="90000" rIns="90000">
            <a:normAutofit/>
          </a:bodyPr>
          <a:lstStyle/>
          <a:p>
            <a:pPr>
              <a:lnSpc>
                <a:spcPct val="90000"/>
              </a:lnSpc>
              <a:spcBef>
                <a:spcPts val="1001"/>
              </a:spcBef>
              <a:tabLst>
                <a:tab pos="0" algn="l"/>
              </a:tabLst>
            </a:pPr>
            <a:r>
              <a:rPr lang="en-US" sz="2800" b="1" strike="noStrike" spc="-1">
                <a:solidFill>
                  <a:srgbClr val="FFFFFF"/>
                </a:solidFill>
                <a:latin typeface="Calibri"/>
              </a:rPr>
              <a:t>Edit Master text styles</a:t>
            </a:r>
            <a:endParaRPr lang="en-US" sz="2800" b="1" strike="noStrike" spc="-1">
              <a:solidFill>
                <a:srgbClr val="13A8A6"/>
              </a:solidFill>
              <a:latin typeface="Calibri"/>
            </a:endParaRPr>
          </a:p>
          <a:p>
            <a:pPr>
              <a:lnSpc>
                <a:spcPct val="90000"/>
              </a:lnSpc>
              <a:spcBef>
                <a:spcPts val="499"/>
              </a:spcBef>
              <a:tabLst>
                <a:tab pos="0" algn="l"/>
              </a:tabLst>
            </a:pPr>
            <a:r>
              <a:rPr lang="en-US" sz="2400" b="0" strike="noStrike" spc="-1">
                <a:solidFill>
                  <a:srgbClr val="FFFFFF"/>
                </a:solidFill>
                <a:latin typeface="Calibri"/>
              </a:rPr>
              <a:t>Second level</a:t>
            </a:r>
            <a:endParaRPr lang="en-US" sz="2400" b="1" strike="noStrike" spc="-1">
              <a:solidFill>
                <a:srgbClr val="13A8A6"/>
              </a:solidFill>
              <a:latin typeface="Calibri"/>
            </a:endParaRPr>
          </a:p>
          <a:p>
            <a:pPr marL="540000" lvl="2" indent="-228240">
              <a:lnSpc>
                <a:spcPct val="90000"/>
              </a:lnSpc>
              <a:spcBef>
                <a:spcPts val="499"/>
              </a:spcBef>
              <a:buClr>
                <a:srgbClr val="FFFFFF"/>
              </a:buClr>
              <a:buFont typeface="Arial"/>
              <a:buChar char="•"/>
              <a:tabLst>
                <a:tab pos="0" algn="l"/>
              </a:tabLst>
            </a:pPr>
            <a:r>
              <a:rPr lang="en-US" sz="2400" b="0" strike="noStrike" spc="-1">
                <a:solidFill>
                  <a:srgbClr val="FFFFFF"/>
                </a:solidFill>
                <a:latin typeface="Calibri"/>
              </a:rPr>
              <a:t>Third level</a:t>
            </a:r>
            <a:endParaRPr lang="en-US" sz="2400" b="0" strike="noStrike" spc="-1">
              <a:solidFill>
                <a:srgbClr val="13A8A6"/>
              </a:solidFill>
              <a:latin typeface="Calibri"/>
            </a:endParaRPr>
          </a:p>
          <a:p>
            <a:pPr marL="1008000" lvl="3" indent="-228240">
              <a:lnSpc>
                <a:spcPct val="90000"/>
              </a:lnSpc>
              <a:spcBef>
                <a:spcPts val="499"/>
              </a:spcBef>
              <a:buClr>
                <a:srgbClr val="FFFFFF"/>
              </a:buClr>
              <a:buFont typeface="Arial"/>
              <a:buChar char="•"/>
              <a:tabLst>
                <a:tab pos="0" algn="l"/>
              </a:tabLst>
            </a:pPr>
            <a:r>
              <a:rPr lang="en-US" sz="2000" b="0" strike="noStrike" spc="-1">
                <a:solidFill>
                  <a:srgbClr val="FFFFFF"/>
                </a:solidFill>
                <a:latin typeface="Calibri"/>
              </a:rPr>
              <a:t>Fourth level</a:t>
            </a:r>
            <a:endParaRPr lang="en-US" sz="2000" b="0" strike="noStrike" spc="-1">
              <a:solidFill>
                <a:srgbClr val="13A8A6"/>
              </a:solidFill>
              <a:latin typeface="Calibri"/>
            </a:endParaRPr>
          </a:p>
          <a:p>
            <a:pPr marL="1440000" lvl="4" indent="-228240">
              <a:lnSpc>
                <a:spcPct val="90000"/>
              </a:lnSpc>
              <a:spcBef>
                <a:spcPts val="499"/>
              </a:spcBef>
              <a:buClr>
                <a:srgbClr val="FFFFFF"/>
              </a:buClr>
              <a:buFont typeface="Arial"/>
              <a:buChar char="•"/>
              <a:tabLst>
                <a:tab pos="0" algn="l"/>
              </a:tabLst>
            </a:pPr>
            <a:r>
              <a:rPr lang="en-US" sz="1800" b="0" strike="noStrike" spc="-1">
                <a:solidFill>
                  <a:srgbClr val="FFFFFF"/>
                </a:solidFill>
                <a:latin typeface="Calibri"/>
              </a:rPr>
              <a:t>Fifth level</a:t>
            </a:r>
            <a:endParaRPr lang="en-US" sz="1800" b="0" strike="noStrike" spc="-1">
              <a:solidFill>
                <a:srgbClr val="13A8A6"/>
              </a:solidFill>
              <a:latin typeface="Calibri"/>
            </a:endParaRPr>
          </a:p>
        </p:txBody>
      </p:sp>
      <p:sp>
        <p:nvSpPr>
          <p:cNvPr id="54" name="PlaceHolder 5"/>
          <p:cNvSpPr>
            <a:spLocks noGrp="1"/>
          </p:cNvSpPr>
          <p:nvPr>
            <p:ph type="title"/>
          </p:nvPr>
        </p:nvSpPr>
        <p:spPr>
          <a:xfrm>
            <a:off x="6013440" y="375840"/>
            <a:ext cx="5340240" cy="590040"/>
          </a:xfrm>
          <a:prstGeom prst="rect">
            <a:avLst/>
          </a:prstGeom>
        </p:spPr>
        <p:txBody>
          <a:bodyPr anchor="b">
            <a:normAutofit/>
          </a:bodyPr>
          <a:lstStyle/>
          <a:p>
            <a:pPr algn="r">
              <a:lnSpc>
                <a:spcPct val="90000"/>
              </a:lnSpc>
            </a:pPr>
            <a:r>
              <a:rPr lang="en-US" sz="2400" b="0" strike="noStrike" spc="-1">
                <a:solidFill>
                  <a:srgbClr val="FFFFFF"/>
                </a:solidFill>
                <a:latin typeface="Calibri"/>
              </a:rPr>
              <a:t>Table of contents</a:t>
            </a:r>
            <a:endParaRPr lang="en-US" sz="24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1" name="Picture 6"/>
          <p:cNvPicPr/>
          <p:nvPr/>
        </p:nvPicPr>
        <p:blipFill>
          <a:blip r:embed="rId14"/>
          <a:stretch/>
        </p:blipFill>
        <p:spPr>
          <a:xfrm>
            <a:off x="542520" y="136800"/>
            <a:ext cx="2946960" cy="1230120"/>
          </a:xfrm>
          <a:prstGeom prst="rect">
            <a:avLst/>
          </a:prstGeom>
          <a:ln w="0">
            <a:noFill/>
          </a:ln>
        </p:spPr>
      </p:pic>
      <p:pic>
        <p:nvPicPr>
          <p:cNvPr id="92" name="Picture 7"/>
          <p:cNvPicPr/>
          <p:nvPr/>
        </p:nvPicPr>
        <p:blipFill>
          <a:blip r:embed="rId15"/>
          <a:stretch/>
        </p:blipFill>
        <p:spPr>
          <a:xfrm>
            <a:off x="0" y="0"/>
            <a:ext cx="12178800" cy="6857640"/>
          </a:xfrm>
          <a:prstGeom prst="rect">
            <a:avLst/>
          </a:prstGeom>
          <a:ln w="0">
            <a:noFill/>
          </a:ln>
        </p:spPr>
      </p:pic>
      <p:sp>
        <p:nvSpPr>
          <p:cNvPr id="93" name="PlaceHolder 1"/>
          <p:cNvSpPr>
            <a:spLocks noGrp="1"/>
          </p:cNvSpPr>
          <p:nvPr>
            <p:ph type="dt"/>
          </p:nvPr>
        </p:nvSpPr>
        <p:spPr>
          <a:xfrm>
            <a:off x="838080" y="6356520"/>
            <a:ext cx="2742840" cy="364680"/>
          </a:xfrm>
          <a:prstGeom prst="rect">
            <a:avLst/>
          </a:prstGeom>
        </p:spPr>
        <p:txBody>
          <a:bodyPr anchor="ctr">
            <a:noAutofit/>
          </a:bodyPr>
          <a:lstStyle/>
          <a:p>
            <a:pPr>
              <a:lnSpc>
                <a:spcPct val="100000"/>
              </a:lnSpc>
            </a:pPr>
            <a:fld id="{B4A22FE7-3249-4D74-A708-3712B9F04390}" type="datetime">
              <a:rPr lang="en-GB" sz="1200" b="0" strike="noStrike" spc="-1">
                <a:solidFill>
                  <a:srgbClr val="154B5F"/>
                </a:solidFill>
                <a:latin typeface="Calibri"/>
              </a:rPr>
              <a:t>22/12/2022</a:t>
            </a:fld>
            <a:endParaRPr lang="nb-NO" sz="1200" b="0" strike="noStrike" spc="-1">
              <a:latin typeface="Times New Roman"/>
            </a:endParaRPr>
          </a:p>
        </p:txBody>
      </p:sp>
      <p:sp>
        <p:nvSpPr>
          <p:cNvPr id="94" name="PlaceHolder 2"/>
          <p:cNvSpPr>
            <a:spLocks noGrp="1"/>
          </p:cNvSpPr>
          <p:nvPr>
            <p:ph type="ftr"/>
          </p:nvPr>
        </p:nvSpPr>
        <p:spPr>
          <a:xfrm>
            <a:off x="4038480" y="6356520"/>
            <a:ext cx="4114440" cy="364680"/>
          </a:xfrm>
          <a:prstGeom prst="rect">
            <a:avLst/>
          </a:prstGeom>
        </p:spPr>
        <p:txBody>
          <a:bodyPr anchor="ctr">
            <a:noAutofit/>
          </a:bodyPr>
          <a:lstStyle/>
          <a:p>
            <a:endParaRPr lang="nb-NO" sz="2400" b="0" strike="noStrike" spc="-1">
              <a:latin typeface="Times New Roman"/>
            </a:endParaRPr>
          </a:p>
        </p:txBody>
      </p:sp>
      <p:sp>
        <p:nvSpPr>
          <p:cNvPr id="95" name="PlaceHolder 3"/>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A1863F57-E696-49C3-A539-08146A6FE679}" type="slidenum">
              <a:rPr lang="en-GB" sz="1200" b="0" strike="noStrike" spc="-1">
                <a:solidFill>
                  <a:srgbClr val="154B5F"/>
                </a:solidFill>
                <a:latin typeface="Calibri"/>
              </a:rPr>
              <a:t>‹#›</a:t>
            </a:fld>
            <a:endParaRPr lang="nb-NO" sz="1200" b="0" strike="noStrike" spc="-1">
              <a:latin typeface="Times New Roman"/>
            </a:endParaRPr>
          </a:p>
        </p:txBody>
      </p:sp>
      <p:sp>
        <p:nvSpPr>
          <p:cNvPr id="96" name="PlaceHolder 4"/>
          <p:cNvSpPr>
            <a:spLocks noGrp="1"/>
          </p:cNvSpPr>
          <p:nvPr>
            <p:ph type="title"/>
          </p:nvPr>
        </p:nvSpPr>
        <p:spPr>
          <a:xfrm>
            <a:off x="839880" y="2322720"/>
            <a:ext cx="5807520" cy="1477440"/>
          </a:xfrm>
          <a:prstGeom prst="rect">
            <a:avLst/>
          </a:prstGeom>
        </p:spPr>
        <p:txBody>
          <a:bodyPr anchor="b">
            <a:normAutofit/>
          </a:bodyPr>
          <a:lstStyle/>
          <a:p>
            <a:pPr>
              <a:lnSpc>
                <a:spcPct val="90000"/>
              </a:lnSpc>
            </a:pPr>
            <a:r>
              <a:rPr lang="en-US" sz="4000" b="1" strike="noStrike" spc="-1">
                <a:solidFill>
                  <a:srgbClr val="FFFFFF"/>
                </a:solidFill>
                <a:latin typeface="Calibri"/>
              </a:rPr>
              <a:t>Chapter page</a:t>
            </a:r>
            <a:endParaRPr lang="en-US" sz="4000" b="0" strike="noStrike" spc="-1">
              <a:solidFill>
                <a:srgbClr val="000000"/>
              </a:solidFill>
              <a:latin typeface="Calibri"/>
            </a:endParaRPr>
          </a:p>
        </p:txBody>
      </p:sp>
      <p:pic>
        <p:nvPicPr>
          <p:cNvPr id="97" name="Picture 10"/>
          <p:cNvPicPr/>
          <p:nvPr/>
        </p:nvPicPr>
        <p:blipFill>
          <a:blip r:embed="rId16"/>
          <a:stretch/>
        </p:blipFill>
        <p:spPr>
          <a:xfrm>
            <a:off x="542520" y="160920"/>
            <a:ext cx="2946960" cy="1181520"/>
          </a:xfrm>
          <a:prstGeom prst="rect">
            <a:avLst/>
          </a:prstGeom>
          <a:ln w="0">
            <a:noFill/>
          </a:ln>
        </p:spPr>
      </p:pic>
      <p:sp>
        <p:nvSpPr>
          <p:cNvPr id="98"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1" strike="noStrike" spc="-1">
                <a:solidFill>
                  <a:srgbClr val="13A8A6"/>
                </a:solidFill>
                <a:latin typeface="Calibri"/>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13A8A6"/>
                </a:solidFill>
                <a:latin typeface="Calibri"/>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13A8A6"/>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13A8A6"/>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13A8A6"/>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13A8A6"/>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13A8A6"/>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35" name="Picture 6"/>
          <p:cNvPicPr/>
          <p:nvPr/>
        </p:nvPicPr>
        <p:blipFill>
          <a:blip r:embed="rId14"/>
          <a:stretch/>
        </p:blipFill>
        <p:spPr>
          <a:xfrm>
            <a:off x="542520" y="136800"/>
            <a:ext cx="2946960" cy="1230120"/>
          </a:xfrm>
          <a:prstGeom prst="rect">
            <a:avLst/>
          </a:prstGeom>
          <a:ln w="0">
            <a:noFill/>
          </a:ln>
        </p:spPr>
      </p:pic>
      <p:sp>
        <p:nvSpPr>
          <p:cNvPr id="136" name="PlaceHolder 1"/>
          <p:cNvSpPr>
            <a:spLocks noGrp="1"/>
          </p:cNvSpPr>
          <p:nvPr>
            <p:ph type="body"/>
          </p:nvPr>
        </p:nvSpPr>
        <p:spPr>
          <a:xfrm>
            <a:off x="838080" y="1825560"/>
            <a:ext cx="5181120" cy="4350960"/>
          </a:xfrm>
          <a:prstGeom prst="rect">
            <a:avLst/>
          </a:prstGeom>
        </p:spPr>
        <p:txBody>
          <a:bodyPr lIns="90000" rIns="90000">
            <a:noAutofit/>
          </a:bodyPr>
          <a:lstStyle/>
          <a:p>
            <a:pPr>
              <a:lnSpc>
                <a:spcPct val="90000"/>
              </a:lnSpc>
              <a:spcBef>
                <a:spcPts val="1001"/>
              </a:spcBef>
              <a:tabLst>
                <a:tab pos="0" algn="l"/>
              </a:tabLst>
            </a:pPr>
            <a:r>
              <a:rPr lang="en-US" sz="2800" b="1" strike="noStrike" spc="-1">
                <a:solidFill>
                  <a:srgbClr val="13A8A6"/>
                </a:solidFill>
                <a:latin typeface="Calibri"/>
              </a:rPr>
              <a:t>Edit Master text styles</a:t>
            </a:r>
          </a:p>
          <a:p>
            <a:pPr>
              <a:lnSpc>
                <a:spcPct val="90000"/>
              </a:lnSpc>
              <a:spcBef>
                <a:spcPts val="499"/>
              </a:spcBef>
              <a:tabLst>
                <a:tab pos="0" algn="l"/>
              </a:tabLst>
            </a:pPr>
            <a:r>
              <a:rPr lang="en-US" sz="2400" b="0" strike="noStrike" spc="-1">
                <a:solidFill>
                  <a:srgbClr val="13A8A6"/>
                </a:solidFill>
                <a:latin typeface="Calibri"/>
              </a:rPr>
              <a:t>Second level</a:t>
            </a:r>
            <a:endParaRPr lang="en-US" sz="2400" b="1" strike="noStrike" spc="-1">
              <a:solidFill>
                <a:srgbClr val="13A8A6"/>
              </a:solidFill>
              <a:latin typeface="Calibri"/>
            </a:endParaRPr>
          </a:p>
          <a:p>
            <a:pPr marL="540000" lvl="2" indent="-228240">
              <a:lnSpc>
                <a:spcPct val="90000"/>
              </a:lnSpc>
              <a:spcBef>
                <a:spcPts val="499"/>
              </a:spcBef>
              <a:buClr>
                <a:srgbClr val="13A8A6"/>
              </a:buClr>
              <a:buFont typeface="Arial"/>
              <a:buChar char="•"/>
              <a:tabLst>
                <a:tab pos="0" algn="l"/>
              </a:tabLst>
            </a:pPr>
            <a:r>
              <a:rPr lang="en-US" sz="2400" b="0" strike="noStrike" spc="-1">
                <a:solidFill>
                  <a:srgbClr val="13A8A6"/>
                </a:solidFill>
                <a:latin typeface="Calibri"/>
              </a:rPr>
              <a:t>Third level</a:t>
            </a:r>
          </a:p>
          <a:p>
            <a:pPr marL="1008000" lvl="3" indent="-228240">
              <a:lnSpc>
                <a:spcPct val="90000"/>
              </a:lnSpc>
              <a:spcBef>
                <a:spcPts val="499"/>
              </a:spcBef>
              <a:buClr>
                <a:srgbClr val="13A8A6"/>
              </a:buClr>
              <a:buFont typeface="Arial"/>
              <a:buChar char="•"/>
              <a:tabLst>
                <a:tab pos="0" algn="l"/>
              </a:tabLst>
            </a:pPr>
            <a:r>
              <a:rPr lang="en-US" sz="2000" b="0" strike="noStrike" spc="-1">
                <a:solidFill>
                  <a:srgbClr val="13A8A6"/>
                </a:solidFill>
                <a:latin typeface="Calibri"/>
              </a:rPr>
              <a:t>Fourth level</a:t>
            </a:r>
          </a:p>
          <a:p>
            <a:pPr marL="1440000" lvl="4" indent="-228240">
              <a:lnSpc>
                <a:spcPct val="90000"/>
              </a:lnSpc>
              <a:spcBef>
                <a:spcPts val="499"/>
              </a:spcBef>
              <a:buClr>
                <a:srgbClr val="13A8A6"/>
              </a:buClr>
              <a:buFont typeface="Arial"/>
              <a:buChar char="•"/>
              <a:tabLst>
                <a:tab pos="0" algn="l"/>
              </a:tabLst>
            </a:pPr>
            <a:r>
              <a:rPr lang="en-US" sz="1800" b="0" strike="noStrike" spc="-1">
                <a:solidFill>
                  <a:srgbClr val="13A8A6"/>
                </a:solidFill>
                <a:latin typeface="Calibri"/>
              </a:rPr>
              <a:t>Fifth level</a:t>
            </a:r>
          </a:p>
        </p:txBody>
      </p:sp>
      <p:sp>
        <p:nvSpPr>
          <p:cNvPr id="137" name="PlaceHolder 2"/>
          <p:cNvSpPr>
            <a:spLocks noGrp="1"/>
          </p:cNvSpPr>
          <p:nvPr>
            <p:ph type="body"/>
          </p:nvPr>
        </p:nvSpPr>
        <p:spPr>
          <a:xfrm>
            <a:off x="6172200" y="1825560"/>
            <a:ext cx="5181120" cy="4350960"/>
          </a:xfrm>
          <a:prstGeom prst="rect">
            <a:avLst/>
          </a:prstGeom>
        </p:spPr>
        <p:txBody>
          <a:bodyPr lIns="90000" rIns="90000">
            <a:noAutofit/>
          </a:bodyPr>
          <a:lstStyle/>
          <a:p>
            <a:pPr>
              <a:lnSpc>
                <a:spcPct val="90000"/>
              </a:lnSpc>
              <a:spcBef>
                <a:spcPts val="1001"/>
              </a:spcBef>
              <a:tabLst>
                <a:tab pos="0" algn="l"/>
              </a:tabLst>
            </a:pPr>
            <a:r>
              <a:rPr lang="en-US" sz="2800" b="1" strike="noStrike" spc="-1">
                <a:solidFill>
                  <a:srgbClr val="13A8A6"/>
                </a:solidFill>
                <a:latin typeface="Calibri"/>
              </a:rPr>
              <a:t>Edit Master text styles</a:t>
            </a:r>
          </a:p>
          <a:p>
            <a:pPr>
              <a:lnSpc>
                <a:spcPct val="90000"/>
              </a:lnSpc>
              <a:spcBef>
                <a:spcPts val="499"/>
              </a:spcBef>
              <a:tabLst>
                <a:tab pos="0" algn="l"/>
              </a:tabLst>
            </a:pPr>
            <a:r>
              <a:rPr lang="en-US" sz="2400" b="0" strike="noStrike" spc="-1">
                <a:solidFill>
                  <a:srgbClr val="13A8A6"/>
                </a:solidFill>
                <a:latin typeface="Calibri"/>
              </a:rPr>
              <a:t>Second level</a:t>
            </a:r>
            <a:endParaRPr lang="en-US" sz="2400" b="1" strike="noStrike" spc="-1">
              <a:solidFill>
                <a:srgbClr val="13A8A6"/>
              </a:solidFill>
              <a:latin typeface="Calibri"/>
            </a:endParaRPr>
          </a:p>
          <a:p>
            <a:pPr marL="540000" lvl="2" indent="-228240">
              <a:lnSpc>
                <a:spcPct val="90000"/>
              </a:lnSpc>
              <a:spcBef>
                <a:spcPts val="499"/>
              </a:spcBef>
              <a:buClr>
                <a:srgbClr val="13A8A6"/>
              </a:buClr>
              <a:buFont typeface="Arial"/>
              <a:buChar char="•"/>
              <a:tabLst>
                <a:tab pos="0" algn="l"/>
              </a:tabLst>
            </a:pPr>
            <a:r>
              <a:rPr lang="en-US" sz="2400" b="0" strike="noStrike" spc="-1">
                <a:solidFill>
                  <a:srgbClr val="13A8A6"/>
                </a:solidFill>
                <a:latin typeface="Calibri"/>
              </a:rPr>
              <a:t>Third level</a:t>
            </a:r>
          </a:p>
          <a:p>
            <a:pPr marL="1008000" lvl="3" indent="-228240">
              <a:lnSpc>
                <a:spcPct val="90000"/>
              </a:lnSpc>
              <a:spcBef>
                <a:spcPts val="499"/>
              </a:spcBef>
              <a:buClr>
                <a:srgbClr val="13A8A6"/>
              </a:buClr>
              <a:buFont typeface="Arial"/>
              <a:buChar char="•"/>
              <a:tabLst>
                <a:tab pos="0" algn="l"/>
              </a:tabLst>
            </a:pPr>
            <a:r>
              <a:rPr lang="en-US" sz="2000" b="0" strike="noStrike" spc="-1">
                <a:solidFill>
                  <a:srgbClr val="13A8A6"/>
                </a:solidFill>
                <a:latin typeface="Calibri"/>
              </a:rPr>
              <a:t>Fourth level</a:t>
            </a:r>
          </a:p>
          <a:p>
            <a:pPr marL="1440000" lvl="4" indent="-228240">
              <a:lnSpc>
                <a:spcPct val="90000"/>
              </a:lnSpc>
              <a:spcBef>
                <a:spcPts val="499"/>
              </a:spcBef>
              <a:buClr>
                <a:srgbClr val="13A8A6"/>
              </a:buClr>
              <a:buFont typeface="Arial"/>
              <a:buChar char="•"/>
              <a:tabLst>
                <a:tab pos="0" algn="l"/>
              </a:tabLst>
            </a:pPr>
            <a:r>
              <a:rPr lang="en-US" sz="1800" b="0" strike="noStrike" spc="-1">
                <a:solidFill>
                  <a:srgbClr val="13A8A6"/>
                </a:solidFill>
                <a:latin typeface="Calibri"/>
              </a:rPr>
              <a:t>Fifth level</a:t>
            </a:r>
          </a:p>
        </p:txBody>
      </p:sp>
      <p:sp>
        <p:nvSpPr>
          <p:cNvPr id="138"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060A3C5A-A7DB-421A-A404-730A9D93B4D2}" type="datetime">
              <a:rPr lang="en-GB" sz="1200" b="0" strike="noStrike" spc="-1">
                <a:solidFill>
                  <a:srgbClr val="154B5F"/>
                </a:solidFill>
                <a:latin typeface="Calibri"/>
              </a:rPr>
              <a:t>22/12/2022</a:t>
            </a:fld>
            <a:endParaRPr lang="nb-NO" sz="1200" b="0" strike="noStrike" spc="-1">
              <a:latin typeface="Times New Roman"/>
            </a:endParaRPr>
          </a:p>
        </p:txBody>
      </p:sp>
      <p:sp>
        <p:nvSpPr>
          <p:cNvPr id="139" name="PlaceHolder 4"/>
          <p:cNvSpPr>
            <a:spLocks noGrp="1"/>
          </p:cNvSpPr>
          <p:nvPr>
            <p:ph type="ftr"/>
          </p:nvPr>
        </p:nvSpPr>
        <p:spPr>
          <a:xfrm>
            <a:off x="4038480" y="6356520"/>
            <a:ext cx="4114440" cy="364680"/>
          </a:xfrm>
          <a:prstGeom prst="rect">
            <a:avLst/>
          </a:prstGeom>
        </p:spPr>
        <p:txBody>
          <a:bodyPr anchor="ctr">
            <a:noAutofit/>
          </a:bodyPr>
          <a:lstStyle/>
          <a:p>
            <a:endParaRPr lang="nb-NO" sz="2400" b="0" strike="noStrike" spc="-1">
              <a:latin typeface="Times New Roman"/>
            </a:endParaRPr>
          </a:p>
        </p:txBody>
      </p:sp>
      <p:sp>
        <p:nvSpPr>
          <p:cNvPr id="140"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318C6772-B157-438D-A6BA-CB3FB32097B9}" type="slidenum">
              <a:rPr lang="en-GB" sz="1200" b="0" strike="noStrike" spc="-1">
                <a:solidFill>
                  <a:srgbClr val="154B5F"/>
                </a:solidFill>
                <a:latin typeface="Calibri"/>
              </a:rPr>
              <a:t>‹#›</a:t>
            </a:fld>
            <a:endParaRPr lang="nb-NO" sz="1200" b="0" strike="noStrike" spc="-1">
              <a:latin typeface="Times New Roman"/>
            </a:endParaRPr>
          </a:p>
        </p:txBody>
      </p:sp>
      <p:sp>
        <p:nvSpPr>
          <p:cNvPr id="141" name="PlaceHolder 6"/>
          <p:cNvSpPr>
            <a:spLocks noGrp="1"/>
          </p:cNvSpPr>
          <p:nvPr>
            <p:ph type="title"/>
          </p:nvPr>
        </p:nvSpPr>
        <p:spPr>
          <a:xfrm>
            <a:off x="6013440" y="375840"/>
            <a:ext cx="5340240" cy="590040"/>
          </a:xfrm>
          <a:prstGeom prst="rect">
            <a:avLst/>
          </a:prstGeom>
        </p:spPr>
        <p:txBody>
          <a:bodyPr anchor="b">
            <a:normAutofit/>
          </a:bodyPr>
          <a:lstStyle/>
          <a:p>
            <a:pPr algn="r">
              <a:lnSpc>
                <a:spcPct val="90000"/>
              </a:lnSpc>
            </a:pPr>
            <a:r>
              <a:rPr lang="en-US" sz="2400" b="0" strike="noStrike" spc="-1">
                <a:solidFill>
                  <a:srgbClr val="13A8A6"/>
                </a:solidFill>
                <a:latin typeface="Calibri"/>
              </a:rPr>
              <a:t>Click to edit Master title style</a:t>
            </a:r>
            <a:endParaRPr lang="en-US" sz="24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78" name="Picture 6"/>
          <p:cNvPicPr/>
          <p:nvPr/>
        </p:nvPicPr>
        <p:blipFill>
          <a:blip r:embed="rId14"/>
          <a:stretch/>
        </p:blipFill>
        <p:spPr>
          <a:xfrm>
            <a:off x="542520" y="136800"/>
            <a:ext cx="2946960" cy="1230120"/>
          </a:xfrm>
          <a:prstGeom prst="rect">
            <a:avLst/>
          </a:prstGeom>
          <a:ln w="0">
            <a:noFill/>
          </a:ln>
        </p:spPr>
      </p:pic>
      <p:sp>
        <p:nvSpPr>
          <p:cNvPr id="179" name="PlaceHolder 1"/>
          <p:cNvSpPr>
            <a:spLocks noGrp="1"/>
          </p:cNvSpPr>
          <p:nvPr>
            <p:ph type="dt"/>
          </p:nvPr>
        </p:nvSpPr>
        <p:spPr>
          <a:xfrm>
            <a:off x="838080" y="6356520"/>
            <a:ext cx="2742840" cy="364680"/>
          </a:xfrm>
          <a:prstGeom prst="rect">
            <a:avLst/>
          </a:prstGeom>
        </p:spPr>
        <p:txBody>
          <a:bodyPr anchor="ctr">
            <a:noAutofit/>
          </a:bodyPr>
          <a:lstStyle/>
          <a:p>
            <a:pPr>
              <a:lnSpc>
                <a:spcPct val="100000"/>
              </a:lnSpc>
            </a:pPr>
            <a:fld id="{AE07538D-9055-429E-AC9C-C7BAEE022929}" type="datetime">
              <a:rPr lang="en-GB" sz="1200" b="0" strike="noStrike" spc="-1">
                <a:solidFill>
                  <a:srgbClr val="154B5F"/>
                </a:solidFill>
                <a:latin typeface="Calibri"/>
              </a:rPr>
              <a:t>22/12/2022</a:t>
            </a:fld>
            <a:endParaRPr lang="nb-NO" sz="1200" b="0" strike="noStrike" spc="-1">
              <a:latin typeface="Times New Roman"/>
            </a:endParaRPr>
          </a:p>
        </p:txBody>
      </p:sp>
      <p:sp>
        <p:nvSpPr>
          <p:cNvPr id="180" name="PlaceHolder 2"/>
          <p:cNvSpPr>
            <a:spLocks noGrp="1"/>
          </p:cNvSpPr>
          <p:nvPr>
            <p:ph type="ftr"/>
          </p:nvPr>
        </p:nvSpPr>
        <p:spPr>
          <a:xfrm>
            <a:off x="4038480" y="6356520"/>
            <a:ext cx="4114440" cy="364680"/>
          </a:xfrm>
          <a:prstGeom prst="rect">
            <a:avLst/>
          </a:prstGeom>
        </p:spPr>
        <p:txBody>
          <a:bodyPr anchor="ctr">
            <a:noAutofit/>
          </a:bodyPr>
          <a:lstStyle/>
          <a:p>
            <a:endParaRPr lang="nb-NO" sz="2400" b="0" strike="noStrike" spc="-1">
              <a:latin typeface="Times New Roman"/>
            </a:endParaRPr>
          </a:p>
        </p:txBody>
      </p:sp>
      <p:sp>
        <p:nvSpPr>
          <p:cNvPr id="181" name="PlaceHolder 3"/>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BA88BB8C-31B4-4935-91CA-F99AC7C9841B}" type="slidenum">
              <a:rPr lang="en-GB" sz="1200" b="0" strike="noStrike" spc="-1">
                <a:solidFill>
                  <a:srgbClr val="154B5F"/>
                </a:solidFill>
                <a:latin typeface="Calibri"/>
              </a:rPr>
              <a:t>‹#›</a:t>
            </a:fld>
            <a:endParaRPr lang="nb-NO" sz="1200" b="0" strike="noStrike" spc="-1">
              <a:latin typeface="Times New Roman"/>
            </a:endParaRPr>
          </a:p>
        </p:txBody>
      </p:sp>
      <p:sp>
        <p:nvSpPr>
          <p:cNvPr id="182" name="PlaceHolder 4"/>
          <p:cNvSpPr>
            <a:spLocks noGrp="1"/>
          </p:cNvSpPr>
          <p:nvPr>
            <p:ph type="body"/>
          </p:nvPr>
        </p:nvSpPr>
        <p:spPr>
          <a:xfrm>
            <a:off x="839880" y="1801800"/>
            <a:ext cx="10507320" cy="4397040"/>
          </a:xfrm>
          <a:prstGeom prst="rect">
            <a:avLst/>
          </a:prstGeom>
        </p:spPr>
        <p:txBody>
          <a:bodyPr lIns="90000" rIns="90000">
            <a:noAutofit/>
          </a:bodyPr>
          <a:lstStyle/>
          <a:p>
            <a:pPr>
              <a:lnSpc>
                <a:spcPct val="90000"/>
              </a:lnSpc>
              <a:spcBef>
                <a:spcPts val="1001"/>
              </a:spcBef>
              <a:tabLst>
                <a:tab pos="0" algn="l"/>
              </a:tabLst>
            </a:pPr>
            <a:r>
              <a:rPr lang="en-US" sz="2800" b="1" strike="noStrike" spc="-1">
                <a:solidFill>
                  <a:srgbClr val="13A8A6"/>
                </a:solidFill>
                <a:latin typeface="Calibri"/>
              </a:rPr>
              <a:t>Edit Master text styles</a:t>
            </a:r>
          </a:p>
          <a:p>
            <a:pPr>
              <a:lnSpc>
                <a:spcPct val="90000"/>
              </a:lnSpc>
              <a:spcBef>
                <a:spcPts val="499"/>
              </a:spcBef>
              <a:tabLst>
                <a:tab pos="0" algn="l"/>
              </a:tabLst>
            </a:pPr>
            <a:r>
              <a:rPr lang="en-US" sz="2400" b="0" strike="noStrike" spc="-1">
                <a:solidFill>
                  <a:srgbClr val="13A8A6"/>
                </a:solidFill>
                <a:latin typeface="Calibri"/>
              </a:rPr>
              <a:t>Second level</a:t>
            </a:r>
            <a:endParaRPr lang="en-US" sz="2400" b="1" strike="noStrike" spc="-1">
              <a:solidFill>
                <a:srgbClr val="13A8A6"/>
              </a:solidFill>
              <a:latin typeface="Calibri"/>
            </a:endParaRPr>
          </a:p>
          <a:p>
            <a:pPr marL="540000" lvl="2" indent="-228240">
              <a:lnSpc>
                <a:spcPct val="90000"/>
              </a:lnSpc>
              <a:spcBef>
                <a:spcPts val="499"/>
              </a:spcBef>
              <a:buClr>
                <a:srgbClr val="13A8A6"/>
              </a:buClr>
              <a:buFont typeface="Arial"/>
              <a:buChar char="•"/>
              <a:tabLst>
                <a:tab pos="0" algn="l"/>
              </a:tabLst>
            </a:pPr>
            <a:r>
              <a:rPr lang="en-US" sz="2400" b="0" strike="noStrike" spc="-1">
                <a:solidFill>
                  <a:srgbClr val="13A8A6"/>
                </a:solidFill>
                <a:latin typeface="Calibri"/>
              </a:rPr>
              <a:t>Third level</a:t>
            </a:r>
          </a:p>
          <a:p>
            <a:pPr marL="1008000" lvl="3" indent="-228240">
              <a:lnSpc>
                <a:spcPct val="90000"/>
              </a:lnSpc>
              <a:spcBef>
                <a:spcPts val="499"/>
              </a:spcBef>
              <a:buClr>
                <a:srgbClr val="13A8A6"/>
              </a:buClr>
              <a:buFont typeface="Arial"/>
              <a:buChar char="•"/>
              <a:tabLst>
                <a:tab pos="0" algn="l"/>
              </a:tabLst>
            </a:pPr>
            <a:r>
              <a:rPr lang="en-US" sz="2000" b="0" strike="noStrike" spc="-1">
                <a:solidFill>
                  <a:srgbClr val="13A8A6"/>
                </a:solidFill>
                <a:latin typeface="Calibri"/>
              </a:rPr>
              <a:t>Fourth level</a:t>
            </a:r>
          </a:p>
          <a:p>
            <a:pPr marL="1440000" lvl="4" indent="-228240">
              <a:lnSpc>
                <a:spcPct val="90000"/>
              </a:lnSpc>
              <a:spcBef>
                <a:spcPts val="499"/>
              </a:spcBef>
              <a:buClr>
                <a:srgbClr val="13A8A6"/>
              </a:buClr>
              <a:buFont typeface="Arial"/>
              <a:buChar char="•"/>
              <a:tabLst>
                <a:tab pos="0" algn="l"/>
              </a:tabLst>
            </a:pPr>
            <a:r>
              <a:rPr lang="en-US" sz="1800" b="0" strike="noStrike" spc="-1">
                <a:solidFill>
                  <a:srgbClr val="13A8A6"/>
                </a:solidFill>
                <a:latin typeface="Calibri"/>
              </a:rPr>
              <a:t>Fifth level</a:t>
            </a:r>
          </a:p>
        </p:txBody>
      </p:sp>
      <p:sp>
        <p:nvSpPr>
          <p:cNvPr id="183" name="PlaceHolder 5"/>
          <p:cNvSpPr>
            <a:spLocks noGrp="1"/>
          </p:cNvSpPr>
          <p:nvPr>
            <p:ph type="title"/>
          </p:nvPr>
        </p:nvSpPr>
        <p:spPr>
          <a:xfrm>
            <a:off x="6013440" y="375840"/>
            <a:ext cx="5340240" cy="590040"/>
          </a:xfrm>
          <a:prstGeom prst="rect">
            <a:avLst/>
          </a:prstGeom>
        </p:spPr>
        <p:txBody>
          <a:bodyPr anchor="b">
            <a:normAutofit/>
          </a:bodyPr>
          <a:lstStyle/>
          <a:p>
            <a:pPr algn="r">
              <a:lnSpc>
                <a:spcPct val="90000"/>
              </a:lnSpc>
            </a:pPr>
            <a:r>
              <a:rPr lang="en-US" sz="2400" b="0" strike="noStrike" spc="-1">
                <a:solidFill>
                  <a:srgbClr val="13A8A6"/>
                </a:solidFill>
                <a:latin typeface="Calibri"/>
              </a:rPr>
              <a:t>Click to edit Master title style</a:t>
            </a:r>
            <a:endParaRPr lang="en-US" sz="24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20" name="Picture 6"/>
          <p:cNvPicPr/>
          <p:nvPr/>
        </p:nvPicPr>
        <p:blipFill>
          <a:blip r:embed="rId14"/>
          <a:stretch/>
        </p:blipFill>
        <p:spPr>
          <a:xfrm>
            <a:off x="542520" y="136800"/>
            <a:ext cx="2946960" cy="1230120"/>
          </a:xfrm>
          <a:prstGeom prst="rect">
            <a:avLst/>
          </a:prstGeom>
          <a:ln w="0">
            <a:noFill/>
          </a:ln>
        </p:spPr>
      </p:pic>
      <p:sp>
        <p:nvSpPr>
          <p:cNvPr id="221" name="PlaceHolder 1"/>
          <p:cNvSpPr>
            <a:spLocks noGrp="1"/>
          </p:cNvSpPr>
          <p:nvPr>
            <p:ph type="dt"/>
          </p:nvPr>
        </p:nvSpPr>
        <p:spPr>
          <a:xfrm>
            <a:off x="838080" y="6356520"/>
            <a:ext cx="2742840" cy="364680"/>
          </a:xfrm>
          <a:prstGeom prst="rect">
            <a:avLst/>
          </a:prstGeom>
        </p:spPr>
        <p:txBody>
          <a:bodyPr anchor="ctr">
            <a:noAutofit/>
          </a:bodyPr>
          <a:lstStyle/>
          <a:p>
            <a:pPr>
              <a:lnSpc>
                <a:spcPct val="100000"/>
              </a:lnSpc>
            </a:pPr>
            <a:fld id="{D4EC8B15-F07C-448C-908F-F1BE19A6F0DB}" type="datetime">
              <a:rPr lang="en-GB" sz="1200" b="0" strike="noStrike" spc="-1">
                <a:solidFill>
                  <a:srgbClr val="154B5F"/>
                </a:solidFill>
                <a:latin typeface="Calibri"/>
              </a:rPr>
              <a:t>22/12/2022</a:t>
            </a:fld>
            <a:endParaRPr lang="nb-NO" sz="1200" b="0" strike="noStrike" spc="-1">
              <a:latin typeface="Times New Roman"/>
            </a:endParaRPr>
          </a:p>
        </p:txBody>
      </p:sp>
      <p:sp>
        <p:nvSpPr>
          <p:cNvPr id="222" name="PlaceHolder 2"/>
          <p:cNvSpPr>
            <a:spLocks noGrp="1"/>
          </p:cNvSpPr>
          <p:nvPr>
            <p:ph type="ftr"/>
          </p:nvPr>
        </p:nvSpPr>
        <p:spPr>
          <a:xfrm>
            <a:off x="4038480" y="6356520"/>
            <a:ext cx="4114440" cy="364680"/>
          </a:xfrm>
          <a:prstGeom prst="rect">
            <a:avLst/>
          </a:prstGeom>
        </p:spPr>
        <p:txBody>
          <a:bodyPr anchor="ctr">
            <a:noAutofit/>
          </a:bodyPr>
          <a:lstStyle/>
          <a:p>
            <a:endParaRPr lang="nb-NO" sz="2400" b="0" strike="noStrike" spc="-1">
              <a:latin typeface="Times New Roman"/>
            </a:endParaRPr>
          </a:p>
        </p:txBody>
      </p:sp>
      <p:sp>
        <p:nvSpPr>
          <p:cNvPr id="223" name="PlaceHolder 3"/>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23695ECD-7EC7-4AFF-9E11-BA42907E4280}" type="slidenum">
              <a:rPr lang="en-GB" sz="1200" b="0" strike="noStrike" spc="-1">
                <a:solidFill>
                  <a:srgbClr val="154B5F"/>
                </a:solidFill>
                <a:latin typeface="Calibri"/>
              </a:rPr>
              <a:t>‹#›</a:t>
            </a:fld>
            <a:endParaRPr lang="nb-NO" sz="1200" b="0" strike="noStrike" spc="-1">
              <a:latin typeface="Times New Roman"/>
            </a:endParaRPr>
          </a:p>
        </p:txBody>
      </p:sp>
      <p:sp>
        <p:nvSpPr>
          <p:cNvPr id="224" name="PlaceHolder 4"/>
          <p:cNvSpPr>
            <a:spLocks noGrp="1"/>
          </p:cNvSpPr>
          <p:nvPr>
            <p:ph type="title"/>
          </p:nvPr>
        </p:nvSpPr>
        <p:spPr>
          <a:xfrm>
            <a:off x="6013440" y="375840"/>
            <a:ext cx="5340240" cy="590040"/>
          </a:xfrm>
          <a:prstGeom prst="rect">
            <a:avLst/>
          </a:prstGeom>
        </p:spPr>
        <p:txBody>
          <a:bodyPr anchor="b">
            <a:normAutofit/>
          </a:bodyPr>
          <a:lstStyle/>
          <a:p>
            <a:pPr algn="r">
              <a:lnSpc>
                <a:spcPct val="90000"/>
              </a:lnSpc>
            </a:pPr>
            <a:r>
              <a:rPr lang="en-US" sz="2400" b="0" strike="noStrike" spc="-1">
                <a:solidFill>
                  <a:srgbClr val="13A8A6"/>
                </a:solidFill>
                <a:latin typeface="Calibri"/>
              </a:rPr>
              <a:t>Click to edit Master title style</a:t>
            </a:r>
            <a:endParaRPr lang="en-US" sz="2400" b="0" strike="noStrike" spc="-1">
              <a:solidFill>
                <a:srgbClr val="000000"/>
              </a:solidFill>
              <a:latin typeface="Calibri"/>
            </a:endParaRPr>
          </a:p>
        </p:txBody>
      </p:sp>
      <p:pic>
        <p:nvPicPr>
          <p:cNvPr id="225" name="Picture 7"/>
          <p:cNvPicPr/>
          <p:nvPr/>
        </p:nvPicPr>
        <p:blipFill>
          <a:blip r:embed="rId15"/>
          <a:stretch/>
        </p:blipFill>
        <p:spPr>
          <a:xfrm>
            <a:off x="839880" y="3008520"/>
            <a:ext cx="2563200" cy="771840"/>
          </a:xfrm>
          <a:prstGeom prst="rect">
            <a:avLst/>
          </a:prstGeom>
          <a:ln w="0">
            <a:noFill/>
          </a:ln>
        </p:spPr>
      </p:pic>
      <p:pic>
        <p:nvPicPr>
          <p:cNvPr id="226" name="Picture 9"/>
          <p:cNvPicPr/>
          <p:nvPr/>
        </p:nvPicPr>
        <p:blipFill>
          <a:blip r:embed="rId16"/>
          <a:stretch/>
        </p:blipFill>
        <p:spPr>
          <a:xfrm>
            <a:off x="3840840" y="2930040"/>
            <a:ext cx="2022480" cy="1041480"/>
          </a:xfrm>
          <a:prstGeom prst="rect">
            <a:avLst/>
          </a:prstGeom>
          <a:ln w="0">
            <a:noFill/>
          </a:ln>
        </p:spPr>
      </p:pic>
      <p:pic>
        <p:nvPicPr>
          <p:cNvPr id="227" name="Picture 11"/>
          <p:cNvPicPr/>
          <p:nvPr/>
        </p:nvPicPr>
        <p:blipFill>
          <a:blip r:embed="rId17"/>
          <a:stretch/>
        </p:blipFill>
        <p:spPr>
          <a:xfrm>
            <a:off x="6312240" y="3131640"/>
            <a:ext cx="2064240" cy="706680"/>
          </a:xfrm>
          <a:prstGeom prst="rect">
            <a:avLst/>
          </a:prstGeom>
          <a:ln w="0">
            <a:noFill/>
          </a:ln>
        </p:spPr>
      </p:pic>
      <p:pic>
        <p:nvPicPr>
          <p:cNvPr id="228" name="Picture 13"/>
          <p:cNvPicPr/>
          <p:nvPr/>
        </p:nvPicPr>
        <p:blipFill>
          <a:blip r:embed="rId18"/>
          <a:stretch/>
        </p:blipFill>
        <p:spPr>
          <a:xfrm>
            <a:off x="9063000" y="3121200"/>
            <a:ext cx="2284200" cy="658080"/>
          </a:xfrm>
          <a:prstGeom prst="rect">
            <a:avLst/>
          </a:prstGeom>
          <a:ln w="0">
            <a:noFill/>
          </a:ln>
        </p:spPr>
      </p:pic>
      <p:pic>
        <p:nvPicPr>
          <p:cNvPr id="229" name="Picture 15"/>
          <p:cNvPicPr/>
          <p:nvPr/>
        </p:nvPicPr>
        <p:blipFill>
          <a:blip r:embed="rId19"/>
          <a:stretch/>
        </p:blipFill>
        <p:spPr>
          <a:xfrm>
            <a:off x="2054880" y="4662360"/>
            <a:ext cx="2113560" cy="397080"/>
          </a:xfrm>
          <a:prstGeom prst="rect">
            <a:avLst/>
          </a:prstGeom>
          <a:ln w="0">
            <a:noFill/>
          </a:ln>
        </p:spPr>
      </p:pic>
      <p:pic>
        <p:nvPicPr>
          <p:cNvPr id="230" name="Picture 17"/>
          <p:cNvPicPr/>
          <p:nvPr/>
        </p:nvPicPr>
        <p:blipFill>
          <a:blip r:embed="rId20"/>
          <a:stretch/>
        </p:blipFill>
        <p:spPr>
          <a:xfrm>
            <a:off x="4709520" y="4296600"/>
            <a:ext cx="2437920" cy="1189440"/>
          </a:xfrm>
          <a:prstGeom prst="rect">
            <a:avLst/>
          </a:prstGeom>
          <a:ln w="0">
            <a:noFill/>
          </a:ln>
        </p:spPr>
      </p:pic>
      <p:pic>
        <p:nvPicPr>
          <p:cNvPr id="231" name="Picture 19"/>
          <p:cNvPicPr/>
          <p:nvPr/>
        </p:nvPicPr>
        <p:blipFill>
          <a:blip r:embed="rId21"/>
          <a:stretch/>
        </p:blipFill>
        <p:spPr>
          <a:xfrm>
            <a:off x="7418880" y="4394880"/>
            <a:ext cx="2840760" cy="904320"/>
          </a:xfrm>
          <a:prstGeom prst="rect">
            <a:avLst/>
          </a:prstGeom>
          <a:ln w="0">
            <a:noFill/>
          </a:ln>
        </p:spPr>
      </p:pic>
      <p:sp>
        <p:nvSpPr>
          <p:cNvPr id="232" name="Title 1"/>
          <p:cNvSpPr/>
          <p:nvPr/>
        </p:nvSpPr>
        <p:spPr>
          <a:xfrm>
            <a:off x="839880" y="1801800"/>
            <a:ext cx="6543720" cy="1068840"/>
          </a:xfrm>
          <a:prstGeom prst="rect">
            <a:avLst/>
          </a:prstGeom>
          <a:noFill/>
          <a:ln w="0">
            <a:noFill/>
          </a:ln>
        </p:spPr>
        <p:style>
          <a:lnRef idx="0">
            <a:scrgbClr r="0" g="0" b="0"/>
          </a:lnRef>
          <a:fillRef idx="0">
            <a:scrgbClr r="0" g="0" b="0"/>
          </a:fillRef>
          <a:effectRef idx="0">
            <a:scrgbClr r="0" g="0" b="0"/>
          </a:effectRef>
          <a:fontRef idx="minor"/>
        </p:style>
        <p:txBody>
          <a:bodyPr>
            <a:normAutofit/>
          </a:bodyPr>
          <a:lstStyle/>
          <a:p>
            <a:pPr>
              <a:lnSpc>
                <a:spcPct val="90000"/>
              </a:lnSpc>
            </a:pPr>
            <a:r>
              <a:rPr lang="en-US" sz="3200" b="1" strike="noStrike" spc="-1">
                <a:solidFill>
                  <a:srgbClr val="13A8A6"/>
                </a:solidFill>
                <a:latin typeface="Calibri"/>
              </a:rPr>
              <a:t>USEPE partners</a:t>
            </a:r>
            <a:endParaRPr lang="nb-NO" sz="3200" b="0" strike="noStrike" spc="-1">
              <a:latin typeface="Arial"/>
            </a:endParaRPr>
          </a:p>
        </p:txBody>
      </p:sp>
      <p:sp>
        <p:nvSpPr>
          <p:cNvPr id="233"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1" strike="noStrike" spc="-1">
                <a:solidFill>
                  <a:srgbClr val="13A8A6"/>
                </a:solidFill>
                <a:latin typeface="Calibri"/>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13A8A6"/>
                </a:solidFill>
                <a:latin typeface="Calibri"/>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13A8A6"/>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13A8A6"/>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13A8A6"/>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13A8A6"/>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13A8A6"/>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70" name="Picture 6"/>
          <p:cNvPicPr/>
          <p:nvPr/>
        </p:nvPicPr>
        <p:blipFill>
          <a:blip r:embed="rId14"/>
          <a:stretch/>
        </p:blipFill>
        <p:spPr>
          <a:xfrm>
            <a:off x="542520" y="136800"/>
            <a:ext cx="2946960" cy="1230120"/>
          </a:xfrm>
          <a:prstGeom prst="rect">
            <a:avLst/>
          </a:prstGeom>
          <a:ln w="0">
            <a:noFill/>
          </a:ln>
        </p:spPr>
      </p:pic>
      <p:pic>
        <p:nvPicPr>
          <p:cNvPr id="271" name="Picture 10"/>
          <p:cNvPicPr/>
          <p:nvPr/>
        </p:nvPicPr>
        <p:blipFill>
          <a:blip r:embed="rId15"/>
          <a:stretch/>
        </p:blipFill>
        <p:spPr>
          <a:xfrm>
            <a:off x="0" y="0"/>
            <a:ext cx="12178800" cy="6857640"/>
          </a:xfrm>
          <a:prstGeom prst="rect">
            <a:avLst/>
          </a:prstGeom>
          <a:ln w="0">
            <a:noFill/>
          </a:ln>
        </p:spPr>
      </p:pic>
      <p:sp>
        <p:nvSpPr>
          <p:cNvPr id="272" name="PlaceHolder 1"/>
          <p:cNvSpPr>
            <a:spLocks noGrp="1"/>
          </p:cNvSpPr>
          <p:nvPr>
            <p:ph type="dt"/>
          </p:nvPr>
        </p:nvSpPr>
        <p:spPr>
          <a:xfrm>
            <a:off x="838080" y="6356520"/>
            <a:ext cx="2742840" cy="364680"/>
          </a:xfrm>
          <a:prstGeom prst="rect">
            <a:avLst/>
          </a:prstGeom>
        </p:spPr>
        <p:txBody>
          <a:bodyPr anchor="ctr">
            <a:noAutofit/>
          </a:bodyPr>
          <a:lstStyle/>
          <a:p>
            <a:pPr>
              <a:lnSpc>
                <a:spcPct val="100000"/>
              </a:lnSpc>
            </a:pPr>
            <a:fld id="{78E911C6-8630-477D-AB2F-27FF17CC3C0E}" type="datetime">
              <a:rPr lang="en-GB" sz="1200" b="0" strike="noStrike" spc="-1">
                <a:solidFill>
                  <a:srgbClr val="154B5F"/>
                </a:solidFill>
                <a:latin typeface="Calibri"/>
              </a:rPr>
              <a:t>22/12/2022</a:t>
            </a:fld>
            <a:endParaRPr lang="nb-NO" sz="1200" b="0" strike="noStrike" spc="-1">
              <a:latin typeface="Times New Roman"/>
            </a:endParaRPr>
          </a:p>
        </p:txBody>
      </p:sp>
      <p:sp>
        <p:nvSpPr>
          <p:cNvPr id="273" name="PlaceHolder 2"/>
          <p:cNvSpPr>
            <a:spLocks noGrp="1"/>
          </p:cNvSpPr>
          <p:nvPr>
            <p:ph type="ftr"/>
          </p:nvPr>
        </p:nvSpPr>
        <p:spPr>
          <a:xfrm>
            <a:off x="4038480" y="6356520"/>
            <a:ext cx="4114440" cy="364680"/>
          </a:xfrm>
          <a:prstGeom prst="rect">
            <a:avLst/>
          </a:prstGeom>
        </p:spPr>
        <p:txBody>
          <a:bodyPr anchor="ctr">
            <a:noAutofit/>
          </a:bodyPr>
          <a:lstStyle/>
          <a:p>
            <a:endParaRPr lang="nb-NO" sz="2400" b="0" strike="noStrike" spc="-1">
              <a:latin typeface="Times New Roman"/>
            </a:endParaRPr>
          </a:p>
        </p:txBody>
      </p:sp>
      <p:sp>
        <p:nvSpPr>
          <p:cNvPr id="274" name="PlaceHolder 3"/>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F5C727B8-2EE2-4F54-89F5-268A2DDA4FA3}" type="slidenum">
              <a:rPr lang="en-GB" sz="1200" b="0" strike="noStrike" spc="-1">
                <a:solidFill>
                  <a:srgbClr val="154B5F"/>
                </a:solidFill>
                <a:latin typeface="Calibri"/>
              </a:rPr>
              <a:t>‹#›</a:t>
            </a:fld>
            <a:endParaRPr lang="nb-NO" sz="1200" b="0" strike="noStrike" spc="-1">
              <a:latin typeface="Times New Roman"/>
            </a:endParaRPr>
          </a:p>
        </p:txBody>
      </p:sp>
      <p:sp>
        <p:nvSpPr>
          <p:cNvPr id="275" name="PlaceHolder 4"/>
          <p:cNvSpPr>
            <a:spLocks noGrp="1"/>
          </p:cNvSpPr>
          <p:nvPr>
            <p:ph type="title"/>
          </p:nvPr>
        </p:nvSpPr>
        <p:spPr>
          <a:xfrm>
            <a:off x="839880" y="2322720"/>
            <a:ext cx="5807520" cy="1477440"/>
          </a:xfrm>
          <a:prstGeom prst="rect">
            <a:avLst/>
          </a:prstGeom>
        </p:spPr>
        <p:txBody>
          <a:bodyPr>
            <a:normAutofit/>
          </a:bodyPr>
          <a:lstStyle/>
          <a:p>
            <a:pPr>
              <a:lnSpc>
                <a:spcPct val="90000"/>
              </a:lnSpc>
            </a:pPr>
            <a:r>
              <a:rPr lang="en-US" sz="6600" b="1" strike="noStrike" spc="-1">
                <a:solidFill>
                  <a:srgbClr val="FFFFFF"/>
                </a:solidFill>
                <a:latin typeface="Calibri"/>
              </a:rPr>
              <a:t>Thank you</a:t>
            </a:r>
            <a:endParaRPr lang="en-US" sz="6600" b="0" strike="noStrike" spc="-1">
              <a:solidFill>
                <a:srgbClr val="000000"/>
              </a:solidFill>
              <a:latin typeface="Calibri"/>
            </a:endParaRPr>
          </a:p>
        </p:txBody>
      </p:sp>
      <p:pic>
        <p:nvPicPr>
          <p:cNvPr id="276" name="Picture 11"/>
          <p:cNvPicPr/>
          <p:nvPr/>
        </p:nvPicPr>
        <p:blipFill>
          <a:blip r:embed="rId14"/>
          <a:stretch/>
        </p:blipFill>
        <p:spPr>
          <a:xfrm>
            <a:off x="542520" y="136800"/>
            <a:ext cx="2946960" cy="1230120"/>
          </a:xfrm>
          <a:prstGeom prst="rect">
            <a:avLst/>
          </a:prstGeom>
          <a:ln w="0">
            <a:noFill/>
          </a:ln>
        </p:spPr>
      </p:pic>
      <p:pic>
        <p:nvPicPr>
          <p:cNvPr id="277" name="Picture 12"/>
          <p:cNvPicPr/>
          <p:nvPr/>
        </p:nvPicPr>
        <p:blipFill>
          <a:blip r:embed="rId16"/>
          <a:stretch/>
        </p:blipFill>
        <p:spPr>
          <a:xfrm>
            <a:off x="837360" y="5254200"/>
            <a:ext cx="699840" cy="466200"/>
          </a:xfrm>
          <a:prstGeom prst="rect">
            <a:avLst/>
          </a:prstGeom>
          <a:ln w="0">
            <a:noFill/>
          </a:ln>
        </p:spPr>
      </p:pic>
      <p:pic>
        <p:nvPicPr>
          <p:cNvPr id="278" name="Picture 13"/>
          <p:cNvPicPr/>
          <p:nvPr/>
        </p:nvPicPr>
        <p:blipFill>
          <a:blip r:embed="rId17"/>
          <a:stretch/>
        </p:blipFill>
        <p:spPr>
          <a:xfrm>
            <a:off x="1786320" y="5064120"/>
            <a:ext cx="1426680" cy="6562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3" Type="http://schemas.openxmlformats.org/officeDocument/2006/relationships/hyperlink" Target="https://isdefe-es.sharefile.com/home/shared/foa27e25-a501-4d71-9a7d-cfa294380ec6" TargetMode="External"/><Relationship Id="rId2" Type="http://schemas.openxmlformats.org/officeDocument/2006/relationships/hyperlink" Target="https://isdefe-es.sharefile.com/home/shared/foed6900-366a-494f-b3c3-49e2bf52e49c" TargetMode="External"/><Relationship Id="rId1" Type="http://schemas.openxmlformats.org/officeDocument/2006/relationships/slideLayout" Target="../slideLayouts/slideLayout49.xml"/><Relationship Id="rId4" Type="http://schemas.openxmlformats.org/officeDocument/2006/relationships/hyperlink" Target="https://isdefe-es.sharefile.com/home/shared/fo3bee7d-6d54-44a9-aa23-a0c881deac1e"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USEPE-SesarJU/scenarios" TargetMode="External"/><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Title 1"/>
          <p:cNvSpPr txBox="1"/>
          <p:nvPr/>
        </p:nvSpPr>
        <p:spPr>
          <a:xfrm>
            <a:off x="839880" y="1801800"/>
            <a:ext cx="5807520" cy="1701000"/>
          </a:xfrm>
          <a:prstGeom prst="rect">
            <a:avLst/>
          </a:prstGeom>
          <a:noFill/>
          <a:ln w="0">
            <a:noFill/>
          </a:ln>
        </p:spPr>
        <p:txBody>
          <a:bodyPr anchor="b">
            <a:noAutofit/>
          </a:bodyPr>
          <a:lstStyle/>
          <a:p>
            <a:pPr>
              <a:lnSpc>
                <a:spcPct val="90000"/>
              </a:lnSpc>
            </a:pPr>
            <a:r>
              <a:rPr lang="de-DE" sz="4000" b="1" strike="noStrike" spc="-1">
                <a:solidFill>
                  <a:srgbClr val="FFFFFF"/>
                </a:solidFill>
                <a:latin typeface="Calibri"/>
              </a:rPr>
              <a:t>Setup for simulations</a:t>
            </a:r>
            <a:endParaRPr lang="en-US" sz="4000" b="0" strike="noStrike" spc="-1">
              <a:solidFill>
                <a:srgbClr val="000000"/>
              </a:solidFill>
              <a:latin typeface="Calibri"/>
            </a:endParaRPr>
          </a:p>
        </p:txBody>
      </p:sp>
      <p:sp>
        <p:nvSpPr>
          <p:cNvPr id="316" name="Subtitle 2"/>
          <p:cNvSpPr txBox="1"/>
          <p:nvPr/>
        </p:nvSpPr>
        <p:spPr>
          <a:xfrm>
            <a:off x="839880" y="3570120"/>
            <a:ext cx="5853240" cy="894960"/>
          </a:xfrm>
          <a:prstGeom prst="rect">
            <a:avLst/>
          </a:prstGeom>
          <a:noFill/>
          <a:ln w="0">
            <a:noFill/>
          </a:ln>
        </p:spPr>
        <p:txBody>
          <a:bodyPr lIns="90000" rIns="90000">
            <a:noAutofit/>
          </a:bodyPr>
          <a:lstStyle/>
          <a:p>
            <a:pPr>
              <a:lnSpc>
                <a:spcPct val="90000"/>
              </a:lnSpc>
              <a:spcBef>
                <a:spcPts val="1001"/>
              </a:spcBef>
              <a:tabLst>
                <a:tab pos="0" algn="l"/>
              </a:tabLst>
            </a:pPr>
            <a:r>
              <a:rPr lang="de-DE" sz="2400" b="1" strike="noStrike" spc="-1">
                <a:solidFill>
                  <a:srgbClr val="FCB544"/>
                </a:solidFill>
                <a:latin typeface="Calibri"/>
              </a:rPr>
              <a:t>2022-09-08</a:t>
            </a:r>
            <a:endParaRPr lang="nb-NO" sz="24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itle 2"/>
          <p:cNvSpPr txBox="1"/>
          <p:nvPr/>
        </p:nvSpPr>
        <p:spPr>
          <a:xfrm>
            <a:off x="6013440" y="375840"/>
            <a:ext cx="5340240" cy="590040"/>
          </a:xfrm>
          <a:prstGeom prst="rect">
            <a:avLst/>
          </a:prstGeom>
          <a:noFill/>
          <a:ln w="0">
            <a:noFill/>
          </a:ln>
        </p:spPr>
        <p:txBody>
          <a:bodyPr anchor="b">
            <a:noAutofit/>
          </a:bodyPr>
          <a:lstStyle/>
          <a:p>
            <a:pPr algn="r">
              <a:lnSpc>
                <a:spcPct val="90000"/>
              </a:lnSpc>
            </a:pPr>
            <a:r>
              <a:rPr lang="en-GB" sz="2400" b="0" strike="noStrike" spc="-1">
                <a:solidFill>
                  <a:srgbClr val="13A8A6"/>
                </a:solidFill>
                <a:latin typeface="Calibri"/>
              </a:rPr>
              <a:t>Use case simulation workflow</a:t>
            </a:r>
            <a:endParaRPr lang="en-US" sz="2400" b="0" strike="noStrike" spc="-1">
              <a:solidFill>
                <a:srgbClr val="000000"/>
              </a:solidFill>
              <a:latin typeface="Calibri"/>
            </a:endParaRPr>
          </a:p>
        </p:txBody>
      </p:sp>
      <p:sp>
        <p:nvSpPr>
          <p:cNvPr id="318" name="Rectangle 11"/>
          <p:cNvSpPr/>
          <p:nvPr/>
        </p:nvSpPr>
        <p:spPr>
          <a:xfrm>
            <a:off x="845280" y="1521000"/>
            <a:ext cx="10508040" cy="323640"/>
          </a:xfrm>
          <a:prstGeom prst="rect">
            <a:avLst/>
          </a:prstGeom>
          <a:solidFill>
            <a:srgbClr val="3B9B8A"/>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GB" sz="1800" b="0" strike="noStrike" spc="-1">
                <a:solidFill>
                  <a:srgbClr val="FFFFFF"/>
                </a:solidFill>
                <a:latin typeface="Calibri"/>
              </a:rPr>
              <a:t>Steps</a:t>
            </a:r>
            <a:endParaRPr lang="nb-NO" sz="1800" b="0" strike="noStrike" spc="-1">
              <a:latin typeface="Arial"/>
            </a:endParaRPr>
          </a:p>
        </p:txBody>
      </p:sp>
      <p:sp>
        <p:nvSpPr>
          <p:cNvPr id="319" name="Rectangle 12"/>
          <p:cNvSpPr/>
          <p:nvPr/>
        </p:nvSpPr>
        <p:spPr>
          <a:xfrm>
            <a:off x="841680" y="1886400"/>
            <a:ext cx="10318320" cy="4413600"/>
          </a:xfrm>
          <a:prstGeom prst="rect">
            <a:avLst/>
          </a:prstGeom>
          <a:solidFill>
            <a:srgbClr val="FFFFFF"/>
          </a:solidFill>
          <a:ln w="12700">
            <a:solidFill>
              <a:srgbClr val="3B9B8A"/>
            </a:solidFill>
            <a:miter/>
          </a:ln>
        </p:spPr>
        <p:style>
          <a:lnRef idx="0">
            <a:scrgbClr r="0" g="0" b="0"/>
          </a:lnRef>
          <a:fillRef idx="0">
            <a:scrgbClr r="0" g="0" b="0"/>
          </a:fillRef>
          <a:effectRef idx="0">
            <a:scrgbClr r="0" g="0" b="0"/>
          </a:effectRef>
          <a:fontRef idx="minor"/>
        </p:style>
        <p:txBody>
          <a:bodyPr anchor="ctr">
            <a:noAutofit/>
          </a:bodyPr>
          <a:lstStyle/>
          <a:p>
            <a:pPr marL="343080" indent="-342720">
              <a:lnSpc>
                <a:spcPct val="100000"/>
              </a:lnSpc>
              <a:spcBef>
                <a:spcPts val="601"/>
              </a:spcBef>
              <a:buClr>
                <a:srgbClr val="222222"/>
              </a:buClr>
              <a:buFont typeface="Calibri Light"/>
              <a:buAutoNum type="arabicPeriod"/>
            </a:pPr>
            <a:r>
              <a:rPr lang="en-US" sz="1800" b="0" strike="noStrike" spc="-1">
                <a:solidFill>
                  <a:srgbClr val="222222"/>
                </a:solidFill>
                <a:latin typeface="Arial"/>
              </a:rPr>
              <a:t>Download wind data, city data and separation lookup tables</a:t>
            </a:r>
            <a:endParaRPr lang="nb-NO" sz="1800" b="0" strike="noStrike" spc="-1">
              <a:latin typeface="Arial"/>
            </a:endParaRPr>
          </a:p>
          <a:p>
            <a:pPr marL="343080" indent="-342720">
              <a:lnSpc>
                <a:spcPct val="100000"/>
              </a:lnSpc>
              <a:spcBef>
                <a:spcPts val="601"/>
              </a:spcBef>
              <a:buClr>
                <a:srgbClr val="222222"/>
              </a:buClr>
              <a:buFont typeface="Calibri Light"/>
              <a:buAutoNum type="arabicPeriod"/>
            </a:pPr>
            <a:r>
              <a:rPr lang="en-US" sz="1800" b="0" strike="noStrike" spc="-1">
                <a:solidFill>
                  <a:srgbClr val="222222"/>
                </a:solidFill>
                <a:latin typeface="Arial"/>
              </a:rPr>
              <a:t>Create city graph</a:t>
            </a:r>
            <a:endParaRPr lang="nb-NO" sz="1800" b="0" strike="noStrike" spc="-1">
              <a:latin typeface="Arial"/>
            </a:endParaRPr>
          </a:p>
          <a:p>
            <a:pPr marL="343080" indent="-342720">
              <a:lnSpc>
                <a:spcPct val="100000"/>
              </a:lnSpc>
              <a:spcBef>
                <a:spcPts val="601"/>
              </a:spcBef>
              <a:buClr>
                <a:srgbClr val="222222"/>
              </a:buClr>
              <a:buFont typeface="Calibri Light"/>
              <a:buAutoNum type="arabicPeriod"/>
            </a:pPr>
            <a:r>
              <a:rPr lang="en-US" sz="1800" b="0" strike="noStrike" spc="-1">
                <a:solidFill>
                  <a:srgbClr val="222222"/>
                </a:solidFill>
                <a:latin typeface="Arial"/>
              </a:rPr>
              <a:t>Create flight plan CSV (only for delivery and background)</a:t>
            </a:r>
            <a:endParaRPr lang="nb-NO" sz="1800" b="0" strike="noStrike" spc="-1">
              <a:latin typeface="Arial"/>
            </a:endParaRPr>
          </a:p>
          <a:p>
            <a:pPr marL="343080" indent="-342720">
              <a:lnSpc>
                <a:spcPct val="100000"/>
              </a:lnSpc>
              <a:spcBef>
                <a:spcPts val="601"/>
              </a:spcBef>
              <a:buClr>
                <a:srgbClr val="222222"/>
              </a:buClr>
              <a:buFont typeface="Calibri Light"/>
              <a:buAutoNum type="arabicPeriod"/>
            </a:pPr>
            <a:r>
              <a:rPr lang="en-US" sz="1800" b="0" strike="noStrike" spc="-1">
                <a:solidFill>
                  <a:srgbClr val="222222"/>
                </a:solidFill>
                <a:latin typeface="Arial"/>
              </a:rPr>
              <a:t>Preprocess wind scenario</a:t>
            </a:r>
            <a:endParaRPr lang="nb-NO" sz="1800" b="0" strike="noStrike" spc="-1">
              <a:latin typeface="Arial"/>
            </a:endParaRPr>
          </a:p>
          <a:p>
            <a:pPr marL="343080" indent="-342720">
              <a:lnSpc>
                <a:spcPct val="100000"/>
              </a:lnSpc>
              <a:spcBef>
                <a:spcPts val="601"/>
              </a:spcBef>
              <a:buClr>
                <a:srgbClr val="222222"/>
              </a:buClr>
              <a:buFont typeface="Calibri Light"/>
              <a:buAutoNum type="arabicPeriod"/>
            </a:pPr>
            <a:r>
              <a:rPr lang="en-US" sz="1800" b="0" strike="noStrike" spc="-1">
                <a:solidFill>
                  <a:srgbClr val="222222"/>
                </a:solidFill>
                <a:latin typeface="Arial"/>
              </a:rPr>
              <a:t>Fill out configuration file</a:t>
            </a:r>
            <a:endParaRPr lang="nb-NO" sz="1800" b="0" strike="noStrike" spc="-1">
              <a:latin typeface="Arial"/>
            </a:endParaRPr>
          </a:p>
          <a:p>
            <a:pPr marL="800280" lvl="1" indent="-342720">
              <a:lnSpc>
                <a:spcPct val="100000"/>
              </a:lnSpc>
              <a:spcBef>
                <a:spcPts val="601"/>
              </a:spcBef>
              <a:buClr>
                <a:srgbClr val="222222"/>
              </a:buClr>
              <a:buFont typeface="Calibri Light"/>
              <a:buAutoNum type="arabicPeriod"/>
            </a:pPr>
            <a:r>
              <a:rPr lang="en-US" sz="1800" b="0" strike="noStrike" spc="-1">
                <a:solidFill>
                  <a:srgbClr val="222222"/>
                </a:solidFill>
                <a:latin typeface="Arial"/>
              </a:rPr>
              <a:t>Select path to city graph created</a:t>
            </a:r>
            <a:endParaRPr lang="nb-NO" sz="1800" b="0" strike="noStrike" spc="-1">
              <a:latin typeface="Arial"/>
            </a:endParaRPr>
          </a:p>
          <a:p>
            <a:pPr marL="800280" lvl="1" indent="-342720">
              <a:lnSpc>
                <a:spcPct val="100000"/>
              </a:lnSpc>
              <a:spcBef>
                <a:spcPts val="601"/>
              </a:spcBef>
              <a:buClr>
                <a:srgbClr val="222222"/>
              </a:buClr>
              <a:buFont typeface="Calibri Light"/>
              <a:buAutoNum type="arabicPeriod"/>
            </a:pPr>
            <a:r>
              <a:rPr lang="en-US" sz="1800" b="0" strike="noStrike" spc="-1">
                <a:solidFill>
                  <a:srgbClr val="222222"/>
                </a:solidFill>
                <a:latin typeface="Arial"/>
              </a:rPr>
              <a:t>Select path to CSV file containing flight plans</a:t>
            </a:r>
            <a:endParaRPr lang="nb-NO" sz="1800" b="0" strike="noStrike" spc="-1">
              <a:latin typeface="Arial"/>
            </a:endParaRPr>
          </a:p>
          <a:p>
            <a:pPr marL="800280" lvl="1" indent="-342720">
              <a:lnSpc>
                <a:spcPct val="100000"/>
              </a:lnSpc>
              <a:spcBef>
                <a:spcPts val="601"/>
              </a:spcBef>
              <a:buClr>
                <a:srgbClr val="222222"/>
              </a:buClr>
              <a:buFont typeface="Calibri Light"/>
              <a:buAutoNum type="arabicPeriod"/>
            </a:pPr>
            <a:r>
              <a:rPr lang="en-US" sz="1800" b="0" strike="noStrike" spc="-1">
                <a:solidFill>
                  <a:srgbClr val="222222"/>
                </a:solidFill>
                <a:latin typeface="Arial"/>
              </a:rPr>
              <a:t>Select paths to surveillance and emergency drones pre-defined scenarios (Indra)</a:t>
            </a:r>
            <a:endParaRPr lang="nb-NO" sz="1800" b="0" strike="noStrike" spc="-1">
              <a:latin typeface="Arial"/>
            </a:endParaRPr>
          </a:p>
          <a:p>
            <a:pPr marL="800280" lvl="1" indent="-342720">
              <a:lnSpc>
                <a:spcPct val="100000"/>
              </a:lnSpc>
              <a:spcBef>
                <a:spcPts val="601"/>
              </a:spcBef>
              <a:buClr>
                <a:srgbClr val="222222"/>
              </a:buClr>
              <a:buFont typeface="Calibri Light"/>
              <a:buAutoNum type="arabicPeriod"/>
            </a:pPr>
            <a:r>
              <a:rPr lang="en-US" sz="1800" b="0" strike="noStrike" spc="-1">
                <a:solidFill>
                  <a:srgbClr val="222222"/>
                </a:solidFill>
                <a:latin typeface="Arial"/>
              </a:rPr>
              <a:t>Select paths to lookup tables and wind data</a:t>
            </a:r>
            <a:endParaRPr lang="nb-NO" sz="1800" b="0" strike="noStrike" spc="-1">
              <a:latin typeface="Arial"/>
            </a:endParaRPr>
          </a:p>
          <a:p>
            <a:pPr marL="343080" indent="-342720">
              <a:lnSpc>
                <a:spcPct val="100000"/>
              </a:lnSpc>
              <a:spcBef>
                <a:spcPts val="601"/>
              </a:spcBef>
              <a:buClr>
                <a:srgbClr val="222222"/>
              </a:buClr>
              <a:buFont typeface="Calibri Light"/>
              <a:buAutoNum type="arabicPeriod"/>
            </a:pPr>
            <a:r>
              <a:rPr lang="en-US" sz="1800" b="0" strike="noStrike" spc="-1">
                <a:solidFill>
                  <a:srgbClr val="222222"/>
                </a:solidFill>
                <a:latin typeface="Arial"/>
              </a:rPr>
              <a:t>Run USEPE plugin in BlueSky</a:t>
            </a:r>
            <a:endParaRPr lang="nb-NO" sz="1800" b="0" strike="noStrike" spc="-1">
              <a:latin typeface="Arial"/>
            </a:endParaRPr>
          </a:p>
          <a:p>
            <a:pPr marL="343080" indent="-342720">
              <a:lnSpc>
                <a:spcPct val="100000"/>
              </a:lnSpc>
              <a:spcBef>
                <a:spcPts val="601"/>
              </a:spcBef>
              <a:buClr>
                <a:srgbClr val="222222"/>
              </a:buClr>
              <a:buFont typeface="Calibri Light"/>
              <a:buAutoNum type="arabicPeriod"/>
            </a:pPr>
            <a:r>
              <a:rPr lang="en-US" sz="1800" b="0" strike="noStrike" spc="-1">
                <a:solidFill>
                  <a:srgbClr val="222222"/>
                </a:solidFill>
                <a:latin typeface="Arial"/>
              </a:rPr>
              <a:t>Post-process raw results obtained (USEPE logger, statelog)</a:t>
            </a:r>
            <a:endParaRPr lang="nb-NO"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Title 2_0"/>
          <p:cNvSpPr txBox="1"/>
          <p:nvPr/>
        </p:nvSpPr>
        <p:spPr>
          <a:xfrm>
            <a:off x="6013440" y="375840"/>
            <a:ext cx="5340240" cy="590040"/>
          </a:xfrm>
          <a:prstGeom prst="rect">
            <a:avLst/>
          </a:prstGeom>
          <a:noFill/>
          <a:ln w="0">
            <a:noFill/>
          </a:ln>
        </p:spPr>
        <p:txBody>
          <a:bodyPr anchor="b">
            <a:noAutofit/>
          </a:bodyPr>
          <a:lstStyle/>
          <a:p>
            <a:pPr algn="r">
              <a:lnSpc>
                <a:spcPct val="90000"/>
              </a:lnSpc>
            </a:pPr>
            <a:r>
              <a:rPr lang="en-GB" sz="2400" b="0" strike="noStrike" spc="-1">
                <a:solidFill>
                  <a:srgbClr val="13A8A6"/>
                </a:solidFill>
                <a:latin typeface="Calibri"/>
              </a:rPr>
              <a:t>Use case simulation workflow</a:t>
            </a:r>
            <a:endParaRPr lang="en-US" sz="2400" b="0" strike="noStrike" spc="-1">
              <a:solidFill>
                <a:srgbClr val="000000"/>
              </a:solidFill>
              <a:latin typeface="Calibri"/>
            </a:endParaRPr>
          </a:p>
        </p:txBody>
      </p:sp>
      <p:sp>
        <p:nvSpPr>
          <p:cNvPr id="321" name="Rectangle 11_0"/>
          <p:cNvSpPr/>
          <p:nvPr/>
        </p:nvSpPr>
        <p:spPr>
          <a:xfrm>
            <a:off x="845280" y="1521000"/>
            <a:ext cx="10508040" cy="323640"/>
          </a:xfrm>
          <a:prstGeom prst="rect">
            <a:avLst/>
          </a:prstGeom>
          <a:solidFill>
            <a:srgbClr val="3B9B8A"/>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GB" sz="1800" b="0" strike="noStrike" spc="-1">
                <a:solidFill>
                  <a:srgbClr val="FFFFFF"/>
                </a:solidFill>
                <a:latin typeface="Calibri"/>
              </a:rPr>
              <a:t>Data to download</a:t>
            </a:r>
            <a:endParaRPr lang="nb-NO" sz="1800" b="0" strike="noStrike" spc="-1">
              <a:latin typeface="Arial"/>
            </a:endParaRPr>
          </a:p>
        </p:txBody>
      </p:sp>
      <p:sp>
        <p:nvSpPr>
          <p:cNvPr id="322" name="Rectangle 12_0"/>
          <p:cNvSpPr/>
          <p:nvPr/>
        </p:nvSpPr>
        <p:spPr>
          <a:xfrm>
            <a:off x="841680" y="1886400"/>
            <a:ext cx="10508040" cy="3450240"/>
          </a:xfrm>
          <a:prstGeom prst="rect">
            <a:avLst/>
          </a:prstGeom>
          <a:solidFill>
            <a:srgbClr val="FFFFFF"/>
          </a:solidFill>
          <a:ln w="12700">
            <a:solidFill>
              <a:srgbClr val="3B9B8A"/>
            </a:solidFill>
            <a:miter/>
          </a:ln>
        </p:spPr>
        <p:style>
          <a:lnRef idx="0">
            <a:scrgbClr r="0" g="0" b="0"/>
          </a:lnRef>
          <a:fillRef idx="0">
            <a:scrgbClr r="0" g="0" b="0"/>
          </a:fillRef>
          <a:effectRef idx="0">
            <a:scrgbClr r="0" g="0" b="0"/>
          </a:effectRef>
          <a:fontRef idx="minor"/>
        </p:style>
        <p:txBody>
          <a:bodyPr anchor="ctr">
            <a:noAutofit/>
          </a:bodyPr>
          <a:lstStyle/>
          <a:p>
            <a:pPr>
              <a:lnSpc>
                <a:spcPct val="100000"/>
              </a:lnSpc>
              <a:spcBef>
                <a:spcPts val="601"/>
              </a:spcBef>
            </a:pPr>
            <a:r>
              <a:rPr lang="en-US" sz="1800" b="0" strike="noStrike" spc="-1">
                <a:solidFill>
                  <a:srgbClr val="222222"/>
                </a:solidFill>
                <a:latin typeface="Arial"/>
              </a:rPr>
              <a:t>These data are too large to check into Github, so they are stored on ISDEFE’s Sharefile.</a:t>
            </a:r>
            <a:endParaRPr lang="nb-NO" sz="1800" b="0" strike="noStrike" spc="-1">
              <a:latin typeface="Arial"/>
            </a:endParaRPr>
          </a:p>
          <a:p>
            <a:pPr>
              <a:lnSpc>
                <a:spcPct val="100000"/>
              </a:lnSpc>
              <a:spcBef>
                <a:spcPts val="601"/>
              </a:spcBef>
            </a:pPr>
            <a:endParaRPr lang="nb-NO" sz="1800" b="0" strike="noStrike" spc="-1">
              <a:latin typeface="Arial"/>
            </a:endParaRPr>
          </a:p>
          <a:p>
            <a:pPr>
              <a:lnSpc>
                <a:spcPct val="100000"/>
              </a:lnSpc>
              <a:spcBef>
                <a:spcPts val="601"/>
              </a:spcBef>
            </a:pPr>
            <a:r>
              <a:rPr lang="en-US" sz="1800" b="0" strike="noStrike" spc="-1">
                <a:solidFill>
                  <a:srgbClr val="222222"/>
                </a:solidFill>
                <a:latin typeface="Arial"/>
              </a:rPr>
              <a:t>1. Download city data from Sharefile: </a:t>
            </a:r>
            <a:r>
              <a:rPr lang="en-US" sz="1800" b="0" strike="noStrike" spc="-1">
                <a:solidFill>
                  <a:srgbClr val="222222"/>
                </a:solidFill>
                <a:latin typeface="Arial"/>
                <a:hlinkClick r:id="rId2"/>
              </a:rPr>
              <a:t>WP 4 &gt; T 4.1 &gt; 03 Building data &gt; Hannover &gt; CityGML_LoD1</a:t>
            </a:r>
            <a:r>
              <a:rPr lang="en-US" sz="1800" b="0" strike="noStrike" spc="-1">
                <a:solidFill>
                  <a:srgbClr val="222222"/>
                </a:solidFill>
                <a:latin typeface="Arial"/>
              </a:rPr>
              <a:t> and place it for example in "/home/oda/ws/building_data"</a:t>
            </a:r>
            <a:endParaRPr lang="nb-NO" sz="1800" b="0" strike="noStrike" spc="-1">
              <a:latin typeface="Arial"/>
            </a:endParaRPr>
          </a:p>
          <a:p>
            <a:pPr>
              <a:lnSpc>
                <a:spcPct val="100000"/>
              </a:lnSpc>
              <a:spcBef>
                <a:spcPts val="601"/>
              </a:spcBef>
            </a:pPr>
            <a:r>
              <a:rPr lang="en-US" sz="1800" b="0" strike="noStrike" spc="-1">
                <a:solidFill>
                  <a:srgbClr val="222222"/>
                </a:solidFill>
                <a:latin typeface="Arial"/>
              </a:rPr>
              <a:t>2. Download wind data from Sharefile: </a:t>
            </a:r>
            <a:r>
              <a:rPr lang="en-US" sz="1800" b="0" strike="noStrike" spc="-1">
                <a:solidFill>
                  <a:srgbClr val="222222"/>
                </a:solidFill>
                <a:latin typeface="Arial"/>
                <a:hlinkClick r:id="rId3"/>
              </a:rPr>
              <a:t>WP 4 &gt; T 4.1 &gt; 00 Wind field &gt; scenario_3</a:t>
            </a:r>
            <a:r>
              <a:rPr lang="en-US" sz="1800" b="0" strike="noStrike" spc="-1">
                <a:solidFill>
                  <a:srgbClr val="222222"/>
                </a:solidFill>
                <a:latin typeface="Arial"/>
              </a:rPr>
              <a:t> and place the files in bluesky/usepe/segmentation_service/data/wind/exercise_3</a:t>
            </a:r>
            <a:endParaRPr lang="nb-NO" sz="1800" b="0" strike="noStrike" spc="-1">
              <a:latin typeface="Arial"/>
            </a:endParaRPr>
          </a:p>
          <a:p>
            <a:pPr>
              <a:lnSpc>
                <a:spcPct val="100000"/>
              </a:lnSpc>
              <a:spcBef>
                <a:spcPts val="601"/>
              </a:spcBef>
            </a:pPr>
            <a:r>
              <a:rPr lang="en-US" sz="1800" b="0" strike="noStrike" spc="-1">
                <a:solidFill>
                  <a:srgbClr val="222222"/>
                </a:solidFill>
                <a:latin typeface="Arial"/>
              </a:rPr>
              <a:t>3. Download separation lookup tables from Sharefile: </a:t>
            </a:r>
            <a:r>
              <a:rPr lang="en-US" sz="1800" b="0" strike="noStrike" spc="-1">
                <a:solidFill>
                  <a:srgbClr val="222222"/>
                </a:solidFill>
                <a:latin typeface="Arial"/>
                <a:hlinkClick r:id="rId4"/>
              </a:rPr>
              <a:t>WP 4 &gt; T 4.1 &gt; 04 Separation volumes</a:t>
            </a:r>
            <a:r>
              <a:rPr lang="en-US" sz="1800" b="0" strike="noStrike" spc="-1">
                <a:solidFill>
                  <a:srgbClr val="222222"/>
                </a:solidFill>
                <a:latin typeface="Arial"/>
              </a:rPr>
              <a:t> and place the files in scenarios/exercise_3/data/lookup_tables</a:t>
            </a:r>
            <a:endParaRPr lang="nb-NO" sz="1800" b="0" strike="noStrike" spc="-1">
              <a:latin typeface="Arial"/>
            </a:endParaRPr>
          </a:p>
          <a:p>
            <a:pPr>
              <a:lnSpc>
                <a:spcPct val="100000"/>
              </a:lnSpc>
              <a:spcBef>
                <a:spcPts val="601"/>
              </a:spcBef>
            </a:pPr>
            <a:endParaRPr lang="nb-NO" sz="1800" b="0" strike="noStrike" spc="-1">
              <a:latin typeface="Arial"/>
            </a:endParaRPr>
          </a:p>
          <a:p>
            <a:pPr>
              <a:lnSpc>
                <a:spcPct val="100000"/>
              </a:lnSpc>
              <a:spcBef>
                <a:spcPts val="601"/>
              </a:spcBef>
            </a:pPr>
            <a:r>
              <a:rPr lang="en-US" sz="1800" b="0" strike="noStrike" spc="-1">
                <a:solidFill>
                  <a:srgbClr val="222222"/>
                </a:solidFill>
                <a:latin typeface="Arial"/>
              </a:rPr>
              <a:t>(Replace «3» with the number of your exercise)</a:t>
            </a:r>
            <a:endParaRPr lang="nb-NO" sz="1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Title 2"/>
          <p:cNvSpPr txBox="1"/>
          <p:nvPr/>
        </p:nvSpPr>
        <p:spPr>
          <a:xfrm>
            <a:off x="6013440" y="375840"/>
            <a:ext cx="5340240" cy="590040"/>
          </a:xfrm>
          <a:prstGeom prst="rect">
            <a:avLst/>
          </a:prstGeom>
          <a:noFill/>
          <a:ln w="0">
            <a:noFill/>
          </a:ln>
        </p:spPr>
        <p:txBody>
          <a:bodyPr anchor="b">
            <a:noAutofit/>
          </a:bodyPr>
          <a:lstStyle/>
          <a:p>
            <a:pPr algn="r">
              <a:lnSpc>
                <a:spcPct val="90000"/>
              </a:lnSpc>
            </a:pPr>
            <a:r>
              <a:rPr lang="en-GB" sz="2400" b="0" strike="noStrike" spc="-1">
                <a:solidFill>
                  <a:srgbClr val="13A8A6"/>
                </a:solidFill>
                <a:latin typeface="Calibri"/>
              </a:rPr>
              <a:t>Create city graph</a:t>
            </a:r>
            <a:endParaRPr lang="en-US" sz="2400" b="0" strike="noStrike" spc="-1">
              <a:solidFill>
                <a:srgbClr val="000000"/>
              </a:solidFill>
              <a:latin typeface="Calibri"/>
            </a:endParaRPr>
          </a:p>
        </p:txBody>
      </p:sp>
      <p:sp>
        <p:nvSpPr>
          <p:cNvPr id="324" name="Rectangle 7"/>
          <p:cNvSpPr/>
          <p:nvPr/>
        </p:nvSpPr>
        <p:spPr>
          <a:xfrm>
            <a:off x="845280" y="1521000"/>
            <a:ext cx="10508040" cy="323640"/>
          </a:xfrm>
          <a:prstGeom prst="rect">
            <a:avLst/>
          </a:prstGeom>
          <a:solidFill>
            <a:srgbClr val="3B9B8A"/>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GB" sz="1800" b="0" strike="noStrike" spc="-1">
                <a:solidFill>
                  <a:srgbClr val="FFFFFF"/>
                </a:solidFill>
                <a:latin typeface="Calibri"/>
              </a:rPr>
              <a:t>Create graph</a:t>
            </a:r>
            <a:endParaRPr lang="nb-NO" sz="1800" b="0" strike="noStrike" spc="-1">
              <a:latin typeface="Arial"/>
            </a:endParaRPr>
          </a:p>
        </p:txBody>
      </p:sp>
      <p:sp>
        <p:nvSpPr>
          <p:cNvPr id="325" name="Rectangle 8"/>
          <p:cNvSpPr/>
          <p:nvPr/>
        </p:nvSpPr>
        <p:spPr>
          <a:xfrm>
            <a:off x="841680" y="1886400"/>
            <a:ext cx="10508040" cy="4349520"/>
          </a:xfrm>
          <a:prstGeom prst="rect">
            <a:avLst/>
          </a:prstGeom>
          <a:solidFill>
            <a:srgbClr val="FFFFFF"/>
          </a:solidFill>
          <a:ln w="12700">
            <a:solidFill>
              <a:srgbClr val="3B9B8A"/>
            </a:solidFill>
            <a:miter/>
          </a:ln>
        </p:spPr>
        <p:style>
          <a:lnRef idx="0">
            <a:scrgbClr r="0" g="0" b="0"/>
          </a:lnRef>
          <a:fillRef idx="0">
            <a:scrgbClr r="0" g="0" b="0"/>
          </a:fillRef>
          <a:effectRef idx="0">
            <a:scrgbClr r="0" g="0" b="0"/>
          </a:effectRef>
          <a:fontRef idx="minor"/>
        </p:style>
        <p:txBody>
          <a:bodyPr anchor="ctr">
            <a:noAutofit/>
          </a:bodyPr>
          <a:lstStyle/>
          <a:p>
            <a:pPr marL="343080" indent="-342720">
              <a:lnSpc>
                <a:spcPct val="100000"/>
              </a:lnSpc>
              <a:spcBef>
                <a:spcPts val="601"/>
              </a:spcBef>
              <a:buClr>
                <a:srgbClr val="222222"/>
              </a:buClr>
              <a:buFont typeface="Calibri Light"/>
              <a:buAutoNum type="arabicPeriod"/>
            </a:pPr>
            <a:r>
              <a:rPr lang="en-US" sz="1800" b="0" strike="noStrike" spc="-1">
                <a:solidFill>
                  <a:srgbClr val="222222"/>
                </a:solidFill>
                <a:latin typeface="Arial"/>
              </a:rPr>
              <a:t>Define in </a:t>
            </a:r>
            <a:r>
              <a:rPr lang="en-US" sz="1800" b="1" strike="noStrike" spc="-1">
                <a:solidFill>
                  <a:srgbClr val="000000"/>
                </a:solidFill>
                <a:latin typeface="Arial"/>
              </a:rPr>
              <a:t>your configuration file (.cfg) </a:t>
            </a:r>
            <a:r>
              <a:rPr lang="en-US" sz="1800" b="0" strike="noStrike" spc="-1">
                <a:solidFill>
                  <a:srgbClr val="000000"/>
                </a:solidFill>
                <a:latin typeface="Arial"/>
              </a:rPr>
              <a:t>the parameters required for the solution scenario: </a:t>
            </a:r>
            <a:endParaRPr lang="nb-NO" sz="1800" b="0" strike="noStrike" spc="-1">
              <a:latin typeface="Arial"/>
            </a:endParaRPr>
          </a:p>
          <a:p>
            <a:pPr marL="800280" lvl="1" indent="-342720">
              <a:lnSpc>
                <a:spcPct val="100000"/>
              </a:lnSpc>
              <a:spcBef>
                <a:spcPts val="601"/>
              </a:spcBef>
              <a:buClr>
                <a:srgbClr val="000000"/>
              </a:buClr>
              <a:buFont typeface="Arial"/>
              <a:buChar char="•"/>
            </a:pPr>
            <a:r>
              <a:rPr lang="en-US" sz="1800" b="0" strike="noStrike" spc="-1">
                <a:solidFill>
                  <a:srgbClr val="000000"/>
                </a:solidFill>
                <a:latin typeface="Arial"/>
              </a:rPr>
              <a:t>Define city latitude and longitude of the region of interest (in both [City] and [BuildingData] sections)</a:t>
            </a:r>
            <a:endParaRPr lang="nb-NO" sz="1800" b="0" strike="noStrike" spc="-1">
              <a:latin typeface="Arial"/>
            </a:endParaRPr>
          </a:p>
          <a:p>
            <a:pPr marL="800280" lvl="1" indent="-342720">
              <a:lnSpc>
                <a:spcPct val="100000"/>
              </a:lnSpc>
              <a:spcBef>
                <a:spcPts val="601"/>
              </a:spcBef>
              <a:buClr>
                <a:srgbClr val="000000"/>
              </a:buClr>
              <a:buFont typeface="Arial"/>
              <a:buChar char="•"/>
            </a:pPr>
            <a:r>
              <a:rPr lang="en-US" sz="1800" b="0" strike="noStrike" spc="-1">
                <a:solidFill>
                  <a:srgbClr val="000000"/>
                </a:solidFill>
                <a:latin typeface="Arial"/>
              </a:rPr>
              <a:t>Define number of layers of the graph and spacing between them (remember discussion VLL)</a:t>
            </a:r>
            <a:endParaRPr lang="nb-NO" sz="1800" b="0" strike="noStrike" spc="-1">
              <a:latin typeface="Arial"/>
            </a:endParaRPr>
          </a:p>
          <a:p>
            <a:pPr marL="800280" lvl="1" indent="-342720">
              <a:lnSpc>
                <a:spcPct val="100000"/>
              </a:lnSpc>
              <a:spcBef>
                <a:spcPts val="601"/>
              </a:spcBef>
              <a:buClr>
                <a:srgbClr val="000000"/>
              </a:buClr>
              <a:buFont typeface="Arial"/>
              <a:buChar char="•"/>
            </a:pPr>
            <a:r>
              <a:rPr lang="en-US" sz="1800" b="0" strike="noStrike" spc="-1">
                <a:solidFill>
                  <a:srgbClr val="000000"/>
                </a:solidFill>
                <a:latin typeface="Arial"/>
              </a:rPr>
              <a:t>Select import = False in [City] section</a:t>
            </a:r>
            <a:endParaRPr lang="nb-NO" sz="1800" b="0" strike="noStrike" spc="-1">
              <a:latin typeface="Arial"/>
            </a:endParaRPr>
          </a:p>
          <a:p>
            <a:pPr marL="800280" lvl="1" indent="-342720">
              <a:lnSpc>
                <a:spcPct val="100000"/>
              </a:lnSpc>
              <a:spcBef>
                <a:spcPts val="601"/>
              </a:spcBef>
              <a:buClr>
                <a:srgbClr val="000000"/>
              </a:buClr>
              <a:buFont typeface="Arial"/>
              <a:buChar char="•"/>
            </a:pPr>
            <a:r>
              <a:rPr lang="en-US" sz="1800" b="0" strike="noStrike" spc="-1">
                <a:solidFill>
                  <a:srgbClr val="000000"/>
                </a:solidFill>
                <a:latin typeface="Arial"/>
              </a:rPr>
              <a:t>Include the corridor numbers (1, 2, 3, 4) to include them in the graph</a:t>
            </a:r>
            <a:endParaRPr lang="nb-NO" sz="1800" b="0" strike="noStrike" spc="-1">
              <a:latin typeface="Arial"/>
            </a:endParaRPr>
          </a:p>
          <a:p>
            <a:pPr marL="800280" lvl="1" indent="-342720">
              <a:lnSpc>
                <a:spcPct val="100000"/>
              </a:lnSpc>
              <a:spcBef>
                <a:spcPts val="601"/>
              </a:spcBef>
              <a:buClr>
                <a:srgbClr val="000000"/>
              </a:buClr>
              <a:buFont typeface="Arial"/>
              <a:buChar char="•"/>
            </a:pPr>
            <a:r>
              <a:rPr lang="en-US" sz="1800" b="0" strike="noStrike" spc="-1">
                <a:solidFill>
                  <a:srgbClr val="000000"/>
                </a:solidFill>
                <a:latin typeface="Arial"/>
              </a:rPr>
              <a:t>Select altitude of the first corridor and distance with the second</a:t>
            </a:r>
            <a:endParaRPr lang="nb-NO" sz="1800" b="0" strike="noStrike" spc="-1">
              <a:latin typeface="Arial"/>
            </a:endParaRPr>
          </a:p>
          <a:p>
            <a:pPr marL="800280" lvl="1" indent="-342720">
              <a:lnSpc>
                <a:spcPct val="100000"/>
              </a:lnSpc>
              <a:spcBef>
                <a:spcPts val="601"/>
              </a:spcBef>
              <a:buClr>
                <a:srgbClr val="000000"/>
              </a:buClr>
              <a:buFont typeface="Arial"/>
              <a:buChar char="•"/>
            </a:pPr>
            <a:r>
              <a:rPr lang="en-US" sz="1800" b="0" strike="noStrike" spc="-1">
                <a:solidFill>
                  <a:srgbClr val="000000"/>
                </a:solidFill>
                <a:latin typeface="Arial"/>
              </a:rPr>
              <a:t>Select path to the building data (directory_hannover)</a:t>
            </a:r>
            <a:endParaRPr lang="nb-NO" sz="1800" b="0" strike="noStrike" spc="-1">
              <a:latin typeface="Arial"/>
            </a:endParaRPr>
          </a:p>
          <a:p>
            <a:pPr marL="800280" lvl="1" indent="-342720">
              <a:lnSpc>
                <a:spcPct val="100000"/>
              </a:lnSpc>
              <a:spcBef>
                <a:spcPts val="601"/>
              </a:spcBef>
              <a:buClr>
                <a:srgbClr val="000000"/>
              </a:buClr>
              <a:buFont typeface="Arial"/>
              <a:buChar char="•"/>
            </a:pPr>
            <a:r>
              <a:rPr lang="en-US" sz="1800" b="0" strike="noStrike" spc="-1">
                <a:solidFill>
                  <a:srgbClr val="000000"/>
                </a:solidFill>
                <a:latin typeface="Arial"/>
              </a:rPr>
              <a:t>Select name and location of the graph generated (graph_path in [Outputs]) </a:t>
            </a:r>
            <a:endParaRPr lang="nb-NO" sz="1800" b="0" strike="noStrike" spc="-1">
              <a:latin typeface="Arial"/>
            </a:endParaRPr>
          </a:p>
          <a:p>
            <a:pPr marL="343080" indent="-342720">
              <a:lnSpc>
                <a:spcPct val="100000"/>
              </a:lnSpc>
              <a:spcBef>
                <a:spcPts val="601"/>
              </a:spcBef>
              <a:buClr>
                <a:srgbClr val="000000"/>
              </a:buClr>
              <a:buFont typeface="Calibri Light"/>
              <a:buAutoNum type="arabicPeriod"/>
            </a:pPr>
            <a:r>
              <a:rPr lang="en-US" sz="1800" b="0" strike="noStrike" spc="-1">
                <a:solidFill>
                  <a:srgbClr val="000000"/>
                </a:solidFill>
                <a:latin typeface="Arial"/>
              </a:rPr>
              <a:t>Run </a:t>
            </a:r>
            <a:r>
              <a:rPr lang="en-US" sz="1800" b="1" strike="noStrike" spc="-1">
                <a:solidFill>
                  <a:srgbClr val="000000"/>
                </a:solidFill>
                <a:latin typeface="Arial"/>
              </a:rPr>
              <a:t>exercise_1_graph_creation.ipynb</a:t>
            </a:r>
            <a:r>
              <a:rPr lang="en-US" sz="1800" b="0" strike="noStrike" spc="-1">
                <a:solidFill>
                  <a:srgbClr val="000000"/>
                </a:solidFill>
                <a:latin typeface="Arial"/>
              </a:rPr>
              <a:t>. It will create the graph of the city in the </a:t>
            </a:r>
            <a:r>
              <a:rPr lang="en-US" sz="1800" b="0" i="1" strike="noStrike" spc="-1">
                <a:solidFill>
                  <a:srgbClr val="000000"/>
                </a:solidFill>
                <a:latin typeface="Arial"/>
              </a:rPr>
              <a:t>data</a:t>
            </a:r>
            <a:r>
              <a:rPr lang="en-US" sz="1800" b="0" strike="noStrike" spc="-1">
                <a:solidFill>
                  <a:srgbClr val="000000"/>
                </a:solidFill>
                <a:latin typeface="Arial"/>
              </a:rPr>
              <a:t> folder. It will take some time (in our case around 30 minutes).</a:t>
            </a:r>
            <a:endParaRPr lang="nb-NO" sz="1800" b="0" strike="noStrike" spc="-1">
              <a:latin typeface="Arial"/>
            </a:endParaRPr>
          </a:p>
          <a:p>
            <a:pPr marL="800280" lvl="1" indent="-342720">
              <a:lnSpc>
                <a:spcPct val="100000"/>
              </a:lnSpc>
              <a:spcBef>
                <a:spcPts val="601"/>
              </a:spcBef>
              <a:buClr>
                <a:srgbClr val="000000"/>
              </a:buClr>
              <a:buFont typeface="Arial"/>
              <a:buChar char="•"/>
            </a:pPr>
            <a:r>
              <a:rPr lang="en-US" sz="1800" b="0" strike="noStrike" spc="-1">
                <a:solidFill>
                  <a:srgbClr val="000000"/>
                </a:solidFill>
                <a:latin typeface="Arial"/>
              </a:rPr>
              <a:t>Jupyter notebook located in GitHub USEPE organization’s </a:t>
            </a:r>
            <a:r>
              <a:rPr lang="en-US" sz="1800" b="0" u="sng" strike="noStrike" spc="-1">
                <a:solidFill>
                  <a:srgbClr val="FDAC24"/>
                </a:solidFill>
                <a:uFillTx/>
                <a:latin typeface="Arial"/>
                <a:hlinkClick r:id="rId2"/>
              </a:rPr>
              <a:t>scenario repository</a:t>
            </a:r>
            <a:endParaRPr lang="nb-NO"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Title 2"/>
          <p:cNvSpPr txBox="1"/>
          <p:nvPr/>
        </p:nvSpPr>
        <p:spPr>
          <a:xfrm>
            <a:off x="6013440" y="375840"/>
            <a:ext cx="5340240" cy="590040"/>
          </a:xfrm>
          <a:prstGeom prst="rect">
            <a:avLst/>
          </a:prstGeom>
          <a:noFill/>
          <a:ln w="0">
            <a:noFill/>
          </a:ln>
        </p:spPr>
        <p:txBody>
          <a:bodyPr anchor="b">
            <a:noAutofit/>
          </a:bodyPr>
          <a:lstStyle/>
          <a:p>
            <a:pPr algn="r">
              <a:lnSpc>
                <a:spcPct val="90000"/>
              </a:lnSpc>
            </a:pPr>
            <a:r>
              <a:rPr lang="en-GB" sz="2400" b="0" strike="noStrike" spc="-1">
                <a:solidFill>
                  <a:srgbClr val="13A8A6"/>
                </a:solidFill>
                <a:latin typeface="Calibri"/>
              </a:rPr>
              <a:t>Config file example</a:t>
            </a:r>
            <a:endParaRPr lang="en-US" sz="2400" b="0" strike="noStrike" spc="-1">
              <a:solidFill>
                <a:srgbClr val="000000"/>
              </a:solidFill>
              <a:latin typeface="Calibri"/>
            </a:endParaRPr>
          </a:p>
        </p:txBody>
      </p:sp>
      <p:sp>
        <p:nvSpPr>
          <p:cNvPr id="327" name="TextBox 4"/>
          <p:cNvSpPr/>
          <p:nvPr/>
        </p:nvSpPr>
        <p:spPr>
          <a:xfrm>
            <a:off x="743040" y="1401840"/>
            <a:ext cx="7312680" cy="4992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400" b="0" strike="noStrike" spc="-1">
                <a:solidFill>
                  <a:srgbClr val="000000"/>
                </a:solidFill>
                <a:latin typeface="Calibri"/>
              </a:rPr>
              <a:t>[City]</a:t>
            </a:r>
            <a:endParaRPr lang="nb-NO" sz="1400" b="0" strike="noStrike" spc="-1">
              <a:latin typeface="Arial"/>
            </a:endParaRPr>
          </a:p>
          <a:p>
            <a:pPr>
              <a:lnSpc>
                <a:spcPct val="100000"/>
              </a:lnSpc>
            </a:pPr>
            <a:r>
              <a:rPr lang="en-GB" sz="1400" b="0" strike="noStrike" spc="-1">
                <a:solidFill>
                  <a:srgbClr val="000000"/>
                </a:solidFill>
                <a:latin typeface="Calibri"/>
              </a:rPr>
              <a:t>mode = rectangle</a:t>
            </a:r>
            <a:endParaRPr lang="nb-NO" sz="1400" b="0" strike="noStrike" spc="-1">
              <a:latin typeface="Arial"/>
            </a:endParaRPr>
          </a:p>
          <a:p>
            <a:pPr>
              <a:lnSpc>
                <a:spcPct val="100000"/>
              </a:lnSpc>
            </a:pPr>
            <a:r>
              <a:rPr lang="en-GB" sz="1400" b="0" strike="noStrike" spc="-1">
                <a:solidFill>
                  <a:srgbClr val="000000"/>
                </a:solidFill>
                <a:latin typeface="Calibri"/>
              </a:rPr>
              <a:t># hannover_lat = 52.376</a:t>
            </a:r>
            <a:endParaRPr lang="nb-NO" sz="1400" b="0" strike="noStrike" spc="-1">
              <a:latin typeface="Arial"/>
            </a:endParaRPr>
          </a:p>
          <a:p>
            <a:pPr>
              <a:lnSpc>
                <a:spcPct val="100000"/>
              </a:lnSpc>
            </a:pPr>
            <a:r>
              <a:rPr lang="en-GB" sz="1400" b="0" strike="noStrike" spc="-1">
                <a:solidFill>
                  <a:srgbClr val="000000"/>
                </a:solidFill>
                <a:latin typeface="Calibri"/>
              </a:rPr>
              <a:t># hannover_lon = 9.76</a:t>
            </a:r>
            <a:endParaRPr lang="nb-NO" sz="1400" b="0" strike="noStrike" spc="-1">
              <a:latin typeface="Arial"/>
            </a:endParaRPr>
          </a:p>
          <a:p>
            <a:pPr>
              <a:lnSpc>
                <a:spcPct val="100000"/>
              </a:lnSpc>
            </a:pPr>
            <a:r>
              <a:rPr lang="en-GB" sz="1400" b="0" strike="noStrike" spc="-1">
                <a:solidFill>
                  <a:srgbClr val="000000"/>
                </a:solidFill>
                <a:latin typeface="Calibri"/>
              </a:rPr>
              <a:t># zone_size = 1000</a:t>
            </a:r>
            <a:endParaRPr lang="nb-NO" sz="1400" b="0" strike="noStrike" spc="-1">
              <a:latin typeface="Arial"/>
            </a:endParaRPr>
          </a:p>
          <a:p>
            <a:pPr>
              <a:lnSpc>
                <a:spcPct val="100000"/>
              </a:lnSpc>
            </a:pPr>
            <a:r>
              <a:rPr lang="en-GB" sz="1400" b="0" strike="noStrike" spc="-1">
                <a:solidFill>
                  <a:srgbClr val="000000"/>
                </a:solidFill>
                <a:latin typeface="Calibri"/>
              </a:rPr>
              <a:t>hannover_lat_min = 52.297839999994714</a:t>
            </a:r>
            <a:endParaRPr lang="nb-NO" sz="1400" b="0" strike="noStrike" spc="-1">
              <a:latin typeface="Arial"/>
            </a:endParaRPr>
          </a:p>
          <a:p>
            <a:pPr>
              <a:lnSpc>
                <a:spcPct val="100000"/>
              </a:lnSpc>
            </a:pPr>
            <a:r>
              <a:rPr lang="en-GB" sz="1400" b="0" strike="noStrike" spc="-1">
                <a:solidFill>
                  <a:srgbClr val="000000"/>
                </a:solidFill>
                <a:latin typeface="Calibri"/>
              </a:rPr>
              <a:t>hannover_lat_max = 52.438260000005286</a:t>
            </a:r>
            <a:endParaRPr lang="nb-NO" sz="1400" b="0" strike="noStrike" spc="-1">
              <a:latin typeface="Arial"/>
            </a:endParaRPr>
          </a:p>
          <a:p>
            <a:pPr>
              <a:lnSpc>
                <a:spcPct val="100000"/>
              </a:lnSpc>
            </a:pPr>
            <a:r>
              <a:rPr lang="en-GB" sz="1400" b="0" strike="noStrike" spc="-1">
                <a:solidFill>
                  <a:srgbClr val="000000"/>
                </a:solidFill>
                <a:latin typeface="Calibri"/>
              </a:rPr>
              <a:t>hannover_lon_min = 9.643080000001035</a:t>
            </a:r>
            <a:endParaRPr lang="nb-NO" sz="1400" b="0" strike="noStrike" spc="-1">
              <a:latin typeface="Arial"/>
            </a:endParaRPr>
          </a:p>
          <a:p>
            <a:pPr>
              <a:lnSpc>
                <a:spcPct val="100000"/>
              </a:lnSpc>
            </a:pPr>
            <a:r>
              <a:rPr lang="en-GB" sz="1400" b="0" strike="noStrike" spc="-1">
                <a:solidFill>
                  <a:srgbClr val="000000"/>
                </a:solidFill>
                <a:latin typeface="Calibri"/>
              </a:rPr>
              <a:t>hannover_lon_max = 9.844349999998968</a:t>
            </a:r>
            <a:endParaRPr lang="nb-NO" sz="1400" b="0" strike="noStrike" spc="-1">
              <a:latin typeface="Arial"/>
            </a:endParaRPr>
          </a:p>
          <a:p>
            <a:pPr>
              <a:lnSpc>
                <a:spcPct val="100000"/>
              </a:lnSpc>
            </a:pPr>
            <a:r>
              <a:rPr lang="en-GB" sz="1400" b="0" strike="noStrike" spc="-1">
                <a:solidFill>
                  <a:srgbClr val="000000"/>
                </a:solidFill>
                <a:latin typeface="Calibri"/>
              </a:rPr>
              <a:t>import = False</a:t>
            </a:r>
            <a:endParaRPr lang="nb-NO" sz="1400" b="0" strike="noStrike" spc="-1">
              <a:latin typeface="Arial"/>
            </a:endParaRPr>
          </a:p>
          <a:p>
            <a:pPr>
              <a:lnSpc>
                <a:spcPct val="100000"/>
              </a:lnSpc>
            </a:pPr>
            <a:r>
              <a:rPr lang="en-GB" sz="1400" b="0" strike="noStrike" spc="-1">
                <a:solidFill>
                  <a:srgbClr val="000000"/>
                </a:solidFill>
                <a:latin typeface="Calibri"/>
              </a:rPr>
              <a:t>imported_graph_path = ./data/exercise_1_reference.graphml</a:t>
            </a:r>
            <a:endParaRPr lang="nb-NO" sz="1400" b="0" strike="noStrike" spc="-1">
              <a:latin typeface="Arial"/>
            </a:endParaRPr>
          </a:p>
          <a:p>
            <a:pPr>
              <a:lnSpc>
                <a:spcPct val="100000"/>
              </a:lnSpc>
            </a:pPr>
            <a:endParaRPr lang="nb-NO" sz="1400" b="0" strike="noStrike" spc="-1">
              <a:latin typeface="Arial"/>
            </a:endParaRPr>
          </a:p>
          <a:p>
            <a:pPr>
              <a:lnSpc>
                <a:spcPct val="100000"/>
              </a:lnSpc>
            </a:pPr>
            <a:r>
              <a:rPr lang="en-GB" sz="1400" b="0" strike="noStrike" spc="-1">
                <a:solidFill>
                  <a:srgbClr val="000000"/>
                </a:solidFill>
                <a:latin typeface="Calibri"/>
              </a:rPr>
              <a:t>[Layers]</a:t>
            </a:r>
            <a:endParaRPr lang="nb-NO" sz="1400" b="0" strike="noStrike" spc="-1">
              <a:latin typeface="Arial"/>
            </a:endParaRPr>
          </a:p>
          <a:p>
            <a:pPr>
              <a:lnSpc>
                <a:spcPct val="100000"/>
              </a:lnSpc>
            </a:pPr>
            <a:r>
              <a:rPr lang="en-GB" sz="1400" b="0" strike="noStrike" spc="-1">
                <a:solidFill>
                  <a:srgbClr val="000000"/>
                </a:solidFill>
                <a:latin typeface="Calibri"/>
              </a:rPr>
              <a:t>number_of_layers = 8</a:t>
            </a:r>
            <a:endParaRPr lang="nb-NO" sz="1400" b="0" strike="noStrike" spc="-1">
              <a:latin typeface="Arial"/>
            </a:endParaRPr>
          </a:p>
          <a:p>
            <a:pPr>
              <a:lnSpc>
                <a:spcPct val="100000"/>
              </a:lnSpc>
            </a:pPr>
            <a:r>
              <a:rPr lang="en-GB" sz="1400" b="0" strike="noStrike" spc="-1">
                <a:solidFill>
                  <a:srgbClr val="000000"/>
                </a:solidFill>
                <a:latin typeface="Calibri"/>
              </a:rPr>
              <a:t>layer_width = 15</a:t>
            </a:r>
            <a:endParaRPr lang="nb-NO" sz="1400" b="0" strike="noStrike" spc="-1">
              <a:latin typeface="Arial"/>
            </a:endParaRPr>
          </a:p>
          <a:p>
            <a:pPr>
              <a:lnSpc>
                <a:spcPct val="100000"/>
              </a:lnSpc>
            </a:pPr>
            <a:endParaRPr lang="nb-NO" sz="1400" b="0" strike="noStrike" spc="-1">
              <a:latin typeface="Arial"/>
            </a:endParaRPr>
          </a:p>
          <a:p>
            <a:pPr>
              <a:lnSpc>
                <a:spcPct val="100000"/>
              </a:lnSpc>
            </a:pPr>
            <a:r>
              <a:rPr lang="en-GB" sz="1400" b="0" strike="noStrike" spc="-1">
                <a:solidFill>
                  <a:srgbClr val="000000"/>
                </a:solidFill>
                <a:latin typeface="Calibri"/>
              </a:rPr>
              <a:t>[BuildingData]</a:t>
            </a:r>
            <a:endParaRPr lang="nb-NO" sz="1400" b="0" strike="noStrike" spc="-1">
              <a:latin typeface="Arial"/>
            </a:endParaRPr>
          </a:p>
          <a:p>
            <a:pPr>
              <a:lnSpc>
                <a:spcPct val="100000"/>
              </a:lnSpc>
            </a:pPr>
            <a:r>
              <a:rPr lang="en-GB" sz="1400" b="0" strike="noStrike" spc="-1">
                <a:solidFill>
                  <a:srgbClr val="000000"/>
                </a:solidFill>
                <a:latin typeface="Calibri"/>
              </a:rPr>
              <a:t>lat_min = 52.297839999994714</a:t>
            </a:r>
            <a:endParaRPr lang="nb-NO" sz="1400" b="0" strike="noStrike" spc="-1">
              <a:latin typeface="Arial"/>
            </a:endParaRPr>
          </a:p>
          <a:p>
            <a:pPr>
              <a:lnSpc>
                <a:spcPct val="100000"/>
              </a:lnSpc>
            </a:pPr>
            <a:r>
              <a:rPr lang="en-GB" sz="1400" b="0" strike="noStrike" spc="-1">
                <a:solidFill>
                  <a:srgbClr val="000000"/>
                </a:solidFill>
                <a:latin typeface="Calibri"/>
              </a:rPr>
              <a:t>lat_max = 52.438260000005286</a:t>
            </a:r>
            <a:endParaRPr lang="nb-NO" sz="1400" b="0" strike="noStrike" spc="-1">
              <a:latin typeface="Arial"/>
            </a:endParaRPr>
          </a:p>
          <a:p>
            <a:pPr>
              <a:lnSpc>
                <a:spcPct val="100000"/>
              </a:lnSpc>
            </a:pPr>
            <a:r>
              <a:rPr lang="en-GB" sz="1400" b="0" strike="noStrike" spc="-1">
                <a:solidFill>
                  <a:srgbClr val="000000"/>
                </a:solidFill>
                <a:latin typeface="Calibri"/>
              </a:rPr>
              <a:t>lon_min = 9.643080000001035</a:t>
            </a:r>
            <a:endParaRPr lang="nb-NO" sz="1400" b="0" strike="noStrike" spc="-1">
              <a:latin typeface="Arial"/>
            </a:endParaRPr>
          </a:p>
          <a:p>
            <a:pPr>
              <a:lnSpc>
                <a:spcPct val="100000"/>
              </a:lnSpc>
            </a:pPr>
            <a:r>
              <a:rPr lang="en-GB" sz="1400" b="0" strike="noStrike" spc="-1">
                <a:solidFill>
                  <a:srgbClr val="000000"/>
                </a:solidFill>
                <a:latin typeface="Calibri"/>
              </a:rPr>
              <a:t>lon_max = 9.844349999998968</a:t>
            </a:r>
            <a:endParaRPr lang="nb-NO" sz="1400" b="0" strike="noStrike" spc="-1">
              <a:latin typeface="Arial"/>
            </a:endParaRPr>
          </a:p>
          <a:p>
            <a:pPr>
              <a:lnSpc>
                <a:spcPct val="100000"/>
              </a:lnSpc>
            </a:pPr>
            <a:r>
              <a:rPr lang="en-GB" sz="1400" b="0" strike="noStrike" spc="-1">
                <a:solidFill>
                  <a:srgbClr val="000000"/>
                </a:solidFill>
                <a:latin typeface="Calibri"/>
              </a:rPr>
              <a:t>divisions = 20</a:t>
            </a:r>
            <a:endParaRPr lang="nb-NO" sz="1400" b="0" strike="noStrike" spc="-1">
              <a:latin typeface="Arial"/>
            </a:endParaRPr>
          </a:p>
          <a:p>
            <a:pPr>
              <a:lnSpc>
                <a:spcPct val="100000"/>
              </a:lnSpc>
            </a:pPr>
            <a:r>
              <a:rPr lang="en-GB" sz="1400" b="0" strike="noStrike" spc="-1">
                <a:solidFill>
                  <a:srgbClr val="000000"/>
                </a:solidFill>
                <a:latin typeface="Calibri"/>
              </a:rPr>
              <a:t>directory_hannover = C:\workspace3\bluesky_usepe_git\usepe\city_model\data\CityGML_LoD1</a:t>
            </a:r>
            <a:endParaRPr lang="nb-NO" sz="1400" b="0" strike="noStrike" spc="-1">
              <a:latin typeface="Arial"/>
            </a:endParaRPr>
          </a:p>
        </p:txBody>
      </p:sp>
      <p:sp>
        <p:nvSpPr>
          <p:cNvPr id="328" name="TextBox 6"/>
          <p:cNvSpPr/>
          <p:nvPr/>
        </p:nvSpPr>
        <p:spPr>
          <a:xfrm>
            <a:off x="6622560" y="1401840"/>
            <a:ext cx="4916880" cy="3500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400" b="0" strike="noStrike" spc="-1">
                <a:solidFill>
                  <a:srgbClr val="000000"/>
                </a:solidFill>
                <a:latin typeface="Calibri"/>
              </a:rPr>
              <a:t>[Options]</a:t>
            </a:r>
            <a:endParaRPr lang="nb-NO" sz="1400" b="0" strike="noStrike" spc="-1">
              <a:latin typeface="Arial"/>
            </a:endParaRPr>
          </a:p>
          <a:p>
            <a:pPr>
              <a:lnSpc>
                <a:spcPct val="100000"/>
              </a:lnSpc>
            </a:pPr>
            <a:r>
              <a:rPr lang="en-GB" sz="1400" b="0" strike="noStrike" spc="-1">
                <a:solidFill>
                  <a:srgbClr val="000000"/>
                </a:solidFill>
                <a:latin typeface="Calibri"/>
              </a:rPr>
              <a:t>one_way = False</a:t>
            </a:r>
            <a:endParaRPr lang="nb-NO" sz="1400" b="0" strike="noStrike" spc="-1">
              <a:latin typeface="Arial"/>
            </a:endParaRPr>
          </a:p>
          <a:p>
            <a:pPr>
              <a:lnSpc>
                <a:spcPct val="100000"/>
              </a:lnSpc>
            </a:pPr>
            <a:r>
              <a:rPr lang="en-GB" sz="1400" b="0" strike="noStrike" spc="-1">
                <a:solidFill>
                  <a:srgbClr val="000000"/>
                </a:solidFill>
                <a:latin typeface="Calibri"/>
              </a:rPr>
              <a:t>simplify = True</a:t>
            </a:r>
            <a:endParaRPr lang="nb-NO" sz="1400" b="0" strike="noStrike" spc="-1">
              <a:latin typeface="Arial"/>
            </a:endParaRPr>
          </a:p>
          <a:p>
            <a:pPr>
              <a:lnSpc>
                <a:spcPct val="100000"/>
              </a:lnSpc>
            </a:pPr>
            <a:r>
              <a:rPr lang="en-GB" sz="1400" b="0" strike="noStrike" spc="-1">
                <a:solidFill>
                  <a:srgbClr val="000000"/>
                </a:solidFill>
                <a:latin typeface="Calibri"/>
              </a:rPr>
              <a:t>simplification_distance = 0</a:t>
            </a:r>
            <a:endParaRPr lang="nb-NO" sz="1400" b="0" strike="noStrike" spc="-1">
              <a:latin typeface="Arial"/>
            </a:endParaRPr>
          </a:p>
          <a:p>
            <a:pPr>
              <a:lnSpc>
                <a:spcPct val="100000"/>
              </a:lnSpc>
            </a:pPr>
            <a:r>
              <a:rPr lang="en-GB" sz="1400" b="0" strike="noStrike" spc="-1">
                <a:solidFill>
                  <a:srgbClr val="000000"/>
                </a:solidFill>
                <a:latin typeface="Calibri"/>
              </a:rPr>
              <a:t>simplification_error = 2</a:t>
            </a:r>
            <a:endParaRPr lang="nb-NO" sz="1400" b="0" strike="noStrike" spc="-1">
              <a:latin typeface="Arial"/>
            </a:endParaRPr>
          </a:p>
          <a:p>
            <a:pPr>
              <a:lnSpc>
                <a:spcPct val="100000"/>
              </a:lnSpc>
            </a:pPr>
            <a:endParaRPr lang="nb-NO" sz="1400" b="0" strike="noStrike" spc="-1">
              <a:latin typeface="Arial"/>
            </a:endParaRPr>
          </a:p>
          <a:p>
            <a:pPr>
              <a:lnSpc>
                <a:spcPct val="100000"/>
              </a:lnSpc>
            </a:pPr>
            <a:r>
              <a:rPr lang="en-GB" sz="1400" b="0" strike="noStrike" spc="-1">
                <a:solidFill>
                  <a:srgbClr val="000000"/>
                </a:solidFill>
                <a:latin typeface="Calibri"/>
              </a:rPr>
              <a:t>[Outputs]</a:t>
            </a:r>
            <a:endParaRPr lang="nb-NO" sz="1400" b="0" strike="noStrike" spc="-1">
              <a:latin typeface="Arial"/>
            </a:endParaRPr>
          </a:p>
          <a:p>
            <a:pPr>
              <a:lnSpc>
                <a:spcPct val="100000"/>
              </a:lnSpc>
            </a:pPr>
            <a:r>
              <a:rPr lang="en-GB" sz="1400" b="0" strike="noStrike" spc="-1">
                <a:solidFill>
                  <a:srgbClr val="000000"/>
                </a:solidFill>
                <a:latin typeface="Calibri"/>
              </a:rPr>
              <a:t>graph_path = ./data/test_corridors.graphml</a:t>
            </a:r>
            <a:endParaRPr lang="nb-NO" sz="1400" b="0" strike="noStrike" spc="-1">
              <a:latin typeface="Arial"/>
            </a:endParaRPr>
          </a:p>
          <a:p>
            <a:pPr>
              <a:lnSpc>
                <a:spcPct val="100000"/>
              </a:lnSpc>
            </a:pPr>
            <a:endParaRPr lang="nb-NO" sz="1400" b="0" strike="noStrike" spc="-1">
              <a:latin typeface="Arial"/>
            </a:endParaRPr>
          </a:p>
          <a:p>
            <a:pPr>
              <a:lnSpc>
                <a:spcPct val="100000"/>
              </a:lnSpc>
            </a:pPr>
            <a:r>
              <a:rPr lang="en-GB" sz="1400" b="0" strike="noStrike" spc="-1">
                <a:solidFill>
                  <a:srgbClr val="000000"/>
                </a:solidFill>
                <a:latin typeface="Calibri"/>
              </a:rPr>
              <a:t>[Corridors]</a:t>
            </a:r>
            <a:endParaRPr lang="nb-NO" sz="1400" b="0" strike="noStrike" spc="-1">
              <a:latin typeface="Arial"/>
            </a:endParaRPr>
          </a:p>
          <a:p>
            <a:pPr>
              <a:lnSpc>
                <a:spcPct val="100000"/>
              </a:lnSpc>
            </a:pPr>
            <a:r>
              <a:rPr lang="en-GB" sz="1400" b="0" strike="noStrike" spc="-1">
                <a:solidFill>
                  <a:srgbClr val="000000"/>
                </a:solidFill>
                <a:latin typeface="Calibri"/>
              </a:rPr>
              <a:t>corridors = 1, 2, 3, 4</a:t>
            </a:r>
            <a:endParaRPr lang="nb-NO" sz="1400" b="0" strike="noStrike" spc="-1">
              <a:latin typeface="Arial"/>
            </a:endParaRPr>
          </a:p>
          <a:p>
            <a:pPr>
              <a:lnSpc>
                <a:spcPct val="100000"/>
              </a:lnSpc>
            </a:pPr>
            <a:r>
              <a:rPr lang="en-GB" sz="1400" b="0" strike="noStrike" spc="-1">
                <a:solidFill>
                  <a:srgbClr val="000000"/>
                </a:solidFill>
                <a:latin typeface="Calibri"/>
              </a:rPr>
              <a:t>altitude = 135</a:t>
            </a:r>
            <a:endParaRPr lang="nb-NO" sz="1400" b="0" strike="noStrike" spc="-1">
              <a:latin typeface="Arial"/>
            </a:endParaRPr>
          </a:p>
          <a:p>
            <a:pPr>
              <a:lnSpc>
                <a:spcPct val="100000"/>
              </a:lnSpc>
            </a:pPr>
            <a:r>
              <a:rPr lang="en-GB" sz="1400" b="0" strike="noStrike" spc="-1">
                <a:solidFill>
                  <a:srgbClr val="000000"/>
                </a:solidFill>
                <a:latin typeface="Calibri"/>
              </a:rPr>
              <a:t>delta_z = 15</a:t>
            </a:r>
            <a:endParaRPr lang="nb-NO" sz="1400" b="0" strike="noStrike" spc="-1">
              <a:latin typeface="Arial"/>
            </a:endParaRPr>
          </a:p>
          <a:p>
            <a:pPr>
              <a:lnSpc>
                <a:spcPct val="100000"/>
              </a:lnSpc>
            </a:pPr>
            <a:r>
              <a:rPr lang="en-GB" sz="1400" b="0" strike="noStrike" spc="-1">
                <a:solidFill>
                  <a:srgbClr val="000000"/>
                </a:solidFill>
                <a:latin typeface="Calibri"/>
              </a:rPr>
              <a:t>speed = 50</a:t>
            </a:r>
            <a:endParaRPr lang="nb-NO" sz="1400" b="0" strike="noStrike" spc="-1">
              <a:latin typeface="Arial"/>
            </a:endParaRPr>
          </a:p>
          <a:p>
            <a:pPr>
              <a:lnSpc>
                <a:spcPct val="100000"/>
              </a:lnSpc>
            </a:pPr>
            <a:r>
              <a:rPr lang="en-GB" sz="1400" b="0" strike="noStrike" spc="-1">
                <a:solidFill>
                  <a:srgbClr val="000000"/>
                </a:solidFill>
                <a:latin typeface="Calibri"/>
              </a:rPr>
              <a:t>acceleration_length = 50</a:t>
            </a:r>
            <a:endParaRPr lang="nb-NO" sz="1400" b="0" strike="noStrike" spc="-1">
              <a:latin typeface="Arial"/>
            </a:endParaRPr>
          </a:p>
          <a:p>
            <a:pPr>
              <a:lnSpc>
                <a:spcPct val="100000"/>
              </a:lnSpc>
            </a:pPr>
            <a:r>
              <a:rPr lang="en-GB" sz="1400" b="0" strike="noStrike" spc="-1">
                <a:solidFill>
                  <a:srgbClr val="000000"/>
                </a:solidFill>
                <a:latin typeface="Calibri"/>
              </a:rPr>
              <a:t>file_path_corridors = ./data/usepe-hannover-corridors.geojson</a:t>
            </a:r>
            <a:endParaRPr lang="nb-NO" sz="14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Title 2"/>
          <p:cNvSpPr txBox="1"/>
          <p:nvPr/>
        </p:nvSpPr>
        <p:spPr>
          <a:xfrm>
            <a:off x="6013440" y="375840"/>
            <a:ext cx="5340240" cy="590040"/>
          </a:xfrm>
          <a:prstGeom prst="rect">
            <a:avLst/>
          </a:prstGeom>
          <a:noFill/>
          <a:ln w="0">
            <a:noFill/>
          </a:ln>
        </p:spPr>
        <p:txBody>
          <a:bodyPr anchor="b">
            <a:noAutofit/>
          </a:bodyPr>
          <a:lstStyle/>
          <a:p>
            <a:pPr algn="r">
              <a:lnSpc>
                <a:spcPct val="90000"/>
              </a:lnSpc>
            </a:pPr>
            <a:r>
              <a:rPr lang="en-GB" sz="2400" b="0" strike="noStrike" spc="-1">
                <a:solidFill>
                  <a:srgbClr val="13A8A6"/>
                </a:solidFill>
                <a:latin typeface="Calibri"/>
              </a:rPr>
              <a:t>Create flight plan CSV</a:t>
            </a:r>
            <a:endParaRPr lang="en-US" sz="2400" b="0" strike="noStrike" spc="-1">
              <a:solidFill>
                <a:srgbClr val="000000"/>
              </a:solidFill>
              <a:latin typeface="Calibri"/>
            </a:endParaRPr>
          </a:p>
        </p:txBody>
      </p:sp>
      <p:sp>
        <p:nvSpPr>
          <p:cNvPr id="330" name="Rectangle 7"/>
          <p:cNvSpPr/>
          <p:nvPr/>
        </p:nvSpPr>
        <p:spPr>
          <a:xfrm>
            <a:off x="845280" y="1521000"/>
            <a:ext cx="10508040" cy="323640"/>
          </a:xfrm>
          <a:prstGeom prst="rect">
            <a:avLst/>
          </a:prstGeom>
          <a:solidFill>
            <a:srgbClr val="3B9B8A"/>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GB" sz="1800" b="0" strike="noStrike" spc="-1">
                <a:solidFill>
                  <a:srgbClr val="FFFFFF"/>
                </a:solidFill>
                <a:latin typeface="Calibri"/>
              </a:rPr>
              <a:t>Create flights CSV</a:t>
            </a:r>
            <a:endParaRPr lang="nb-NO" sz="1800" b="0" strike="noStrike" spc="-1">
              <a:latin typeface="Arial"/>
            </a:endParaRPr>
          </a:p>
        </p:txBody>
      </p:sp>
      <p:sp>
        <p:nvSpPr>
          <p:cNvPr id="331" name="Rectangle 8"/>
          <p:cNvSpPr/>
          <p:nvPr/>
        </p:nvSpPr>
        <p:spPr>
          <a:xfrm>
            <a:off x="841680" y="1886400"/>
            <a:ext cx="10508040" cy="4234680"/>
          </a:xfrm>
          <a:prstGeom prst="rect">
            <a:avLst/>
          </a:prstGeom>
          <a:solidFill>
            <a:srgbClr val="FFFFFF"/>
          </a:solidFill>
          <a:ln w="12700">
            <a:solidFill>
              <a:srgbClr val="3B9B8A"/>
            </a:solidFill>
            <a:miter/>
          </a:ln>
        </p:spPr>
        <p:style>
          <a:lnRef idx="0">
            <a:scrgbClr r="0" g="0" b="0"/>
          </a:lnRef>
          <a:fillRef idx="0">
            <a:scrgbClr r="0" g="0" b="0"/>
          </a:fillRef>
          <a:effectRef idx="0">
            <a:scrgbClr r="0" g="0" b="0"/>
          </a:effectRef>
          <a:fontRef idx="minor"/>
        </p:style>
        <p:txBody>
          <a:bodyPr anchor="ctr">
            <a:noAutofit/>
          </a:bodyPr>
          <a:lstStyle/>
          <a:p>
            <a:pPr marL="343080" indent="-342720">
              <a:lnSpc>
                <a:spcPct val="100000"/>
              </a:lnSpc>
              <a:spcBef>
                <a:spcPts val="601"/>
              </a:spcBef>
              <a:buClr>
                <a:srgbClr val="000000"/>
              </a:buClr>
              <a:buFont typeface="Calibri Light"/>
              <a:buAutoNum type="arabicPeriod"/>
            </a:pPr>
            <a:r>
              <a:rPr lang="en-US" sz="1800" b="0" strike="noStrike" spc="-1">
                <a:solidFill>
                  <a:srgbClr val="000000"/>
                </a:solidFill>
                <a:latin typeface="Arial"/>
              </a:rPr>
              <a:t>Change the option import = True in the </a:t>
            </a:r>
            <a:r>
              <a:rPr lang="en-US" sz="1800" b="1" strike="noStrike" spc="-1">
                <a:solidFill>
                  <a:srgbClr val="000000"/>
                </a:solidFill>
                <a:latin typeface="Arial"/>
              </a:rPr>
              <a:t>your config file (.cfg) </a:t>
            </a:r>
            <a:r>
              <a:rPr lang="en-US" sz="1800" b="0" strike="noStrike" spc="-1">
                <a:solidFill>
                  <a:srgbClr val="000000"/>
                </a:solidFill>
                <a:latin typeface="Arial"/>
              </a:rPr>
              <a:t>and make sure that the path imported_graph_path = ./data/exercise_1_reference.graphml has the same name as the graph created.</a:t>
            </a:r>
            <a:endParaRPr lang="nb-NO" sz="1800" b="0" strike="noStrike" spc="-1">
              <a:latin typeface="Arial"/>
            </a:endParaRPr>
          </a:p>
          <a:p>
            <a:pPr marL="343080" indent="-342720">
              <a:lnSpc>
                <a:spcPct val="100000"/>
              </a:lnSpc>
              <a:spcBef>
                <a:spcPts val="601"/>
              </a:spcBef>
              <a:buClr>
                <a:srgbClr val="000000"/>
              </a:buClr>
              <a:buFont typeface="Calibri Light"/>
              <a:buAutoNum type="arabicPeriod"/>
            </a:pPr>
            <a:r>
              <a:rPr lang="en-US" sz="1800" b="0" strike="noStrike" spc="-1">
                <a:solidFill>
                  <a:srgbClr val="000000"/>
                </a:solidFill>
                <a:latin typeface="Arial"/>
              </a:rPr>
              <a:t>Open the </a:t>
            </a:r>
            <a:r>
              <a:rPr lang="en-US" sz="1800" b="1" strike="noStrike" spc="-1">
                <a:solidFill>
                  <a:srgbClr val="000000"/>
                </a:solidFill>
                <a:latin typeface="Arial"/>
              </a:rPr>
              <a:t>case_study_csv_file_generator.ipynb </a:t>
            </a:r>
            <a:r>
              <a:rPr lang="en-US" sz="1800" b="0" strike="noStrike" spc="-1">
                <a:solidFill>
                  <a:srgbClr val="000000"/>
                </a:solidFill>
                <a:latin typeface="Arial"/>
              </a:rPr>
              <a:t>notebook. Note the first box in which you should specify the path where you have checked out the BlueSky repository and the scenarios repository (path to the local folder in which the notebooks are). </a:t>
            </a:r>
            <a:endParaRPr lang="nb-NO" sz="1800" b="0" strike="noStrike" spc="-1">
              <a:latin typeface="Arial"/>
            </a:endParaRPr>
          </a:p>
          <a:p>
            <a:pPr marL="343080" indent="-342720">
              <a:lnSpc>
                <a:spcPct val="100000"/>
              </a:lnSpc>
              <a:spcBef>
                <a:spcPts val="601"/>
              </a:spcBef>
              <a:buClr>
                <a:srgbClr val="000000"/>
              </a:buClr>
              <a:buFont typeface="Calibri Light"/>
              <a:buAutoNum type="arabicPeriod"/>
            </a:pPr>
            <a:r>
              <a:rPr lang="en-US" sz="1800" b="0" strike="noStrike" spc="-1">
                <a:solidFill>
                  <a:srgbClr val="000000"/>
                </a:solidFill>
                <a:latin typeface="Arial"/>
              </a:rPr>
              <a:t>It has a function to create the CSV file of background traffic and another function to create CSVs for each operational scenario of the delivery use case. It is possible to give inputs to the background traffic function:</a:t>
            </a:r>
            <a:endParaRPr lang="nb-NO" sz="1800" b="0" strike="noStrike" spc="-1">
              <a:latin typeface="Arial"/>
            </a:endParaRPr>
          </a:p>
          <a:p>
            <a:pPr marL="800280" lvl="1" indent="-342720">
              <a:lnSpc>
                <a:spcPct val="100000"/>
              </a:lnSpc>
              <a:spcBef>
                <a:spcPts val="601"/>
              </a:spcBef>
              <a:buClr>
                <a:srgbClr val="000000"/>
              </a:buClr>
              <a:buFont typeface="Calibri Light"/>
              <a:buAutoNum type="arabicPeriod"/>
            </a:pPr>
            <a:r>
              <a:rPr lang="en-US" sz="1800" b="0" strike="noStrike" spc="-1">
                <a:solidFill>
                  <a:srgbClr val="000000"/>
                </a:solidFill>
                <a:latin typeface="Arial"/>
              </a:rPr>
              <a:t>Density: you can select between the 3 predefined values or include a new one</a:t>
            </a:r>
            <a:endParaRPr lang="nb-NO" sz="1800" b="0" strike="noStrike" spc="-1">
              <a:latin typeface="Arial"/>
            </a:endParaRPr>
          </a:p>
          <a:p>
            <a:pPr marL="800280" lvl="1" indent="-342720">
              <a:lnSpc>
                <a:spcPct val="100000"/>
              </a:lnSpc>
              <a:spcBef>
                <a:spcPts val="601"/>
              </a:spcBef>
              <a:buClr>
                <a:srgbClr val="000000"/>
              </a:buClr>
              <a:buFont typeface="Calibri Light"/>
              <a:buAutoNum type="arabicPeriod"/>
            </a:pPr>
            <a:r>
              <a:rPr lang="en-US" sz="1800" b="0" strike="noStrike" spc="-1">
                <a:solidFill>
                  <a:srgbClr val="000000"/>
                </a:solidFill>
                <a:latin typeface="Arial"/>
              </a:rPr>
              <a:t>Average flight duration: in seconds</a:t>
            </a:r>
            <a:endParaRPr lang="nb-NO" sz="1800" b="0" strike="noStrike" spc="-1">
              <a:latin typeface="Arial"/>
            </a:endParaRPr>
          </a:p>
          <a:p>
            <a:pPr marL="800280" lvl="1" indent="-342720">
              <a:lnSpc>
                <a:spcPct val="100000"/>
              </a:lnSpc>
              <a:spcBef>
                <a:spcPts val="601"/>
              </a:spcBef>
              <a:buClr>
                <a:srgbClr val="000000"/>
              </a:buClr>
              <a:buFont typeface="Calibri Light"/>
              <a:buAutoNum type="arabicPeriod"/>
            </a:pPr>
            <a:r>
              <a:rPr lang="en-US" sz="1800" b="0" strike="noStrike" spc="-1">
                <a:solidFill>
                  <a:srgbClr val="000000"/>
                </a:solidFill>
                <a:latin typeface="Arial"/>
              </a:rPr>
              <a:t>Simulation total time: in seconds (7200s)</a:t>
            </a:r>
            <a:endParaRPr lang="nb-NO"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Title 2"/>
          <p:cNvSpPr txBox="1"/>
          <p:nvPr/>
        </p:nvSpPr>
        <p:spPr>
          <a:xfrm>
            <a:off x="6013440" y="375840"/>
            <a:ext cx="5340240" cy="590040"/>
          </a:xfrm>
          <a:prstGeom prst="rect">
            <a:avLst/>
          </a:prstGeom>
          <a:noFill/>
          <a:ln w="0">
            <a:noFill/>
          </a:ln>
        </p:spPr>
        <p:txBody>
          <a:bodyPr anchor="b">
            <a:noAutofit/>
          </a:bodyPr>
          <a:lstStyle/>
          <a:p>
            <a:pPr algn="r">
              <a:lnSpc>
                <a:spcPct val="90000"/>
              </a:lnSpc>
            </a:pPr>
            <a:r>
              <a:rPr lang="en-GB" sz="2400" b="0" strike="noStrike" spc="-1">
                <a:solidFill>
                  <a:srgbClr val="13A8A6"/>
                </a:solidFill>
                <a:latin typeface="Calibri"/>
              </a:rPr>
              <a:t>Create wind scenario</a:t>
            </a:r>
            <a:endParaRPr lang="en-US" sz="2400" b="0" strike="noStrike" spc="-1">
              <a:solidFill>
                <a:srgbClr val="000000"/>
              </a:solidFill>
              <a:latin typeface="Calibri"/>
            </a:endParaRPr>
          </a:p>
        </p:txBody>
      </p:sp>
      <p:sp>
        <p:nvSpPr>
          <p:cNvPr id="333" name="Rectangle 7"/>
          <p:cNvSpPr/>
          <p:nvPr/>
        </p:nvSpPr>
        <p:spPr>
          <a:xfrm>
            <a:off x="845280" y="1521000"/>
            <a:ext cx="10508040" cy="323640"/>
          </a:xfrm>
          <a:prstGeom prst="rect">
            <a:avLst/>
          </a:prstGeom>
          <a:solidFill>
            <a:srgbClr val="3B9B8A"/>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GB" sz="1800" b="0" strike="noStrike" spc="-1">
                <a:solidFill>
                  <a:srgbClr val="FFFFFF"/>
                </a:solidFill>
                <a:latin typeface="Calibri"/>
              </a:rPr>
              <a:t>Create wind scenario</a:t>
            </a:r>
            <a:endParaRPr lang="nb-NO" sz="1800" b="0" strike="noStrike" spc="-1">
              <a:latin typeface="Arial"/>
            </a:endParaRPr>
          </a:p>
        </p:txBody>
      </p:sp>
      <p:sp>
        <p:nvSpPr>
          <p:cNvPr id="334" name="Rectangle 8"/>
          <p:cNvSpPr/>
          <p:nvPr/>
        </p:nvSpPr>
        <p:spPr>
          <a:xfrm>
            <a:off x="841680" y="1886400"/>
            <a:ext cx="10508040" cy="2026800"/>
          </a:xfrm>
          <a:prstGeom prst="rect">
            <a:avLst/>
          </a:prstGeom>
          <a:solidFill>
            <a:srgbClr val="FFFFFF"/>
          </a:solidFill>
          <a:ln w="12700">
            <a:solidFill>
              <a:srgbClr val="3B9B8A"/>
            </a:solidFill>
            <a:miter/>
          </a:ln>
        </p:spPr>
        <p:style>
          <a:lnRef idx="0">
            <a:scrgbClr r="0" g="0" b="0"/>
          </a:lnRef>
          <a:fillRef idx="0">
            <a:scrgbClr r="0" g="0" b="0"/>
          </a:fillRef>
          <a:effectRef idx="0">
            <a:scrgbClr r="0" g="0" b="0"/>
          </a:effectRef>
          <a:fontRef idx="minor"/>
        </p:style>
        <p:txBody>
          <a:bodyPr anchor="ctr">
            <a:noAutofit/>
          </a:bodyPr>
          <a:lstStyle/>
          <a:p>
            <a:pPr marL="343080" indent="-342720">
              <a:lnSpc>
                <a:spcPct val="100000"/>
              </a:lnSpc>
              <a:spcBef>
                <a:spcPts val="601"/>
              </a:spcBef>
              <a:buClr>
                <a:srgbClr val="000000"/>
              </a:buClr>
              <a:buFont typeface="Calibri Light"/>
              <a:buAutoNum type="arabicPeriod"/>
            </a:pPr>
            <a:r>
              <a:rPr lang="en-US" sz="1800" b="0" strike="noStrike" spc="-1">
                <a:solidFill>
                  <a:srgbClr val="000000"/>
                </a:solidFill>
                <a:latin typeface="Arial"/>
              </a:rPr>
              <a:t>Use bluesky/usepe/wind/wind_preprocess.py</a:t>
            </a:r>
            <a:endParaRPr lang="nb-NO" sz="1800" b="0" strike="noStrike" spc="-1">
              <a:latin typeface="Arial"/>
            </a:endParaRPr>
          </a:p>
          <a:p>
            <a:pPr marL="343080" indent="-342720">
              <a:lnSpc>
                <a:spcPct val="100000"/>
              </a:lnSpc>
              <a:spcBef>
                <a:spcPts val="601"/>
              </a:spcBef>
              <a:buClr>
                <a:srgbClr val="000000"/>
              </a:buClr>
              <a:buFont typeface="Calibri Light"/>
              <a:buAutoNum type="arabicPeriod"/>
            </a:pPr>
            <a:r>
              <a:rPr lang="en-US" sz="1800" b="0" strike="noStrike" spc="-1">
                <a:solidFill>
                  <a:srgbClr val="000000"/>
                </a:solidFill>
                <a:latin typeface="Arial"/>
              </a:rPr>
              <a:t>Define path to wind data file and granularity for the interpolation in the scenarios</a:t>
            </a:r>
            <a:endParaRPr lang="nb-NO" sz="1800" b="0" strike="noStrike" spc="-1">
              <a:latin typeface="Arial"/>
            </a:endParaRPr>
          </a:p>
          <a:p>
            <a:pPr>
              <a:lnSpc>
                <a:spcPct val="100000"/>
              </a:lnSpc>
              <a:spcBef>
                <a:spcPts val="601"/>
              </a:spcBef>
            </a:pPr>
            <a:endParaRPr lang="nb-NO" sz="1800" b="0" strike="noStrike" spc="-1">
              <a:latin typeface="Arial"/>
            </a:endParaRPr>
          </a:p>
        </p:txBody>
      </p:sp>
      <p:sp>
        <p:nvSpPr>
          <p:cNvPr id="335" name="TextBox 3"/>
          <p:cNvSpPr/>
          <p:nvPr/>
        </p:nvSpPr>
        <p:spPr>
          <a:xfrm>
            <a:off x="2966040" y="3105720"/>
            <a:ext cx="6094080" cy="91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a:solidFill>
                  <a:srgbClr val="000000"/>
                </a:solidFill>
                <a:latin typeface="Consolas"/>
              </a:rPr>
              <a:t>path = Path( </a:t>
            </a:r>
            <a:r>
              <a:rPr lang="en-GB" sz="1800" b="0" i="1" strike="noStrike" spc="-1">
                <a:solidFill>
                  <a:srgbClr val="00AA00"/>
                </a:solidFill>
                <a:latin typeface="Consolas"/>
              </a:rPr>
              <a:t>"./data/USEPE_S1_3d_nest01.nc"</a:t>
            </a:r>
            <a:r>
              <a:rPr lang="en-GB" sz="1800" b="0" i="1" strike="noStrike" spc="-1">
                <a:solidFill>
                  <a:srgbClr val="000000"/>
                </a:solidFill>
                <a:latin typeface="Consolas"/>
              </a:rPr>
              <a:t> )</a:t>
            </a:r>
            <a:endParaRPr lang="nb-NO" sz="1800" b="0" strike="noStrike" spc="-1">
              <a:latin typeface="Arial"/>
            </a:endParaRPr>
          </a:p>
          <a:p>
            <a:pPr>
              <a:lnSpc>
                <a:spcPct val="100000"/>
              </a:lnSpc>
            </a:pPr>
            <a:r>
              <a:rPr lang="en-GB" sz="1800" b="0" strike="noStrike" spc="-1">
                <a:solidFill>
                  <a:srgbClr val="000000"/>
                </a:solidFill>
                <a:latin typeface="Consolas"/>
              </a:rPr>
              <a:t>grid_spacing_list = [</a:t>
            </a:r>
            <a:r>
              <a:rPr lang="en-GB" sz="1800" b="0" strike="noStrike" spc="-1">
                <a:solidFill>
                  <a:srgbClr val="800000"/>
                </a:solidFill>
                <a:latin typeface="Consolas"/>
              </a:rPr>
              <a:t>5</a:t>
            </a:r>
            <a:r>
              <a:rPr lang="en-GB" sz="1800" b="0" strike="noStrike" spc="-1">
                <a:solidFill>
                  <a:srgbClr val="000000"/>
                </a:solidFill>
                <a:latin typeface="Consolas"/>
              </a:rPr>
              <a:t>, </a:t>
            </a:r>
            <a:r>
              <a:rPr lang="en-GB" sz="1800" b="0" strike="noStrike" spc="-1">
                <a:solidFill>
                  <a:srgbClr val="800000"/>
                </a:solidFill>
                <a:latin typeface="Consolas"/>
              </a:rPr>
              <a:t>10</a:t>
            </a:r>
            <a:r>
              <a:rPr lang="en-GB" sz="1800" b="0" strike="noStrike" spc="-1">
                <a:solidFill>
                  <a:srgbClr val="000000"/>
                </a:solidFill>
                <a:latin typeface="Consolas"/>
              </a:rPr>
              <a:t>, </a:t>
            </a:r>
            <a:r>
              <a:rPr lang="en-GB" sz="1800" b="0" strike="noStrike" spc="-1">
                <a:solidFill>
                  <a:srgbClr val="800000"/>
                </a:solidFill>
                <a:latin typeface="Consolas"/>
              </a:rPr>
              <a:t>20</a:t>
            </a:r>
            <a:r>
              <a:rPr lang="en-GB" sz="1800" b="0" strike="noStrike" spc="-1">
                <a:solidFill>
                  <a:srgbClr val="000000"/>
                </a:solidFill>
                <a:latin typeface="Consolas"/>
              </a:rPr>
              <a:t>]</a:t>
            </a:r>
            <a:endParaRPr lang="nb-NO"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Title 2"/>
          <p:cNvSpPr txBox="1"/>
          <p:nvPr/>
        </p:nvSpPr>
        <p:spPr>
          <a:xfrm>
            <a:off x="6013440" y="375840"/>
            <a:ext cx="5340240" cy="590040"/>
          </a:xfrm>
          <a:prstGeom prst="rect">
            <a:avLst/>
          </a:prstGeom>
          <a:noFill/>
          <a:ln w="0">
            <a:noFill/>
          </a:ln>
        </p:spPr>
        <p:txBody>
          <a:bodyPr anchor="b">
            <a:noAutofit/>
          </a:bodyPr>
          <a:lstStyle/>
          <a:p>
            <a:pPr algn="r">
              <a:lnSpc>
                <a:spcPct val="90000"/>
              </a:lnSpc>
            </a:pPr>
            <a:r>
              <a:rPr lang="en-GB" sz="2400" b="0" strike="noStrike" spc="-1">
                <a:solidFill>
                  <a:srgbClr val="13A8A6"/>
                </a:solidFill>
                <a:latin typeface="Calibri"/>
              </a:rPr>
              <a:t>Run USEPE plugin</a:t>
            </a:r>
            <a:endParaRPr lang="en-US" sz="2400" b="0" strike="noStrike" spc="-1">
              <a:solidFill>
                <a:srgbClr val="000000"/>
              </a:solidFill>
              <a:latin typeface="Calibri"/>
            </a:endParaRPr>
          </a:p>
        </p:txBody>
      </p:sp>
      <p:sp>
        <p:nvSpPr>
          <p:cNvPr id="337" name="Rectangle 4"/>
          <p:cNvSpPr/>
          <p:nvPr/>
        </p:nvSpPr>
        <p:spPr>
          <a:xfrm>
            <a:off x="845280" y="1521000"/>
            <a:ext cx="10508040" cy="323640"/>
          </a:xfrm>
          <a:prstGeom prst="rect">
            <a:avLst/>
          </a:prstGeom>
          <a:solidFill>
            <a:srgbClr val="3B9B8A"/>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GB" sz="1800" b="0" strike="noStrike" spc="-1">
                <a:solidFill>
                  <a:srgbClr val="FFFFFF"/>
                </a:solidFill>
                <a:latin typeface="Calibri"/>
              </a:rPr>
              <a:t>Run scenario</a:t>
            </a:r>
            <a:endParaRPr lang="nb-NO" sz="1800" b="0" strike="noStrike" spc="-1">
              <a:latin typeface="Arial"/>
            </a:endParaRPr>
          </a:p>
        </p:txBody>
      </p:sp>
      <p:sp>
        <p:nvSpPr>
          <p:cNvPr id="338" name="Rectangle 6"/>
          <p:cNvSpPr/>
          <p:nvPr/>
        </p:nvSpPr>
        <p:spPr>
          <a:xfrm>
            <a:off x="841680" y="1886400"/>
            <a:ext cx="10508040" cy="4411440"/>
          </a:xfrm>
          <a:prstGeom prst="rect">
            <a:avLst/>
          </a:prstGeom>
          <a:solidFill>
            <a:srgbClr val="FFFFFF"/>
          </a:solidFill>
          <a:ln w="12700">
            <a:solidFill>
              <a:srgbClr val="3B9B8A"/>
            </a:solidFill>
            <a:miter/>
          </a:ln>
        </p:spPr>
        <p:style>
          <a:lnRef idx="0">
            <a:scrgbClr r="0" g="0" b="0"/>
          </a:lnRef>
          <a:fillRef idx="0">
            <a:scrgbClr r="0" g="0" b="0"/>
          </a:fillRef>
          <a:effectRef idx="0">
            <a:scrgbClr r="0" g="0" b="0"/>
          </a:effectRef>
          <a:fontRef idx="minor"/>
        </p:style>
        <p:txBody>
          <a:bodyPr anchor="ctr">
            <a:noAutofit/>
          </a:bodyPr>
          <a:lstStyle/>
          <a:p>
            <a:pPr marL="343080" indent="-342720">
              <a:lnSpc>
                <a:spcPct val="100000"/>
              </a:lnSpc>
              <a:spcBef>
                <a:spcPts val="601"/>
              </a:spcBef>
              <a:buClr>
                <a:srgbClr val="000000"/>
              </a:buClr>
              <a:buFont typeface="Calibri Light"/>
              <a:buAutoNum type="arabicPeriod"/>
            </a:pPr>
            <a:r>
              <a:rPr lang="en-US" sz="1800" b="0" strike="noStrike" spc="-1" dirty="0">
                <a:solidFill>
                  <a:srgbClr val="000000"/>
                </a:solidFill>
                <a:latin typeface="Arial"/>
              </a:rPr>
              <a:t>Define all the paths and parameters required in the config file</a:t>
            </a:r>
            <a:endParaRPr lang="nb-NO" sz="1800" b="0" strike="noStrike" spc="-1" dirty="0">
              <a:latin typeface="Arial"/>
            </a:endParaRPr>
          </a:p>
          <a:p>
            <a:pPr marL="343080" indent="-342720">
              <a:lnSpc>
                <a:spcPct val="100000"/>
              </a:lnSpc>
              <a:spcBef>
                <a:spcPts val="601"/>
              </a:spcBef>
              <a:buClr>
                <a:srgbClr val="000000"/>
              </a:buClr>
              <a:buFont typeface="Calibri Light"/>
              <a:buAutoNum type="arabicPeriod"/>
            </a:pPr>
            <a:r>
              <a:rPr lang="en-US" sz="1800" b="0" strike="noStrike" spc="-1" dirty="0">
                <a:solidFill>
                  <a:srgbClr val="000000"/>
                </a:solidFill>
                <a:latin typeface="Arial"/>
              </a:rPr>
              <a:t>Create folder </a:t>
            </a:r>
            <a:r>
              <a:rPr lang="en-US" sz="1800" b="0" strike="noStrike" spc="-1" dirty="0" err="1">
                <a:solidFill>
                  <a:srgbClr val="000000"/>
                </a:solidFill>
                <a:latin typeface="Arial"/>
              </a:rPr>
              <a:t>usepe</a:t>
            </a:r>
            <a:r>
              <a:rPr lang="en-US" sz="1800" b="0" strike="noStrike" spc="-1" dirty="0">
                <a:solidFill>
                  <a:srgbClr val="000000"/>
                </a:solidFill>
                <a:latin typeface="Arial"/>
              </a:rPr>
              <a:t>/temp in </a:t>
            </a:r>
            <a:r>
              <a:rPr lang="en-US" sz="1800" b="0" strike="noStrike" spc="-1" dirty="0" err="1">
                <a:solidFill>
                  <a:srgbClr val="000000"/>
                </a:solidFill>
                <a:latin typeface="Arial"/>
              </a:rPr>
              <a:t>bluesky</a:t>
            </a:r>
            <a:r>
              <a:rPr lang="en-US" sz="1800" b="0" strike="noStrike" spc="-1" dirty="0">
                <a:solidFill>
                  <a:srgbClr val="000000"/>
                </a:solidFill>
                <a:latin typeface="Arial"/>
              </a:rPr>
              <a:t>/scenario in your computer</a:t>
            </a:r>
            <a:endParaRPr lang="nb-NO" sz="1800" b="0" strike="noStrike" spc="-1" dirty="0">
              <a:latin typeface="Arial"/>
            </a:endParaRPr>
          </a:p>
          <a:p>
            <a:pPr marL="343080" indent="-342720">
              <a:lnSpc>
                <a:spcPct val="100000"/>
              </a:lnSpc>
              <a:spcBef>
                <a:spcPts val="601"/>
              </a:spcBef>
              <a:buClr>
                <a:srgbClr val="000000"/>
              </a:buClr>
              <a:buFont typeface="Calibri Light"/>
              <a:buAutoNum type="arabicPeriod"/>
            </a:pPr>
            <a:r>
              <a:rPr lang="en-US" sz="1800" b="0" strike="noStrike" spc="-1" dirty="0">
                <a:solidFill>
                  <a:srgbClr val="000000"/>
                </a:solidFill>
                <a:latin typeface="Arial"/>
              </a:rPr>
              <a:t>Download from </a:t>
            </a:r>
            <a:r>
              <a:rPr lang="en-US" sz="1800" b="0" strike="noStrike" spc="-1" dirty="0" err="1">
                <a:solidFill>
                  <a:srgbClr val="000000"/>
                </a:solidFill>
                <a:latin typeface="Arial"/>
              </a:rPr>
              <a:t>sharefile</a:t>
            </a:r>
            <a:r>
              <a:rPr lang="en-US" sz="1800" b="0" strike="noStrike" spc="-1" dirty="0">
                <a:solidFill>
                  <a:srgbClr val="000000"/>
                </a:solidFill>
                <a:latin typeface="Arial"/>
              </a:rPr>
              <a:t> the different files required</a:t>
            </a:r>
            <a:endParaRPr lang="nb-NO" sz="1800" b="0" strike="noStrike" spc="-1" dirty="0">
              <a:latin typeface="Arial"/>
            </a:endParaRPr>
          </a:p>
          <a:p>
            <a:pPr marL="800280" lvl="1" indent="-342720">
              <a:lnSpc>
                <a:spcPct val="100000"/>
              </a:lnSpc>
              <a:spcBef>
                <a:spcPts val="601"/>
              </a:spcBef>
              <a:buClr>
                <a:srgbClr val="000000"/>
              </a:buClr>
              <a:buFont typeface="Calibri Light"/>
              <a:buAutoNum type="arabicPeriod"/>
            </a:pPr>
            <a:r>
              <a:rPr lang="en-US" sz="1800" b="0" strike="noStrike" spc="-1" dirty="0">
                <a:solidFill>
                  <a:srgbClr val="000000"/>
                </a:solidFill>
                <a:latin typeface="Arial"/>
              </a:rPr>
              <a:t>Look up tables folder</a:t>
            </a:r>
            <a:endParaRPr lang="nb-NO" sz="1800" b="0" strike="noStrike" spc="-1" dirty="0">
              <a:latin typeface="Arial"/>
            </a:endParaRPr>
          </a:p>
          <a:p>
            <a:pPr marL="800280" lvl="1" indent="-342720">
              <a:lnSpc>
                <a:spcPct val="100000"/>
              </a:lnSpc>
              <a:spcBef>
                <a:spcPts val="601"/>
              </a:spcBef>
              <a:buClr>
                <a:srgbClr val="000000"/>
              </a:buClr>
              <a:buFont typeface="Calibri Light"/>
              <a:buAutoNum type="arabicPeriod"/>
            </a:pPr>
            <a:r>
              <a:rPr lang="en-US" sz="1800" b="0" strike="noStrike" spc="-1" dirty="0">
                <a:solidFill>
                  <a:srgbClr val="000000"/>
                </a:solidFill>
                <a:latin typeface="Arial"/>
              </a:rPr>
              <a:t>Wind file of your scenario</a:t>
            </a:r>
            <a:endParaRPr lang="nb-NO" sz="1800" b="0" strike="noStrike" spc="-1" dirty="0">
              <a:latin typeface="Arial"/>
            </a:endParaRPr>
          </a:p>
          <a:p>
            <a:pPr marL="800280" lvl="1" indent="-342720">
              <a:lnSpc>
                <a:spcPct val="100000"/>
              </a:lnSpc>
              <a:spcBef>
                <a:spcPts val="601"/>
              </a:spcBef>
              <a:buClr>
                <a:srgbClr val="000000"/>
              </a:buClr>
              <a:buFont typeface="Calibri Light"/>
              <a:buAutoNum type="arabicPeriod"/>
            </a:pPr>
            <a:r>
              <a:rPr lang="en-US" sz="1800" b="0" strike="noStrike" spc="-1" dirty="0">
                <a:solidFill>
                  <a:srgbClr val="000000"/>
                </a:solidFill>
                <a:latin typeface="Arial"/>
              </a:rPr>
              <a:t>Reference parameters ([BlueSky] </a:t>
            </a:r>
            <a:r>
              <a:rPr lang="en-US" sz="1800" b="0" strike="noStrike" spc="-1" dirty="0" err="1">
                <a:solidFill>
                  <a:srgbClr val="000000"/>
                </a:solidFill>
                <a:latin typeface="Arial"/>
              </a:rPr>
              <a:t>configuration_path</a:t>
            </a:r>
            <a:r>
              <a:rPr lang="en-US" sz="1800" b="0" strike="noStrike" spc="-1" dirty="0">
                <a:solidFill>
                  <a:srgbClr val="000000"/>
                </a:solidFill>
                <a:latin typeface="Arial"/>
              </a:rPr>
              <a:t>) </a:t>
            </a:r>
            <a:endParaRPr lang="nb-NO" sz="1800" b="0" strike="noStrike" spc="-1" dirty="0">
              <a:latin typeface="Arial"/>
            </a:endParaRPr>
          </a:p>
          <a:p>
            <a:pPr marL="343080" indent="-342720">
              <a:lnSpc>
                <a:spcPct val="100000"/>
              </a:lnSpc>
              <a:spcBef>
                <a:spcPts val="601"/>
              </a:spcBef>
              <a:buClr>
                <a:srgbClr val="000000"/>
              </a:buClr>
              <a:buFont typeface="Calibri Light"/>
              <a:buAutoNum type="arabicPeriod"/>
            </a:pPr>
            <a:r>
              <a:rPr lang="en-US" sz="1800" b="0" strike="noStrike" spc="-1" dirty="0">
                <a:solidFill>
                  <a:srgbClr val="000000"/>
                </a:solidFill>
                <a:latin typeface="Arial"/>
              </a:rPr>
              <a:t>Run BlueSky</a:t>
            </a:r>
            <a:endParaRPr lang="nb-NO" sz="1800" b="0" strike="noStrike" spc="-1" dirty="0">
              <a:latin typeface="Arial"/>
            </a:endParaRPr>
          </a:p>
          <a:p>
            <a:pPr marL="343080" indent="-342720">
              <a:lnSpc>
                <a:spcPct val="100000"/>
              </a:lnSpc>
              <a:spcBef>
                <a:spcPts val="601"/>
              </a:spcBef>
              <a:buClr>
                <a:srgbClr val="000000"/>
              </a:buClr>
              <a:buFont typeface="Calibri Light"/>
              <a:buAutoNum type="arabicPeriod"/>
            </a:pPr>
            <a:r>
              <a:rPr lang="en-US" sz="1800" b="0" strike="noStrike" spc="-1" dirty="0">
                <a:solidFill>
                  <a:srgbClr val="000000"/>
                </a:solidFill>
                <a:latin typeface="Arial"/>
              </a:rPr>
              <a:t>Run the d2c2 plugin</a:t>
            </a:r>
            <a:endParaRPr lang="nb-NO" sz="1800" b="0" strike="noStrike" spc="-1" dirty="0">
              <a:latin typeface="Arial"/>
            </a:endParaRPr>
          </a:p>
          <a:p>
            <a:pPr marL="800280" lvl="1" indent="-342720">
              <a:lnSpc>
                <a:spcPct val="100000"/>
              </a:lnSpc>
              <a:spcBef>
                <a:spcPts val="601"/>
              </a:spcBef>
              <a:buClr>
                <a:srgbClr val="222222"/>
              </a:buClr>
              <a:buFont typeface="Calibri Light"/>
              <a:buAutoNum type="arabicPeriod"/>
            </a:pPr>
            <a:r>
              <a:rPr lang="en-US" sz="1600" b="0" strike="noStrike" spc="-1" dirty="0">
                <a:solidFill>
                  <a:srgbClr val="222222"/>
                </a:solidFill>
                <a:latin typeface="Arial"/>
              </a:rPr>
              <a:t>00:00:00.00 &gt; PLUGIN </a:t>
            </a:r>
            <a:r>
              <a:rPr lang="en-US" sz="1600" spc="-1" dirty="0">
                <a:solidFill>
                  <a:srgbClr val="222222"/>
                </a:solidFill>
                <a:latin typeface="Arial"/>
              </a:rPr>
              <a:t>d2c2</a:t>
            </a:r>
            <a:endParaRPr lang="nb-NO" sz="1600" b="0" strike="noStrike" spc="-1" dirty="0">
              <a:latin typeface="Arial"/>
            </a:endParaRPr>
          </a:p>
          <a:p>
            <a:pPr marL="800280" lvl="1" indent="-342720">
              <a:lnSpc>
                <a:spcPct val="100000"/>
              </a:lnSpc>
              <a:spcBef>
                <a:spcPts val="601"/>
              </a:spcBef>
              <a:buClr>
                <a:srgbClr val="222222"/>
              </a:buClr>
              <a:buFont typeface="Calibri Light"/>
              <a:buAutoNum type="arabicPeriod"/>
            </a:pPr>
            <a:r>
              <a:rPr lang="en-US" sz="1600" b="0" strike="noStrike" spc="-1" dirty="0">
                <a:solidFill>
                  <a:srgbClr val="222222"/>
                </a:solidFill>
                <a:latin typeface="Arial"/>
              </a:rPr>
              <a:t>00:00:00.00 &gt; </a:t>
            </a:r>
            <a:r>
              <a:rPr lang="en-US" sz="1600" spc="-1" dirty="0">
                <a:solidFill>
                  <a:srgbClr val="222222"/>
                </a:solidFill>
                <a:latin typeface="Arial"/>
              </a:rPr>
              <a:t>d2c2</a:t>
            </a:r>
            <a:r>
              <a:rPr lang="en-US" sz="1600" b="0" strike="noStrike" spc="-1" dirty="0">
                <a:solidFill>
                  <a:srgbClr val="222222"/>
                </a:solidFill>
                <a:latin typeface="Arial"/>
              </a:rPr>
              <a:t> CONFIG {config path}</a:t>
            </a:r>
            <a:endParaRPr lang="nb-NO" sz="1600" b="0" strike="noStrike" spc="-1" dirty="0">
              <a:latin typeface="Arial"/>
            </a:endParaRPr>
          </a:p>
          <a:p>
            <a:pPr marL="800280" lvl="1" indent="-342720">
              <a:lnSpc>
                <a:spcPct val="100000"/>
              </a:lnSpc>
              <a:spcBef>
                <a:spcPts val="601"/>
              </a:spcBef>
              <a:buClr>
                <a:srgbClr val="222222"/>
              </a:buClr>
              <a:buFont typeface="Calibri Light"/>
              <a:buAutoNum type="arabicPeriod"/>
            </a:pPr>
            <a:r>
              <a:rPr lang="en-US" sz="1600" b="0" strike="noStrike" spc="-1" dirty="0">
                <a:solidFill>
                  <a:srgbClr val="222222"/>
                </a:solidFill>
                <a:latin typeface="Arial"/>
              </a:rPr>
              <a:t>00:00:00.00 </a:t>
            </a:r>
            <a:r>
              <a:rPr lang="en-US" sz="1600" b="0" strike="noStrike" spc="-1">
                <a:solidFill>
                  <a:srgbClr val="222222"/>
                </a:solidFill>
                <a:latin typeface="Arial"/>
              </a:rPr>
              <a:t>&gt; </a:t>
            </a:r>
            <a:r>
              <a:rPr lang="en-US" sz="1600" spc="-1">
                <a:solidFill>
                  <a:srgbClr val="222222"/>
                </a:solidFill>
                <a:latin typeface="Arial"/>
              </a:rPr>
              <a:t>d2c2</a:t>
            </a:r>
            <a:r>
              <a:rPr lang="en-US" sz="1600" b="0" strike="noStrike" spc="-1">
                <a:solidFill>
                  <a:srgbClr val="222222"/>
                </a:solidFill>
                <a:latin typeface="Arial"/>
              </a:rPr>
              <a:t> </a:t>
            </a:r>
            <a:r>
              <a:rPr lang="en-US" sz="1600" b="0" strike="noStrike" spc="-1" dirty="0">
                <a:solidFill>
                  <a:srgbClr val="222222"/>
                </a:solidFill>
                <a:latin typeface="Arial"/>
              </a:rPr>
              <a:t>ON</a:t>
            </a:r>
            <a:endParaRPr lang="nb-NO" sz="1600" b="0" strike="noStrike" spc="-1" dirty="0">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45454"/>
      </a:dk2>
      <a:lt2>
        <a:srgbClr val="BFBFBF"/>
      </a:lt2>
      <a:accent1>
        <a:srgbClr val="13A8A6"/>
      </a:accent1>
      <a:accent2>
        <a:srgbClr val="61C7CE"/>
      </a:accent2>
      <a:accent3>
        <a:srgbClr val="FCB544"/>
      </a:accent3>
      <a:accent4>
        <a:srgbClr val="999999"/>
      </a:accent4>
      <a:accent5>
        <a:srgbClr val="20708D"/>
      </a:accent5>
      <a:accent6>
        <a:srgbClr val="154B5F"/>
      </a:accent6>
      <a:hlink>
        <a:srgbClr val="FDAC24"/>
      </a:hlink>
      <a:folHlink>
        <a:srgbClr val="FCAB2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45454"/>
      </a:dk2>
      <a:lt2>
        <a:srgbClr val="BFBFBF"/>
      </a:lt2>
      <a:accent1>
        <a:srgbClr val="13A8A6"/>
      </a:accent1>
      <a:accent2>
        <a:srgbClr val="61C7CE"/>
      </a:accent2>
      <a:accent3>
        <a:srgbClr val="FCB544"/>
      </a:accent3>
      <a:accent4>
        <a:srgbClr val="999999"/>
      </a:accent4>
      <a:accent5>
        <a:srgbClr val="20708D"/>
      </a:accent5>
      <a:accent6>
        <a:srgbClr val="154B5F"/>
      </a:accent6>
      <a:hlink>
        <a:srgbClr val="FDAC24"/>
      </a:hlink>
      <a:folHlink>
        <a:srgbClr val="FCAB2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45454"/>
      </a:dk2>
      <a:lt2>
        <a:srgbClr val="BFBFBF"/>
      </a:lt2>
      <a:accent1>
        <a:srgbClr val="13A8A6"/>
      </a:accent1>
      <a:accent2>
        <a:srgbClr val="61C7CE"/>
      </a:accent2>
      <a:accent3>
        <a:srgbClr val="FCB544"/>
      </a:accent3>
      <a:accent4>
        <a:srgbClr val="999999"/>
      </a:accent4>
      <a:accent5>
        <a:srgbClr val="20708D"/>
      </a:accent5>
      <a:accent6>
        <a:srgbClr val="154B5F"/>
      </a:accent6>
      <a:hlink>
        <a:srgbClr val="FDAC24"/>
      </a:hlink>
      <a:folHlink>
        <a:srgbClr val="FCAB2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45454"/>
      </a:dk2>
      <a:lt2>
        <a:srgbClr val="BFBFBF"/>
      </a:lt2>
      <a:accent1>
        <a:srgbClr val="13A8A6"/>
      </a:accent1>
      <a:accent2>
        <a:srgbClr val="61C7CE"/>
      </a:accent2>
      <a:accent3>
        <a:srgbClr val="FCB544"/>
      </a:accent3>
      <a:accent4>
        <a:srgbClr val="999999"/>
      </a:accent4>
      <a:accent5>
        <a:srgbClr val="20708D"/>
      </a:accent5>
      <a:accent6>
        <a:srgbClr val="154B5F"/>
      </a:accent6>
      <a:hlink>
        <a:srgbClr val="FDAC24"/>
      </a:hlink>
      <a:folHlink>
        <a:srgbClr val="FCAB2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45454"/>
      </a:dk2>
      <a:lt2>
        <a:srgbClr val="BFBFBF"/>
      </a:lt2>
      <a:accent1>
        <a:srgbClr val="13A8A6"/>
      </a:accent1>
      <a:accent2>
        <a:srgbClr val="61C7CE"/>
      </a:accent2>
      <a:accent3>
        <a:srgbClr val="FCB544"/>
      </a:accent3>
      <a:accent4>
        <a:srgbClr val="999999"/>
      </a:accent4>
      <a:accent5>
        <a:srgbClr val="20708D"/>
      </a:accent5>
      <a:accent6>
        <a:srgbClr val="154B5F"/>
      </a:accent6>
      <a:hlink>
        <a:srgbClr val="FDAC24"/>
      </a:hlink>
      <a:folHlink>
        <a:srgbClr val="FCAB2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545454"/>
      </a:dk2>
      <a:lt2>
        <a:srgbClr val="BFBFBF"/>
      </a:lt2>
      <a:accent1>
        <a:srgbClr val="13A8A6"/>
      </a:accent1>
      <a:accent2>
        <a:srgbClr val="61C7CE"/>
      </a:accent2>
      <a:accent3>
        <a:srgbClr val="FCB544"/>
      </a:accent3>
      <a:accent4>
        <a:srgbClr val="999999"/>
      </a:accent4>
      <a:accent5>
        <a:srgbClr val="20708D"/>
      </a:accent5>
      <a:accent6>
        <a:srgbClr val="154B5F"/>
      </a:accent6>
      <a:hlink>
        <a:srgbClr val="FDAC24"/>
      </a:hlink>
      <a:folHlink>
        <a:srgbClr val="FCAB2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545454"/>
      </a:dk2>
      <a:lt2>
        <a:srgbClr val="BFBFBF"/>
      </a:lt2>
      <a:accent1>
        <a:srgbClr val="13A8A6"/>
      </a:accent1>
      <a:accent2>
        <a:srgbClr val="61C7CE"/>
      </a:accent2>
      <a:accent3>
        <a:srgbClr val="FCB544"/>
      </a:accent3>
      <a:accent4>
        <a:srgbClr val="999999"/>
      </a:accent4>
      <a:accent5>
        <a:srgbClr val="20708D"/>
      </a:accent5>
      <a:accent6>
        <a:srgbClr val="154B5F"/>
      </a:accent6>
      <a:hlink>
        <a:srgbClr val="FDAC24"/>
      </a:hlink>
      <a:folHlink>
        <a:srgbClr val="FCAB2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TotalTime>
  <Words>936</Words>
  <Application>Microsoft Office PowerPoint</Application>
  <PresentationFormat>Widescreen</PresentationFormat>
  <Paragraphs>103</Paragraphs>
  <Slides>8</Slides>
  <Notes>0</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8</vt:i4>
      </vt:variant>
    </vt:vector>
  </HeadingPairs>
  <TitlesOfParts>
    <vt:vector size="22" baseType="lpstr">
      <vt:lpstr>Arial</vt:lpstr>
      <vt:lpstr>Calibri</vt:lpstr>
      <vt:lpstr>Calibri Light</vt:lpstr>
      <vt:lpstr>Consolas</vt:lpstr>
      <vt:lpstr>Symbol</vt:lpstr>
      <vt:lpstr>Times New Roman</vt:lpstr>
      <vt:lpstr>Wingdings</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Jan Ciecierski</dc:creator>
  <dc:description/>
  <cp:lastModifiedBy>jbueno</cp:lastModifiedBy>
  <cp:revision>143</cp:revision>
  <cp:lastPrinted>2019-06-20T10:18:03Z</cp:lastPrinted>
  <dcterms:created xsi:type="dcterms:W3CDTF">2019-06-18T09:44:09Z</dcterms:created>
  <dcterms:modified xsi:type="dcterms:W3CDTF">2022-12-22T10:26:25Z</dcterms:modified>
  <dc:language>nb-NO</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0x01010099E8CB689BBF064F911E71EFFC1CB2A3</vt:lpwstr>
  </property>
  <property fmtid="{D5CDD505-2E9C-101B-9397-08002B2CF9AE}" pid="3" name="PresentationFormat">
    <vt:lpwstr>Breitbild</vt:lpwstr>
  </property>
  <property fmtid="{D5CDD505-2E9C-101B-9397-08002B2CF9AE}" pid="4" name="Slides">
    <vt:i4>19</vt:i4>
  </property>
</Properties>
</file>