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45" autoAdjust="0"/>
    <p:restoredTop sz="94610"/>
  </p:normalViewPr>
  <p:slideViewPr>
    <p:cSldViewPr snapToGrid="0" snapToObjects="1">
      <p:cViewPr varScale="1">
        <p:scale>
          <a:sx n="82" d="100"/>
          <a:sy n="82" d="100"/>
        </p:scale>
        <p:origin x="4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9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18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8481" y="2885441"/>
            <a:ext cx="9320323" cy="1975562"/>
          </a:xfrm>
        </p:spPr>
        <p:txBody>
          <a:bodyPr anchor="b">
            <a:noAutofit/>
          </a:bodyPr>
          <a:lstStyle>
            <a:lvl1pPr algn="r">
              <a:defRPr sz="648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8481" y="4861000"/>
            <a:ext cx="9320323" cy="131627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5492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731520"/>
            <a:ext cx="10316002" cy="40843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8364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39367" y="4358640"/>
            <a:ext cx="8669429" cy="457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6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95567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2318386"/>
            <a:ext cx="10316002" cy="3114552"/>
          </a:xfrm>
        </p:spPr>
        <p:txBody>
          <a:bodyPr anchor="b">
            <a:normAutofit/>
          </a:bodyPr>
          <a:lstStyle>
            <a:lvl1pPr algn="l">
              <a:defRPr sz="528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90820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071187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731520"/>
            <a:ext cx="10305844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149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0604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61208" y="731520"/>
            <a:ext cx="1565692" cy="630174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2" y="731520"/>
            <a:ext cx="8472180" cy="630174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95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3888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7338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05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32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2578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6428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58515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8368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66653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6520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6969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0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3241041"/>
            <a:ext cx="10316002" cy="2191897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03248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5237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592707"/>
            <a:ext cx="5020842" cy="465692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7964" y="2592707"/>
            <a:ext cx="5020841" cy="465692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3339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894" y="2593180"/>
            <a:ext cx="502274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894" y="3284695"/>
            <a:ext cx="5022748" cy="396494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06059" y="2593180"/>
            <a:ext cx="5022742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6062" y="3284695"/>
            <a:ext cx="5022740" cy="396494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110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5348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060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1798325"/>
            <a:ext cx="4625434" cy="153415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2554" y="617910"/>
            <a:ext cx="5416249" cy="663172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1" y="3332483"/>
            <a:ext cx="4625434" cy="3101339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476" indent="0">
              <a:buNone/>
              <a:defRPr sz="1680"/>
            </a:lvl2pPr>
            <a:lvl3pPr marL="1096951" indent="0">
              <a:buNone/>
              <a:defRPr sz="1440"/>
            </a:lvl3pPr>
            <a:lvl4pPr marL="1645427" indent="0">
              <a:buNone/>
              <a:defRPr sz="1200"/>
            </a:lvl4pPr>
            <a:lvl5pPr marL="2193901" indent="0">
              <a:buNone/>
              <a:defRPr sz="1200"/>
            </a:lvl5pPr>
            <a:lvl6pPr marL="2742377" indent="0">
              <a:buNone/>
              <a:defRPr sz="1200"/>
            </a:lvl6pPr>
            <a:lvl7pPr marL="3290852" indent="0">
              <a:buNone/>
              <a:defRPr sz="1200"/>
            </a:lvl7pPr>
            <a:lvl8pPr marL="3839328" indent="0">
              <a:buNone/>
              <a:defRPr sz="1200"/>
            </a:lvl8pPr>
            <a:lvl9pPr marL="4387804" indent="0">
              <a:buNone/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4031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5760720"/>
            <a:ext cx="10316000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801" y="731520"/>
            <a:ext cx="10316002" cy="4614862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2" y="6440806"/>
            <a:ext cx="10316000" cy="808829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2563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2592707"/>
            <a:ext cx="10316002" cy="4656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6160" y="7249635"/>
            <a:ext cx="109432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1" y="7249635"/>
            <a:ext cx="755713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08796" y="7249635"/>
            <a:ext cx="82000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7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39208"/>
            <a:ext cx="13042821" cy="2934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b="1" kern="0" spc="-185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Construction et Développement de la Stratégie Marketing et du Prototype</a:t>
            </a:r>
            <a:endParaRPr lang="en-US" sz="6150" dirty="0"/>
          </a:p>
        </p:txBody>
      </p:sp>
      <p:sp>
        <p:nvSpPr>
          <p:cNvPr id="3" name="Text 1"/>
          <p:cNvSpPr/>
          <p:nvPr/>
        </p:nvSpPr>
        <p:spPr>
          <a:xfrm>
            <a:off x="793790" y="56274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29816" y="1106329"/>
            <a:ext cx="3070384" cy="3837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kern="0" spc="-73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Budget Marketing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29816" y="1612821"/>
            <a:ext cx="5187791" cy="1965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500"/>
              </a:lnSpc>
              <a:buNone/>
            </a:pPr>
            <a:endParaRPr lang="en-US" sz="9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788" y="475774"/>
            <a:ext cx="4485084" cy="1951911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16" y="2703909"/>
            <a:ext cx="5001458" cy="428505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01775" y="7174630"/>
            <a:ext cx="3165038" cy="3837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u="sng" kern="0" spc="-73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SUIVI ET EVALUATION</a:t>
            </a:r>
            <a:endParaRPr lang="en-US" sz="2400" dirty="0"/>
          </a:p>
        </p:txBody>
      </p:sp>
      <p:sp>
        <p:nvSpPr>
          <p:cNvPr id="7" name="Text 3"/>
          <p:cNvSpPr/>
          <p:nvPr/>
        </p:nvSpPr>
        <p:spPr>
          <a:xfrm>
            <a:off x="429816" y="7741087"/>
            <a:ext cx="13770769" cy="1965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500"/>
              </a:lnSpc>
              <a:buNone/>
            </a:pPr>
            <a:endParaRPr lang="en-US" sz="9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7954" y="611624"/>
            <a:ext cx="6129814" cy="694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b="1" kern="0" spc="-13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Visualisation de GreenX</a:t>
            </a:r>
            <a:endParaRPr lang="en-US" sz="43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93" y="1894165"/>
            <a:ext cx="1320403" cy="2667476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857" y="1894165"/>
            <a:ext cx="1320403" cy="2667476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2020" y="1894165"/>
            <a:ext cx="1227058" cy="2667476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6839" y="1894165"/>
            <a:ext cx="1333738" cy="2667476"/>
          </a:xfrm>
          <a:prstGeom prst="rect">
            <a:avLst/>
          </a:prstGeom>
        </p:spPr>
      </p:pic>
      <p:pic>
        <p:nvPicPr>
          <p:cNvPr id="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8337" y="1894165"/>
            <a:ext cx="1227058" cy="2667476"/>
          </a:xfrm>
          <a:prstGeom prst="rect">
            <a:avLst/>
          </a:prstGeom>
        </p:spPr>
      </p:pic>
      <p:pic>
        <p:nvPicPr>
          <p:cNvPr id="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3156" y="1894165"/>
            <a:ext cx="1333738" cy="2667476"/>
          </a:xfrm>
          <a:prstGeom prst="rect">
            <a:avLst/>
          </a:prstGeom>
        </p:spPr>
      </p:pic>
      <p:pic>
        <p:nvPicPr>
          <p:cNvPr id="9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14654" y="1894165"/>
            <a:ext cx="1320403" cy="2667476"/>
          </a:xfrm>
          <a:prstGeom prst="rect">
            <a:avLst/>
          </a:prstGeom>
        </p:spPr>
      </p:pic>
      <p:pic>
        <p:nvPicPr>
          <p:cNvPr id="10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12818" y="1894165"/>
            <a:ext cx="1227058" cy="2667476"/>
          </a:xfrm>
          <a:prstGeom prst="rect">
            <a:avLst/>
          </a:prstGeom>
        </p:spPr>
      </p:pic>
      <p:pic>
        <p:nvPicPr>
          <p:cNvPr id="11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517636" y="1894165"/>
            <a:ext cx="1327071" cy="266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3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94384"/>
            <a:ext cx="5399723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b="1" kern="0" spc="-8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Contexte et présentation du projet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357330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·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Secteur d’activité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: Optimisation énergétique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19135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·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Objectifs généraux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: Rendre la gestion énergétique accessible et efficace pour les ménages et les TPE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0941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·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Valeur ajoutée du projet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: Application intuitive, faible coût d’acquisition, gestion d’équipements à distance, conseils pratiques pour réduire la consommation énergétique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807" y="1896308"/>
            <a:ext cx="6747986" cy="443686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2950964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b="1" kern="0" spc="-8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Analyse du marché</a:t>
            </a:r>
            <a:endParaRPr lang="en-US" sz="2650" dirty="0"/>
          </a:p>
        </p:txBody>
      </p:sp>
      <p:sp>
        <p:nvSpPr>
          <p:cNvPr id="5" name="Text 1"/>
          <p:cNvSpPr/>
          <p:nvPr/>
        </p:nvSpPr>
        <p:spPr>
          <a:xfrm>
            <a:off x="793790" y="36030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Analyse SWOT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4297561"/>
            <a:ext cx="57276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793790" y="4915614"/>
            <a:ext cx="57276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688" y="1301591"/>
            <a:ext cx="6748105" cy="562629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2700099"/>
            <a:ext cx="57276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Modèle des 5 Forces de Porter 
 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93790" y="5166598"/>
            <a:ext cx="57276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39729"/>
            <a:ext cx="6217563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b="1" kern="0" spc="-8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Positionnement et proposition de valeur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25186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Positionnement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: 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13670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GreenX se positionne comme une solution intuitive et accessible, spécialement conçue pour les ménages et les TPE.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75475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Proposition de valeur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3728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 Technologie intuitive et accessible à tous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99086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 Application gratuite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60891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 Gestion d’équipement à distance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22696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 Conseils pratiques pour une meilleure gestion de la consommation énergétique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66749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b="1" kern="0" spc="-8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Objectifs marketing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344566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·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Objectifs SMART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06372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 Augmenter le nombre d’utilisateurs de l’application de 20 % dans les 6 prochains mois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8177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 Réduire la consommation énergétique des utilisateurs de 15 % grâce à nos conseils pratiques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9982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 Établir 5 partenariats stratégiques d’ici la fin de l’année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7001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Stratégies marketing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23242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Mix Marketing 4P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105626"/>
            <a:ext cx="2845594" cy="258996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790" y="59507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6531888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Produit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406" y="3105626"/>
            <a:ext cx="2845594" cy="173081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4200406" y="50915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4200406" y="5672733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Prix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7022" y="3105626"/>
            <a:ext cx="2845594" cy="2650569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607022" y="60113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7607022" y="6592491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Placement (Distribution)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3638" y="3105626"/>
            <a:ext cx="2845594" cy="1637228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1013638" y="49980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1013638" y="5579150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Promotion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42529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535388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Plan d'action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640282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Ce plan détaille les étapes clés pour atteindre nos objectifs marketing. Il comprend un calendrier précis, l'affectation des responsabilités et les indicateurs de performance clés (KPI) pour suivre notre progression.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425291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838" y="283488"/>
            <a:ext cx="6552724" cy="368593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5719524"/>
            <a:ext cx="5273754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b="1" kern="0" spc="-8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Indicateurs de performance (KPI)</a:t>
            </a:r>
            <a:endParaRPr lang="en-US" sz="2650" dirty="0"/>
          </a:p>
        </p:txBody>
      </p:sp>
      <p:sp>
        <p:nvSpPr>
          <p:cNvPr id="5" name="Text 1"/>
          <p:cNvSpPr/>
          <p:nvPr/>
        </p:nvSpPr>
        <p:spPr>
          <a:xfrm>
            <a:off x="793790" y="639996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255</Words>
  <Application>Microsoft Office PowerPoint</Application>
  <PresentationFormat>Personnalisé</PresentationFormat>
  <Paragraphs>44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Inter</vt:lpstr>
      <vt:lpstr>Inter Bold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FORMATION</cp:lastModifiedBy>
  <cp:revision>6</cp:revision>
  <dcterms:created xsi:type="dcterms:W3CDTF">2025-01-20T16:14:10Z</dcterms:created>
  <dcterms:modified xsi:type="dcterms:W3CDTF">2025-01-20T18:13:16Z</dcterms:modified>
</cp:coreProperties>
</file>