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5" autoAdjust="0"/>
    <p:restoredTop sz="94660"/>
  </p:normalViewPr>
  <p:slideViewPr>
    <p:cSldViewPr snapToGrid="0">
      <p:cViewPr>
        <p:scale>
          <a:sx n="80" d="100"/>
          <a:sy n="80" d="100"/>
        </p:scale>
        <p:origin x="35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83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30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1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26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2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0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6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8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365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5765-A7A8-4448-AE19-E5594B3B8550}" type="datetimeFigureOut">
              <a:rPr lang="es-CO" smtClean="0"/>
              <a:t>30/09/2016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B5CE-D131-47BF-876E-9CF0268671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3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APUNTADORES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Miguel </a:t>
            </a:r>
            <a:r>
              <a:rPr lang="es-CO" dirty="0" err="1" smtClean="0"/>
              <a:t>Angel</a:t>
            </a:r>
            <a:r>
              <a:rPr lang="es-CO" dirty="0" smtClean="0"/>
              <a:t> Buitrago Oviedo</a:t>
            </a:r>
          </a:p>
          <a:p>
            <a:r>
              <a:rPr lang="es-CO" dirty="0" smtClean="0"/>
              <a:t>Universidad Distrital Francisco José de Caldas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49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14" y="1518773"/>
            <a:ext cx="9004572" cy="232911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6343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cout&lt;&lt;(*--*++apfin+2)&lt;&lt;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PRIMER EJERCICIO</a:t>
            </a:r>
            <a:endParaRPr lang="es-CO" dirty="0"/>
          </a:p>
        </p:txBody>
      </p:sp>
      <p:sp>
        <p:nvSpPr>
          <p:cNvPr id="25" name="TextBox 24"/>
          <p:cNvSpPr txBox="1"/>
          <p:nvPr/>
        </p:nvSpPr>
        <p:spPr>
          <a:xfrm>
            <a:off x="1362195" y="333776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(Esc+3)-1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14" y="3949749"/>
            <a:ext cx="9016880" cy="2332298"/>
          </a:xfrm>
          <a:prstGeom prst="rect">
            <a:avLst/>
          </a:prstGeom>
        </p:spPr>
      </p:pic>
      <p:cxnSp>
        <p:nvCxnSpPr>
          <p:cNvPr id="30" name="Elbow Connector 29"/>
          <p:cNvCxnSpPr>
            <a:stCxn id="25" idx="3"/>
          </p:cNvCxnSpPr>
          <p:nvPr/>
        </p:nvCxnSpPr>
        <p:spPr>
          <a:xfrm>
            <a:off x="2410880" y="3522430"/>
            <a:ext cx="1292822" cy="184666"/>
          </a:xfrm>
          <a:prstGeom prst="bentConnector3">
            <a:avLst>
              <a:gd name="adj1" fmla="val 4724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1852419" y="3033062"/>
            <a:ext cx="481731" cy="175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TextBox 32"/>
          <p:cNvSpPr txBox="1"/>
          <p:nvPr/>
        </p:nvSpPr>
        <p:spPr>
          <a:xfrm>
            <a:off x="847943" y="299218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--*++</a:t>
            </a:r>
            <a:r>
              <a:rPr lang="es-CO" b="1" dirty="0" err="1" smtClean="0">
                <a:solidFill>
                  <a:srgbClr val="FF0000"/>
                </a:solidFill>
              </a:rPr>
              <a:t>apfin</a:t>
            </a:r>
            <a:endParaRPr lang="es-CO" b="1" dirty="0" smtClean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23"/>
          <p:cNvCxnSpPr/>
          <p:nvPr/>
        </p:nvCxnSpPr>
        <p:spPr>
          <a:xfrm rot="10800000" flipH="1" flipV="1">
            <a:off x="1363646" y="3546180"/>
            <a:ext cx="2304000" cy="2212074"/>
          </a:xfrm>
          <a:prstGeom prst="bentConnector3">
            <a:avLst>
              <a:gd name="adj1" fmla="val -1028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2658158" y="2724366"/>
            <a:ext cx="1026697" cy="654434"/>
          </a:xfrm>
          <a:prstGeom prst="bentConnector3">
            <a:avLst>
              <a:gd name="adj1" fmla="val 557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658158" y="5115898"/>
            <a:ext cx="1009488" cy="6366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4362"/>
            <a:ext cx="9022862" cy="233497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5060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cout&lt;&lt;(*--*++apfin+2)&lt;&lt;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PRIMER EJERCICIO</a:t>
            </a:r>
            <a:endParaRPr lang="es-CO" dirty="0"/>
          </a:p>
        </p:txBody>
      </p:sp>
      <p:sp>
        <p:nvSpPr>
          <p:cNvPr id="18" name="Rectangle 17"/>
          <p:cNvSpPr/>
          <p:nvPr/>
        </p:nvSpPr>
        <p:spPr>
          <a:xfrm>
            <a:off x="10077349" y="545498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(*--*++apfin+2)</a:t>
            </a:r>
            <a:endParaRPr kumimoji="0" 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94602" y="4625523"/>
            <a:ext cx="35202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5569528" y="5627297"/>
            <a:ext cx="333696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Elbow Connector 22"/>
          <p:cNvCxnSpPr>
            <a:stCxn id="20" idx="3"/>
            <a:endCxn id="18" idx="1"/>
          </p:cNvCxnSpPr>
          <p:nvPr/>
        </p:nvCxnSpPr>
        <p:spPr>
          <a:xfrm flipV="1">
            <a:off x="8906494" y="5639651"/>
            <a:ext cx="1170855" cy="17231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5846625" y="4820045"/>
            <a:ext cx="5688000" cy="648000"/>
          </a:xfrm>
          <a:prstGeom prst="bentConnector2">
            <a:avLst/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69" y="1561145"/>
            <a:ext cx="9022862" cy="233497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>
            <a:off x="2670464" y="2740505"/>
            <a:ext cx="1009488" cy="6366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921885" y="5187150"/>
            <a:ext cx="1009488" cy="6366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026933" y="5852518"/>
            <a:ext cx="10080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5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8005" y="1445359"/>
            <a:ext cx="1178399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*Mus[]={"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Andr�s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Calamaro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"Charly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Garc�a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"Gustavo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Cerati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"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Joaquin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Sabina", "Fito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Paez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**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ApMus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[5]={Mus+3, Mus+2, Mus+4, Mus, Mus+1};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***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AppMus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[3]={ApMus+4, ApMus+2,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ApMus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****Fin= AppMus+1;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5400" dirty="0" smtClean="0"/>
              <a:t>SEGUNDO EJERCICIO</a:t>
            </a:r>
            <a:endParaRPr lang="es-CO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2" y="2993812"/>
            <a:ext cx="9000000" cy="22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69" y="3944490"/>
            <a:ext cx="9000000" cy="22853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50" y="1555640"/>
            <a:ext cx="9000000" cy="2285329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166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&lt;&lt;**(*Fin-1)+6&lt;&lt;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251747" y="3423218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(apmus+2)-1</a:t>
            </a:r>
            <a:endParaRPr lang="es-CO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2397310" y="2572646"/>
            <a:ext cx="904030" cy="2880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09859" y="5550607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**(*Fin-1)+6</a:t>
            </a:r>
            <a:endParaRPr lang="es-CO" dirty="0"/>
          </a:p>
        </p:txBody>
      </p:sp>
      <p:sp>
        <p:nvSpPr>
          <p:cNvPr id="19" name="Oval 18"/>
          <p:cNvSpPr/>
          <p:nvPr/>
        </p:nvSpPr>
        <p:spPr>
          <a:xfrm>
            <a:off x="7160824" y="4471145"/>
            <a:ext cx="34834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7148945" y="5315020"/>
            <a:ext cx="205443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Elbow Connector 22"/>
          <p:cNvCxnSpPr>
            <a:stCxn id="20" idx="3"/>
            <a:endCxn id="18" idx="1"/>
          </p:cNvCxnSpPr>
          <p:nvPr/>
        </p:nvCxnSpPr>
        <p:spPr>
          <a:xfrm>
            <a:off x="9203377" y="5499686"/>
            <a:ext cx="1206482" cy="2355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6"/>
          </p:cNvCxnSpPr>
          <p:nvPr/>
        </p:nvCxnSpPr>
        <p:spPr>
          <a:xfrm>
            <a:off x="7509167" y="4690086"/>
            <a:ext cx="4140000" cy="864000"/>
          </a:xfrm>
          <a:prstGeom prst="bentConnector3">
            <a:avLst>
              <a:gd name="adj1" fmla="val 100089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2697928" y="3110541"/>
            <a:ext cx="481731" cy="175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Straight Arrow Connector 23"/>
          <p:cNvCxnSpPr/>
          <p:nvPr/>
        </p:nvCxnSpPr>
        <p:spPr>
          <a:xfrm flipV="1">
            <a:off x="3637715" y="2855874"/>
            <a:ext cx="1443858" cy="77576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34605" y="3002126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(*Fin-1)</a:t>
            </a:r>
            <a:endParaRPr lang="es-CO" b="1" dirty="0" smtClean="0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4201039" y="2832124"/>
            <a:ext cx="846000" cy="16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5057823" y="5241349"/>
            <a:ext cx="864000" cy="2880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3"/>
          <p:cNvCxnSpPr/>
          <p:nvPr/>
        </p:nvCxnSpPr>
        <p:spPr>
          <a:xfrm>
            <a:off x="3493413" y="5241349"/>
            <a:ext cx="846000" cy="16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1694684" y="4981359"/>
            <a:ext cx="904030" cy="2880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57685" y="5762296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*(apmus+1)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3614569" y="5457594"/>
            <a:ext cx="481731" cy="175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0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50" y="4023431"/>
            <a:ext cx="8998476" cy="233497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4095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cout&lt;&lt;*(*(*(Fin-1)-1)+1)+8&lt;&lt;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50" y="1555640"/>
            <a:ext cx="9000000" cy="228532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251747" y="342321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(appmus+1)-1</a:t>
            </a:r>
            <a:endParaRPr lang="es-CO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2421060" y="2572646"/>
            <a:ext cx="864000" cy="429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 rot="5400000">
            <a:off x="2584193" y="2947479"/>
            <a:ext cx="758527" cy="22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angle 37"/>
          <p:cNvSpPr/>
          <p:nvPr/>
        </p:nvSpPr>
        <p:spPr>
          <a:xfrm>
            <a:off x="1934605" y="3002126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*(Fin-1)</a:t>
            </a:r>
            <a:endParaRPr lang="es-CO" b="1" dirty="0" smtClean="0">
              <a:solidFill>
                <a:srgbClr val="FF0000"/>
              </a:solidFill>
            </a:endParaRPr>
          </a:p>
        </p:txBody>
      </p:sp>
      <p:cxnSp>
        <p:nvCxnSpPr>
          <p:cNvPr id="44" name="Elbow Connector 43"/>
          <p:cNvCxnSpPr/>
          <p:nvPr/>
        </p:nvCxnSpPr>
        <p:spPr>
          <a:xfrm>
            <a:off x="4190484" y="5046916"/>
            <a:ext cx="868404" cy="83137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94412" y="456680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*(*(Fin-1)-1)</a:t>
            </a:r>
            <a:endParaRPr lang="es-CO" b="1" dirty="0" smtClean="0">
              <a:solidFill>
                <a:srgbClr val="FF0000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5400000">
            <a:off x="3997386" y="5386772"/>
            <a:ext cx="758527" cy="22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angle 47"/>
          <p:cNvSpPr/>
          <p:nvPr/>
        </p:nvSpPr>
        <p:spPr>
          <a:xfrm>
            <a:off x="3625841" y="5878286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(apmus+4)-1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21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5" y="4029855"/>
            <a:ext cx="8998476" cy="233497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53455" y="1069184"/>
            <a:ext cx="4095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cout&lt;&lt;*(*(*(Fin-1)-1)+1)+8&lt;&lt;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9713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21" y="1489070"/>
            <a:ext cx="8998476" cy="2334970"/>
          </a:xfrm>
          <a:prstGeom prst="rect">
            <a:avLst/>
          </a:prstGeom>
        </p:spPr>
      </p:pic>
      <p:cxnSp>
        <p:nvCxnSpPr>
          <p:cNvPr id="98" name="Elbow Connector 97"/>
          <p:cNvCxnSpPr/>
          <p:nvPr/>
        </p:nvCxnSpPr>
        <p:spPr>
          <a:xfrm>
            <a:off x="5692842" y="3366157"/>
            <a:ext cx="12700" cy="259577"/>
          </a:xfrm>
          <a:prstGeom prst="bentConnector3">
            <a:avLst>
              <a:gd name="adj1" fmla="val 3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3902" y="3526038"/>
            <a:ext cx="141010" cy="19939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00" name="TextBox 99"/>
          <p:cNvSpPr txBox="1"/>
          <p:nvPr/>
        </p:nvSpPr>
        <p:spPr>
          <a:xfrm>
            <a:off x="5533902" y="3246556"/>
            <a:ext cx="141010" cy="23920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04" name="Rectangle 103"/>
          <p:cNvSpPr/>
          <p:nvPr/>
        </p:nvSpPr>
        <p:spPr>
          <a:xfrm>
            <a:off x="4802914" y="3714203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(*(*(Fin-1)-1)+1)</a:t>
            </a:r>
            <a:endParaRPr lang="es-CO" b="1" dirty="0" smtClean="0">
              <a:solidFill>
                <a:srgbClr val="FF0000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 rot="16200000">
            <a:off x="5527839" y="2781658"/>
            <a:ext cx="758527" cy="22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angle 105"/>
          <p:cNvSpPr/>
          <p:nvPr/>
        </p:nvSpPr>
        <p:spPr>
          <a:xfrm>
            <a:off x="5604407" y="210503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(mus+1)</a:t>
            </a:r>
            <a:endParaRPr lang="es-CO" dirty="0"/>
          </a:p>
        </p:txBody>
      </p:sp>
      <p:sp>
        <p:nvSpPr>
          <p:cNvPr id="142" name="Rectangle 141"/>
          <p:cNvSpPr/>
          <p:nvPr/>
        </p:nvSpPr>
        <p:spPr>
          <a:xfrm>
            <a:off x="9837483" y="577403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*(*(*(Fin-1)-1)+1)+8</a:t>
            </a:r>
            <a:endParaRPr lang="es-CO" dirty="0"/>
          </a:p>
        </p:txBody>
      </p:sp>
      <p:sp>
        <p:nvSpPr>
          <p:cNvPr id="143" name="Oval 142"/>
          <p:cNvSpPr/>
          <p:nvPr/>
        </p:nvSpPr>
        <p:spPr>
          <a:xfrm>
            <a:off x="7118083" y="4555085"/>
            <a:ext cx="34834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Rectangle 143"/>
          <p:cNvSpPr/>
          <p:nvPr/>
        </p:nvSpPr>
        <p:spPr>
          <a:xfrm>
            <a:off x="7153714" y="5151360"/>
            <a:ext cx="135803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5" name="Elbow Connector 144"/>
          <p:cNvCxnSpPr>
            <a:stCxn id="144" idx="3"/>
            <a:endCxn id="142" idx="1"/>
          </p:cNvCxnSpPr>
          <p:nvPr/>
        </p:nvCxnSpPr>
        <p:spPr>
          <a:xfrm>
            <a:off x="8511748" y="5336026"/>
            <a:ext cx="1325735" cy="622672"/>
          </a:xfrm>
          <a:prstGeom prst="bentConnector3">
            <a:avLst>
              <a:gd name="adj1" fmla="val 679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43" idx="6"/>
          </p:cNvCxnSpPr>
          <p:nvPr/>
        </p:nvCxnSpPr>
        <p:spPr>
          <a:xfrm>
            <a:off x="7466426" y="4774026"/>
            <a:ext cx="4356000" cy="972000"/>
          </a:xfrm>
          <a:prstGeom prst="bentConnector3">
            <a:avLst>
              <a:gd name="adj1" fmla="val 100089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flipV="1">
            <a:off x="4663957" y="5372959"/>
            <a:ext cx="883602" cy="80214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655875" y="6082333"/>
            <a:ext cx="141010" cy="19939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0" name="TextBox 149"/>
          <p:cNvSpPr txBox="1"/>
          <p:nvPr/>
        </p:nvSpPr>
        <p:spPr>
          <a:xfrm>
            <a:off x="4655875" y="5802851"/>
            <a:ext cx="141010" cy="23920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2" name="Right Arrow 151"/>
          <p:cNvSpPr/>
          <p:nvPr/>
        </p:nvSpPr>
        <p:spPr>
          <a:xfrm rot="16200000">
            <a:off x="4523684" y="5337953"/>
            <a:ext cx="758527" cy="22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3" name="Rectangle 152"/>
          <p:cNvSpPr/>
          <p:nvPr/>
        </p:nvSpPr>
        <p:spPr>
          <a:xfrm>
            <a:off x="4616018" y="4661327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(mus+1)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91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26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++*(*(AppMus+1)-1);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50" y="1555640"/>
            <a:ext cx="9000000" cy="228532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939150" y="2675772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*(Appmus+1)</a:t>
            </a:r>
            <a:endParaRPr lang="es-CO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4364618" y="2824956"/>
            <a:ext cx="694270" cy="28138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39151" y="2650666"/>
            <a:ext cx="24547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74" y="4020928"/>
            <a:ext cx="8998476" cy="2286198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>
            <a:off x="5752218" y="5331121"/>
            <a:ext cx="12700" cy="259577"/>
          </a:xfrm>
          <a:prstGeom prst="bentConnector3">
            <a:avLst>
              <a:gd name="adj1" fmla="val 300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58888" y="6307125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*(*(Appmus+1)-1)</a:t>
            </a:r>
            <a:endParaRPr lang="es-CO" dirty="0"/>
          </a:p>
        </p:txBody>
      </p:sp>
      <p:sp>
        <p:nvSpPr>
          <p:cNvPr id="37" name="Right Arrow 36"/>
          <p:cNvSpPr/>
          <p:nvPr/>
        </p:nvSpPr>
        <p:spPr>
          <a:xfrm rot="16200000">
            <a:off x="5749601" y="5834894"/>
            <a:ext cx="540000" cy="22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3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1" y="4204228"/>
            <a:ext cx="9002793" cy="2286038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26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++*(*(AppMus+1)-1);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sp>
        <p:nvSpPr>
          <p:cNvPr id="35" name="Rectangle 34"/>
          <p:cNvSpPr/>
          <p:nvPr/>
        </p:nvSpPr>
        <p:spPr>
          <a:xfrm>
            <a:off x="1964321" y="5335622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*(Appmus+1)</a:t>
            </a:r>
            <a:endParaRPr lang="es-CO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4389789" y="5484806"/>
            <a:ext cx="694270" cy="28138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64322" y="5310516"/>
            <a:ext cx="24547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Elbow Connector 21"/>
          <p:cNvCxnSpPr/>
          <p:nvPr/>
        </p:nvCxnSpPr>
        <p:spPr>
          <a:xfrm>
            <a:off x="5773810" y="5259355"/>
            <a:ext cx="12700" cy="259577"/>
          </a:xfrm>
          <a:prstGeom prst="bentConnector3">
            <a:avLst>
              <a:gd name="adj1" fmla="val 3000000"/>
            </a:avLst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86721" y="6488668"/>
            <a:ext cx="212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++*(*(Appmus+1)-1)</a:t>
            </a:r>
            <a:endParaRPr lang="es-CO" dirty="0"/>
          </a:p>
        </p:txBody>
      </p:sp>
      <p:sp>
        <p:nvSpPr>
          <p:cNvPr id="37" name="Right Arrow 36"/>
          <p:cNvSpPr/>
          <p:nvPr/>
        </p:nvSpPr>
        <p:spPr>
          <a:xfrm rot="16200000">
            <a:off x="5605600" y="5901177"/>
            <a:ext cx="828000" cy="22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12" y="1559274"/>
            <a:ext cx="8998476" cy="27495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533161" y="4844740"/>
            <a:ext cx="11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++(mus+2)</a:t>
            </a:r>
            <a:endParaRPr lang="es-CO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7" y="4002799"/>
            <a:ext cx="8998476" cy="2310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02" y="1581842"/>
            <a:ext cx="9000000" cy="2285329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3073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&lt;&lt;**(*Fin-1)+8&lt;&lt;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251747" y="3423218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(apmus+2)-1</a:t>
            </a:r>
            <a:endParaRPr lang="es-CO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2397310" y="2572646"/>
            <a:ext cx="904030" cy="2880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09859" y="5550607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**(*Fin-1)+8</a:t>
            </a:r>
            <a:endParaRPr kumimoji="0" 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08324" y="4494895"/>
            <a:ext cx="34834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7236963" y="5670354"/>
            <a:ext cx="16576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Elbow Connector 22"/>
          <p:cNvCxnSpPr>
            <a:stCxn id="20" idx="3"/>
            <a:endCxn id="18" idx="1"/>
          </p:cNvCxnSpPr>
          <p:nvPr/>
        </p:nvCxnSpPr>
        <p:spPr>
          <a:xfrm flipV="1">
            <a:off x="8894618" y="5735273"/>
            <a:ext cx="1515241" cy="1197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6"/>
          </p:cNvCxnSpPr>
          <p:nvPr/>
        </p:nvCxnSpPr>
        <p:spPr>
          <a:xfrm>
            <a:off x="7556667" y="4713836"/>
            <a:ext cx="4140000" cy="864000"/>
          </a:xfrm>
          <a:prstGeom prst="bentConnector3">
            <a:avLst>
              <a:gd name="adj1" fmla="val 100089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2697928" y="3110541"/>
            <a:ext cx="481731" cy="175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Straight Arrow Connector 23"/>
          <p:cNvCxnSpPr/>
          <p:nvPr/>
        </p:nvCxnSpPr>
        <p:spPr>
          <a:xfrm flipV="1">
            <a:off x="3637715" y="2855874"/>
            <a:ext cx="1443858" cy="77576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34605" y="3002126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(*Fin-1)</a:t>
            </a:r>
            <a:endParaRPr lang="es-CO" b="1" dirty="0" smtClean="0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4201039" y="2832124"/>
            <a:ext cx="846000" cy="16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4736289" y="5315020"/>
            <a:ext cx="900942" cy="5400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50" y="4038323"/>
            <a:ext cx="9032798" cy="23743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50" y="1568315"/>
            <a:ext cx="9032798" cy="2293657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4772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cout&lt;&lt;(*++*--*Fin+2)&lt;&lt;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sp>
        <p:nvSpPr>
          <p:cNvPr id="35" name="Rectangle 34"/>
          <p:cNvSpPr/>
          <p:nvPr/>
        </p:nvSpPr>
        <p:spPr>
          <a:xfrm>
            <a:off x="1993413" y="333988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(Appmus+2)-1</a:t>
            </a:r>
            <a:endParaRPr lang="es-CO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4200627" y="5354299"/>
            <a:ext cx="837086" cy="9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38346" y="59807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(Mus+3)+1</a:t>
            </a:r>
            <a:endParaRPr lang="es-CO" dirty="0"/>
          </a:p>
        </p:txBody>
      </p:sp>
      <p:sp>
        <p:nvSpPr>
          <p:cNvPr id="37" name="Right Arrow 36"/>
          <p:cNvSpPr/>
          <p:nvPr/>
        </p:nvSpPr>
        <p:spPr>
          <a:xfrm rot="5400000">
            <a:off x="4339382" y="5615251"/>
            <a:ext cx="559574" cy="191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2399837" y="2238310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--*Fin</a:t>
            </a:r>
            <a:endParaRPr lang="es-CO" dirty="0"/>
          </a:p>
        </p:txBody>
      </p:sp>
      <p:cxnSp>
        <p:nvCxnSpPr>
          <p:cNvPr id="17" name="Elbow Connector 21"/>
          <p:cNvCxnSpPr/>
          <p:nvPr/>
        </p:nvCxnSpPr>
        <p:spPr>
          <a:xfrm rot="10800000">
            <a:off x="2416543" y="2588649"/>
            <a:ext cx="907485" cy="3208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 rot="5400000">
            <a:off x="2318052" y="2943525"/>
            <a:ext cx="624664" cy="225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angle 29"/>
          <p:cNvSpPr/>
          <p:nvPr/>
        </p:nvSpPr>
        <p:spPr>
          <a:xfrm>
            <a:off x="4105144" y="4894303"/>
            <a:ext cx="107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++*--*Fin</a:t>
            </a:r>
            <a:endParaRPr lang="es-CO" dirty="0"/>
          </a:p>
        </p:txBody>
      </p:sp>
      <p:cxnSp>
        <p:nvCxnSpPr>
          <p:cNvPr id="42" name="Elbow Connector 21"/>
          <p:cNvCxnSpPr/>
          <p:nvPr/>
        </p:nvCxnSpPr>
        <p:spPr>
          <a:xfrm rot="10800000">
            <a:off x="2416542" y="5031600"/>
            <a:ext cx="907485" cy="3208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46" y="3264340"/>
            <a:ext cx="9003012" cy="232871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31485" y="1668321"/>
            <a:ext cx="950933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Esc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[]={"Pablo Neruda", "Juan Rulfo", "Ernesto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S�bato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"Alfonsina Storni"};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**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ApEsc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[4]={Esc+1,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Esc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Esc+3, Esc+2};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***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apfin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=ApEsc+1;</a:t>
            </a:r>
            <a:r>
              <a:rPr kumimoji="0" lang="es-C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5400" smtClean="0"/>
              <a:t>PRIMER EJERCICIO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3532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62" y="1516919"/>
            <a:ext cx="9032798" cy="237435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4772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cout&lt;&lt;(*++*--*Fin+2)&lt;&lt;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5752988" y="2892452"/>
            <a:ext cx="864000" cy="828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310824" y="3506573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(*++*--*Fin+2)</a:t>
            </a:r>
            <a:endParaRPr kumimoji="0" 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95419" y="2045160"/>
            <a:ext cx="34834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Elbow Connector 30"/>
          <p:cNvCxnSpPr>
            <a:stCxn id="29" idx="6"/>
          </p:cNvCxnSpPr>
          <p:nvPr/>
        </p:nvCxnSpPr>
        <p:spPr>
          <a:xfrm>
            <a:off x="7343762" y="2264101"/>
            <a:ext cx="4464000" cy="1260000"/>
          </a:xfrm>
          <a:prstGeom prst="bentConnector3">
            <a:avLst>
              <a:gd name="adj1" fmla="val 100089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005387" y="3524101"/>
            <a:ext cx="1497346" cy="351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Elbow Connector 32"/>
          <p:cNvCxnSpPr>
            <a:stCxn id="32" idx="3"/>
          </p:cNvCxnSpPr>
          <p:nvPr/>
        </p:nvCxnSpPr>
        <p:spPr>
          <a:xfrm flipV="1">
            <a:off x="8502733" y="3691239"/>
            <a:ext cx="2018805" cy="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1"/>
          <p:cNvCxnSpPr/>
          <p:nvPr/>
        </p:nvCxnSpPr>
        <p:spPr>
          <a:xfrm rot="10800000">
            <a:off x="2387022" y="2591192"/>
            <a:ext cx="907485" cy="3208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5"/>
          <p:cNvCxnSpPr/>
          <p:nvPr/>
        </p:nvCxnSpPr>
        <p:spPr>
          <a:xfrm>
            <a:off x="4188752" y="2894719"/>
            <a:ext cx="837086" cy="9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62" y="4083298"/>
            <a:ext cx="9028959" cy="237155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3073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cout&lt;&lt;*(**Fin-4)+9&lt;&lt;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62" y="1516919"/>
            <a:ext cx="9032798" cy="2374354"/>
          </a:xfrm>
          <a:prstGeom prst="rect">
            <a:avLst/>
          </a:prstGeom>
        </p:spPr>
      </p:pic>
      <p:cxnSp>
        <p:nvCxnSpPr>
          <p:cNvPr id="21" name="Elbow Connector 21"/>
          <p:cNvCxnSpPr/>
          <p:nvPr/>
        </p:nvCxnSpPr>
        <p:spPr>
          <a:xfrm rot="10800000">
            <a:off x="2387022" y="2591192"/>
            <a:ext cx="907485" cy="3208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5"/>
          <p:cNvCxnSpPr/>
          <p:nvPr/>
        </p:nvCxnSpPr>
        <p:spPr>
          <a:xfrm>
            <a:off x="4188752" y="2894719"/>
            <a:ext cx="837086" cy="9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36622" y="3008223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*Fin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45008" y="299226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**Fin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28" name="Elbow Connector 21"/>
          <p:cNvCxnSpPr/>
          <p:nvPr/>
        </p:nvCxnSpPr>
        <p:spPr>
          <a:xfrm rot="10800000">
            <a:off x="2396921" y="5154283"/>
            <a:ext cx="907485" cy="3208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5"/>
          <p:cNvCxnSpPr/>
          <p:nvPr/>
        </p:nvCxnSpPr>
        <p:spPr>
          <a:xfrm>
            <a:off x="4174477" y="5481443"/>
            <a:ext cx="837086" cy="9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1"/>
          <p:cNvCxnSpPr/>
          <p:nvPr/>
        </p:nvCxnSpPr>
        <p:spPr>
          <a:xfrm rot="10800000" flipV="1">
            <a:off x="5769511" y="5154283"/>
            <a:ext cx="856920" cy="32080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85650" y="4784951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(**Fin-4)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8339" y="6444167"/>
            <a:ext cx="1189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(Mus+4)-4</a:t>
            </a:r>
            <a:endParaRPr lang="es-CO" dirty="0"/>
          </a:p>
        </p:txBody>
      </p:sp>
      <p:sp>
        <p:nvSpPr>
          <p:cNvPr id="42" name="Right Arrow 41"/>
          <p:cNvSpPr/>
          <p:nvPr/>
        </p:nvSpPr>
        <p:spPr>
          <a:xfrm rot="5400000">
            <a:off x="5749292" y="5830740"/>
            <a:ext cx="828000" cy="23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13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3073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cout&lt;&lt;*(**Fin-4)+9&lt;&lt;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SEGUNDO EJERCICIO</a:t>
            </a:r>
            <a:endParaRPr lang="es-C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74" y="1911498"/>
            <a:ext cx="9028959" cy="237155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0056027" y="2805929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*(**Fin-4)+9</a:t>
            </a:r>
            <a:endParaRPr kumimoji="0" 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48117" y="2427422"/>
            <a:ext cx="348343" cy="455410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Elbow Connector 33"/>
          <p:cNvCxnSpPr/>
          <p:nvPr/>
        </p:nvCxnSpPr>
        <p:spPr>
          <a:xfrm>
            <a:off x="8105989" y="2650029"/>
            <a:ext cx="3348000" cy="216000"/>
          </a:xfrm>
          <a:prstGeom prst="bentConnector3">
            <a:avLst>
              <a:gd name="adj1" fmla="val 100089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759991" y="2775957"/>
            <a:ext cx="1716517" cy="351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Elbow Connector 32"/>
          <p:cNvCxnSpPr/>
          <p:nvPr/>
        </p:nvCxnSpPr>
        <p:spPr>
          <a:xfrm>
            <a:off x="9476509" y="2951859"/>
            <a:ext cx="7243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46" y="1590083"/>
            <a:ext cx="9003012" cy="232871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6856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&lt;&lt;(**(ApEsc+2)+3)&lt;&lt;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PRIMER EJERCICIO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501129" y="3205693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*(ApEsc+2)</a:t>
            </a:r>
            <a:endParaRPr lang="es-CO" dirty="0"/>
          </a:p>
        </p:txBody>
      </p:sp>
      <p:sp>
        <p:nvSpPr>
          <p:cNvPr id="6" name="Rectangle 5"/>
          <p:cNvSpPr/>
          <p:nvPr/>
        </p:nvSpPr>
        <p:spPr>
          <a:xfrm>
            <a:off x="2501129" y="3205693"/>
            <a:ext cx="250875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Elbow Connector 10"/>
          <p:cNvCxnSpPr/>
          <p:nvPr/>
        </p:nvCxnSpPr>
        <p:spPr>
          <a:xfrm>
            <a:off x="5009882" y="3425777"/>
            <a:ext cx="901521" cy="32197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9583"/>
            <a:ext cx="9004572" cy="232887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409859" y="5550607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(**(ApEsc+2)+3)</a:t>
            </a:r>
            <a:endParaRPr lang="es-CO" dirty="0"/>
          </a:p>
        </p:txBody>
      </p:sp>
      <p:sp>
        <p:nvSpPr>
          <p:cNvPr id="19" name="Oval 18"/>
          <p:cNvSpPr/>
          <p:nvPr/>
        </p:nvSpPr>
        <p:spPr>
          <a:xfrm>
            <a:off x="5743977" y="4649273"/>
            <a:ext cx="35202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5769733" y="5983816"/>
            <a:ext cx="382502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Elbow Connector 22"/>
          <p:cNvCxnSpPr>
            <a:endCxn id="18" idx="1"/>
          </p:cNvCxnSpPr>
          <p:nvPr/>
        </p:nvCxnSpPr>
        <p:spPr>
          <a:xfrm flipV="1">
            <a:off x="9620517" y="5735273"/>
            <a:ext cx="789342" cy="38328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6186152" y="4868214"/>
            <a:ext cx="5685360" cy="746270"/>
          </a:xfrm>
          <a:prstGeom prst="bentConnector3">
            <a:avLst>
              <a:gd name="adj1" fmla="val 100062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0407350" y="3171418"/>
            <a:ext cx="35202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Elbow Connector 34"/>
          <p:cNvCxnSpPr>
            <a:stCxn id="34" idx="0"/>
          </p:cNvCxnSpPr>
          <p:nvPr/>
        </p:nvCxnSpPr>
        <p:spPr>
          <a:xfrm rot="16200000" flipH="1" flipV="1">
            <a:off x="7025840" y="-376322"/>
            <a:ext cx="9782" cy="7105262"/>
          </a:xfrm>
          <a:prstGeom prst="bentConnector4">
            <a:avLst>
              <a:gd name="adj1" fmla="val -14598323"/>
              <a:gd name="adj2" fmla="val 100042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40" y="4049395"/>
            <a:ext cx="9004572" cy="241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46" y="1590083"/>
            <a:ext cx="9003012" cy="232871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6856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&lt;&lt;(*(*ApEsc+1)+8)&lt;&lt;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PRIMER EJERCICIO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612311" y="3542208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(*ApEsc+1)</a:t>
            </a:r>
            <a:endParaRPr lang="es-CO" dirty="0"/>
          </a:p>
        </p:txBody>
      </p:sp>
      <p:sp>
        <p:nvSpPr>
          <p:cNvPr id="6" name="Rectangle 5"/>
          <p:cNvSpPr/>
          <p:nvPr/>
        </p:nvSpPr>
        <p:spPr>
          <a:xfrm>
            <a:off x="2636357" y="3542208"/>
            <a:ext cx="240835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068753" y="3421365"/>
            <a:ext cx="851235" cy="3312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09859" y="5420710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(*(*ApEsc+1)+8)</a:t>
            </a:r>
            <a:endParaRPr lang="es-CO" dirty="0"/>
          </a:p>
        </p:txBody>
      </p:sp>
      <p:sp>
        <p:nvSpPr>
          <p:cNvPr id="19" name="Oval 18"/>
          <p:cNvSpPr/>
          <p:nvPr/>
        </p:nvSpPr>
        <p:spPr>
          <a:xfrm>
            <a:off x="6907759" y="4649273"/>
            <a:ext cx="35202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6970816" y="5687033"/>
            <a:ext cx="18288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Elbow Connector 22"/>
          <p:cNvCxnSpPr>
            <a:stCxn id="20" idx="3"/>
            <a:endCxn id="18" idx="1"/>
          </p:cNvCxnSpPr>
          <p:nvPr/>
        </p:nvCxnSpPr>
        <p:spPr>
          <a:xfrm flipV="1">
            <a:off x="8799616" y="5605376"/>
            <a:ext cx="1610243" cy="26632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6"/>
          </p:cNvCxnSpPr>
          <p:nvPr/>
        </p:nvCxnSpPr>
        <p:spPr>
          <a:xfrm>
            <a:off x="7259782" y="4868214"/>
            <a:ext cx="4615543" cy="552496"/>
          </a:xfrm>
          <a:prstGeom prst="bentConnector3">
            <a:avLst>
              <a:gd name="adj1" fmla="val 100172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44747" y="2551634"/>
            <a:ext cx="22240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16"/>
          <p:cNvSpPr/>
          <p:nvPr/>
        </p:nvSpPr>
        <p:spPr>
          <a:xfrm>
            <a:off x="2844747" y="2551634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(*</a:t>
            </a:r>
            <a:r>
              <a:rPr lang="es-CO" dirty="0" err="1" smtClean="0"/>
              <a:t>ApEsc</a:t>
            </a:r>
            <a:r>
              <a:rPr lang="es-CO" dirty="0" smtClean="0"/>
              <a:t>)</a:t>
            </a:r>
            <a:endParaRPr lang="es-CO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13207" y="2958850"/>
            <a:ext cx="8769" cy="522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rot="10800000">
            <a:off x="3299852" y="3142567"/>
            <a:ext cx="832351" cy="18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TextBox 27"/>
          <p:cNvSpPr txBox="1"/>
          <p:nvPr/>
        </p:nvSpPr>
        <p:spPr>
          <a:xfrm>
            <a:off x="2252276" y="303566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(Esc+1)+1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46" y="4002198"/>
            <a:ext cx="9003012" cy="2328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46" y="1590083"/>
            <a:ext cx="9003012" cy="232871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6343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&lt;&lt;(*--*(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ApEsc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)+4)&lt;&lt;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PRIMER EJERCICIO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818459" y="4981101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</a:t>
            </a:r>
            <a:r>
              <a:rPr lang="es-CO" dirty="0" err="1" smtClean="0"/>
              <a:t>ApEsc</a:t>
            </a:r>
            <a:r>
              <a:rPr lang="es-CO" dirty="0" smtClean="0"/>
              <a:t>)</a:t>
            </a:r>
            <a:endParaRPr lang="es-CO" dirty="0"/>
          </a:p>
        </p:txBody>
      </p:sp>
      <p:cxnSp>
        <p:nvCxnSpPr>
          <p:cNvPr id="11" name="Elbow Connector 10"/>
          <p:cNvCxnSpPr>
            <a:stCxn id="26" idx="3"/>
          </p:cNvCxnSpPr>
          <p:nvPr/>
        </p:nvCxnSpPr>
        <p:spPr>
          <a:xfrm flipV="1">
            <a:off x="5068753" y="5165767"/>
            <a:ext cx="809533" cy="21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44747" y="2551634"/>
            <a:ext cx="22240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16"/>
          <p:cNvSpPr/>
          <p:nvPr/>
        </p:nvSpPr>
        <p:spPr>
          <a:xfrm>
            <a:off x="2844747" y="2551634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</a:t>
            </a:r>
            <a:r>
              <a:rPr lang="es-CO" dirty="0" err="1" smtClean="0"/>
              <a:t>ApEsc</a:t>
            </a:r>
            <a:r>
              <a:rPr lang="es-CO" dirty="0" smtClean="0"/>
              <a:t>)</a:t>
            </a:r>
            <a:endParaRPr lang="es-CO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74990" y="2957979"/>
            <a:ext cx="23402" cy="2011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rot="10800000">
            <a:off x="3295138" y="4087082"/>
            <a:ext cx="832351" cy="176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/>
          <p:cNvSpPr txBox="1"/>
          <p:nvPr/>
        </p:nvSpPr>
        <p:spPr>
          <a:xfrm>
            <a:off x="2270551" y="399764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(Esc+1)-1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44747" y="4981311"/>
            <a:ext cx="22240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TextBox 41"/>
          <p:cNvSpPr txBox="1"/>
          <p:nvPr/>
        </p:nvSpPr>
        <p:spPr>
          <a:xfrm>
            <a:off x="2147066" y="319885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--*(</a:t>
            </a:r>
            <a:r>
              <a:rPr lang="es-CO" b="1" dirty="0" err="1" smtClean="0">
                <a:solidFill>
                  <a:srgbClr val="FF0000"/>
                </a:solidFill>
              </a:rPr>
              <a:t>ApEsc</a:t>
            </a:r>
            <a:r>
              <a:rPr lang="es-CO" b="1" dirty="0" smtClean="0">
                <a:solidFill>
                  <a:srgbClr val="FF0000"/>
                </a:solidFill>
              </a:rPr>
              <a:t>)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2627847" y="3722350"/>
            <a:ext cx="471834" cy="16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92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87" y="4034300"/>
            <a:ext cx="9004572" cy="232887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6343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&lt;&lt;(*--*(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ApEsc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)+4)&lt;&lt;</a:t>
            </a:r>
            <a:r>
              <a:rPr kumimoji="0" lang="es-CO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PRIMER EJERCICIO</a:t>
            </a:r>
            <a:endParaRPr lang="es-CO" dirty="0"/>
          </a:p>
        </p:txBody>
      </p:sp>
      <p:sp>
        <p:nvSpPr>
          <p:cNvPr id="18" name="Rectangle 17"/>
          <p:cNvSpPr/>
          <p:nvPr/>
        </p:nvSpPr>
        <p:spPr>
          <a:xfrm>
            <a:off x="9946722" y="5454985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(*--*(</a:t>
            </a:r>
            <a:r>
              <a:rPr lang="es-CO" dirty="0" err="1" smtClean="0"/>
              <a:t>ApEsc</a:t>
            </a:r>
            <a:r>
              <a:rPr lang="es-CO" dirty="0" smtClean="0"/>
              <a:t>)+4)</a:t>
            </a:r>
          </a:p>
        </p:txBody>
      </p:sp>
      <p:sp>
        <p:nvSpPr>
          <p:cNvPr id="19" name="Oval 18"/>
          <p:cNvSpPr/>
          <p:nvPr/>
        </p:nvSpPr>
        <p:spPr>
          <a:xfrm>
            <a:off x="5637100" y="4649273"/>
            <a:ext cx="35202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5688287" y="5022014"/>
            <a:ext cx="217317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Elbow Connector 22"/>
          <p:cNvCxnSpPr>
            <a:stCxn id="20" idx="3"/>
            <a:endCxn id="18" idx="1"/>
          </p:cNvCxnSpPr>
          <p:nvPr/>
        </p:nvCxnSpPr>
        <p:spPr>
          <a:xfrm>
            <a:off x="7861465" y="5206680"/>
            <a:ext cx="2085257" cy="43297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5989123" y="4837847"/>
            <a:ext cx="5364000" cy="648000"/>
          </a:xfrm>
          <a:prstGeom prst="bentConnector2">
            <a:avLst/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87" y="1587360"/>
            <a:ext cx="9004572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46" y="4005489"/>
            <a:ext cx="8971484" cy="23205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46" y="1541836"/>
            <a:ext cx="9003012" cy="232871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746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cout&lt;&lt;(*++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apfin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[-1]+6)&lt;&lt;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PRIMER EJERCICIO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818459" y="4981101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</a:t>
            </a:r>
            <a:r>
              <a:rPr lang="es-CO" dirty="0" err="1" smtClean="0"/>
              <a:t>ApEsc</a:t>
            </a:r>
            <a:r>
              <a:rPr lang="es-CO" dirty="0" smtClean="0"/>
              <a:t>)</a:t>
            </a:r>
            <a:endParaRPr lang="es-CO" dirty="0"/>
          </a:p>
        </p:txBody>
      </p:sp>
      <p:cxnSp>
        <p:nvCxnSpPr>
          <p:cNvPr id="11" name="Elbow Connector 10"/>
          <p:cNvCxnSpPr>
            <a:stCxn id="26" idx="3"/>
          </p:cNvCxnSpPr>
          <p:nvPr/>
        </p:nvCxnSpPr>
        <p:spPr>
          <a:xfrm>
            <a:off x="5068753" y="5165977"/>
            <a:ext cx="809533" cy="32042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65659" y="2516009"/>
            <a:ext cx="21674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74990" y="2957979"/>
            <a:ext cx="23402" cy="2011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rot="10800000">
            <a:off x="3295138" y="4087082"/>
            <a:ext cx="832351" cy="176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/>
          <p:cNvSpPr txBox="1"/>
          <p:nvPr/>
        </p:nvSpPr>
        <p:spPr>
          <a:xfrm>
            <a:off x="1136638" y="2998938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>
                <a:solidFill>
                  <a:srgbClr val="FF0000"/>
                </a:solidFill>
              </a:rPr>
              <a:t>apfin</a:t>
            </a:r>
            <a:r>
              <a:rPr lang="es-CO" b="1" dirty="0" smtClean="0">
                <a:solidFill>
                  <a:srgbClr val="FF0000"/>
                </a:solidFill>
              </a:rPr>
              <a:t>[-1]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44747" y="4981311"/>
            <a:ext cx="22240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TextBox 41"/>
          <p:cNvSpPr txBox="1"/>
          <p:nvPr/>
        </p:nvSpPr>
        <p:spPr>
          <a:xfrm>
            <a:off x="1567900" y="33784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(ApEsc+1)-1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1983048" y="3054194"/>
            <a:ext cx="481731" cy="175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TextBox 18"/>
          <p:cNvSpPr txBox="1"/>
          <p:nvPr/>
        </p:nvSpPr>
        <p:spPr>
          <a:xfrm>
            <a:off x="2406501" y="399720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</a:t>
            </a:r>
            <a:r>
              <a:rPr lang="es-CO" b="1" dirty="0" err="1" smtClean="0">
                <a:solidFill>
                  <a:srgbClr val="FF0000"/>
                </a:solidFill>
              </a:rPr>
              <a:t>Esc</a:t>
            </a:r>
            <a:r>
              <a:rPr lang="es-CO" b="1" dirty="0" smtClean="0">
                <a:solidFill>
                  <a:srgbClr val="FF0000"/>
                </a:solidFill>
              </a:rPr>
              <a:t>)+1</a:t>
            </a:r>
          </a:p>
        </p:txBody>
      </p:sp>
      <p:cxnSp>
        <p:nvCxnSpPr>
          <p:cNvPr id="20" name="Elbow Connector 19"/>
          <p:cNvCxnSpPr>
            <a:stCxn id="42" idx="3"/>
            <a:endCxn id="28" idx="2"/>
          </p:cNvCxnSpPr>
          <p:nvPr/>
        </p:nvCxnSpPr>
        <p:spPr>
          <a:xfrm flipV="1">
            <a:off x="2879478" y="2899233"/>
            <a:ext cx="484074" cy="66389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65659" y="2529901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</a:t>
            </a:r>
            <a:r>
              <a:rPr lang="es-CO" dirty="0" err="1" smtClean="0"/>
              <a:t>ApEsc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1" name="TextBox 30"/>
          <p:cNvSpPr txBox="1"/>
          <p:nvPr/>
        </p:nvSpPr>
        <p:spPr>
          <a:xfrm>
            <a:off x="4956220" y="399720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++</a:t>
            </a:r>
            <a:r>
              <a:rPr lang="es-CO" b="1" dirty="0" err="1" smtClean="0">
                <a:solidFill>
                  <a:srgbClr val="FF0000"/>
                </a:solidFill>
              </a:rPr>
              <a:t>apfin</a:t>
            </a:r>
            <a:r>
              <a:rPr lang="es-CO" b="1" dirty="0" smtClean="0">
                <a:solidFill>
                  <a:srgbClr val="FF0000"/>
                </a:solidFill>
              </a:rPr>
              <a:t>[-1]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267735" y="4087082"/>
            <a:ext cx="721712" cy="176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3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92" y="4000458"/>
            <a:ext cx="8967993" cy="2322777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6343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cout&lt;&lt;(*++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apfin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[-1]+6)&lt;&lt;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PRIMER EJERCICIO</a:t>
            </a:r>
            <a:endParaRPr lang="es-CO" dirty="0"/>
          </a:p>
        </p:txBody>
      </p:sp>
      <p:sp>
        <p:nvSpPr>
          <p:cNvPr id="18" name="Rectangle 17"/>
          <p:cNvSpPr/>
          <p:nvPr/>
        </p:nvSpPr>
        <p:spPr>
          <a:xfrm>
            <a:off x="9899222" y="5454985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(*++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apfin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[-1]+6)</a:t>
            </a:r>
            <a:endParaRPr kumimoji="0" 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195246" y="4637398"/>
            <a:ext cx="352023" cy="43788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6198926" y="5309308"/>
            <a:ext cx="1008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Elbow Connector 22"/>
          <p:cNvCxnSpPr>
            <a:stCxn id="20" idx="3"/>
            <a:endCxn id="18" idx="1"/>
          </p:cNvCxnSpPr>
          <p:nvPr/>
        </p:nvCxnSpPr>
        <p:spPr>
          <a:xfrm>
            <a:off x="7206926" y="5493974"/>
            <a:ext cx="2692296" cy="14567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6594770" y="4837847"/>
            <a:ext cx="4860000" cy="648000"/>
          </a:xfrm>
          <a:prstGeom prst="bentConnector2">
            <a:avLst/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14" y="1538098"/>
            <a:ext cx="8967993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45" y="1528669"/>
            <a:ext cx="8967993" cy="2322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46" y="3975870"/>
            <a:ext cx="9003012" cy="232871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86538" y="1069184"/>
            <a:ext cx="35060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cout&lt;&lt;(*--*++apfin+2)&lt;&lt;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724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PRIMER EJERCICIO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681026" y="5622325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*(ApEsc+2)</a:t>
            </a:r>
            <a:endParaRPr lang="es-CO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2136510" y="5334830"/>
            <a:ext cx="540000" cy="464206"/>
          </a:xfrm>
          <a:prstGeom prst="bentConnector3">
            <a:avLst>
              <a:gd name="adj1" fmla="val 15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07683" y="3155980"/>
            <a:ext cx="229685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Straight Arrow Connector 23"/>
          <p:cNvCxnSpPr>
            <a:stCxn id="42" idx="1"/>
            <a:endCxn id="8" idx="1"/>
          </p:cNvCxnSpPr>
          <p:nvPr/>
        </p:nvCxnSpPr>
        <p:spPr>
          <a:xfrm rot="10800000" flipH="1" flipV="1">
            <a:off x="1484774" y="3563128"/>
            <a:ext cx="199871" cy="1577098"/>
          </a:xfrm>
          <a:prstGeom prst="bentConnector3">
            <a:avLst>
              <a:gd name="adj1" fmla="val -114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91963" y="29860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*++</a:t>
            </a:r>
            <a:r>
              <a:rPr lang="es-CO" b="1" dirty="0" err="1" smtClean="0">
                <a:solidFill>
                  <a:srgbClr val="FF0000"/>
                </a:solidFill>
              </a:rPr>
              <a:t>apfin</a:t>
            </a:r>
            <a:endParaRPr lang="es-CO" b="1" dirty="0" smtClean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90155" y="5598575"/>
            <a:ext cx="236525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TextBox 41"/>
          <p:cNvSpPr txBox="1"/>
          <p:nvPr/>
        </p:nvSpPr>
        <p:spPr>
          <a:xfrm>
            <a:off x="1484775" y="337846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(ApEsc+1)+1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1984103" y="3092173"/>
            <a:ext cx="512702" cy="208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Elbow Connector 19"/>
          <p:cNvCxnSpPr>
            <a:stCxn id="42" idx="2"/>
          </p:cNvCxnSpPr>
          <p:nvPr/>
        </p:nvCxnSpPr>
        <p:spPr>
          <a:xfrm rot="5400000" flipH="1" flipV="1">
            <a:off x="2700126" y="3013998"/>
            <a:ext cx="196676" cy="1270916"/>
          </a:xfrm>
          <a:prstGeom prst="bentConnector4">
            <a:avLst>
              <a:gd name="adj1" fmla="val -98118"/>
              <a:gd name="adj2" fmla="val 10004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75663" y="3158745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*(ApEsc+2)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47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511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Office Theme</vt:lpstr>
      <vt:lpstr>APUNTADORES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APUNTADORES</dc:title>
  <dc:creator>Miguel</dc:creator>
  <cp:lastModifiedBy>Miguel</cp:lastModifiedBy>
  <cp:revision>193</cp:revision>
  <dcterms:created xsi:type="dcterms:W3CDTF">2016-10-01T01:06:15Z</dcterms:created>
  <dcterms:modified xsi:type="dcterms:W3CDTF">2016-10-01T07:00:06Z</dcterms:modified>
</cp:coreProperties>
</file>