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12e07ce2-ab72-47da-98e8-00ce4aa2d170/reports/254d7cc8-1a9d-446d-8d4e-1d94b13f9546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9b3b7298b03a4f97" /><Relationship Type="http://schemas.openxmlformats.org/officeDocument/2006/relationships/hyperlink" Target="https://app.powerbi.com/groups/12e07ce2-ab72-47da-98e8-00ce4aa2d170/reports/254d7cc8-1a9d-446d-8d4e-1d94b13f9546/ReportSection?pbi_source=PowerPoint" TargetMode="External" Id="RelId0" /><Relationship Type="http://schemas.openxmlformats.org/officeDocument/2006/relationships/image" Target="/ppt/media/image4.png" Id="imgId14996938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Vendas_BI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28/11/2018 23:23:26 E. South America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28/11/2018 23:17:36 E. South America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99693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