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0" r:id="rId7"/>
    <p:sldId id="262" r:id="rId8"/>
    <p:sldId id="271" r:id="rId9"/>
    <p:sldId id="276" r:id="rId10"/>
    <p:sldId id="272" r:id="rId11"/>
    <p:sldId id="273" r:id="rId12"/>
    <p:sldId id="274" r:id="rId13"/>
    <p:sldId id="275" r:id="rId14"/>
    <p:sldId id="261" r:id="rId15"/>
    <p:sldId id="263" r:id="rId16"/>
    <p:sldId id="265" r:id="rId17"/>
    <p:sldId id="267" r:id="rId18"/>
    <p:sldId id="266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4BE28-012A-0AC2-A2E2-281675B62640}" name="Brooks Olney" initials="BO" userId="Brooks Olne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D6"/>
    <a:srgbClr val="ECEAD1"/>
    <a:srgbClr val="006747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1F0F3-B210-DB42-823B-8B61D499D851}" v="1" dt="2022-11-01T16:50:38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748" autoAdjust="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les Keller" userId="S::myleskeller@usf.edu::b8c38cba-68d0-4461-9969-e53c5bd05b53" providerId="AD" clId="Web-{3629052F-13D5-4722-A304-7E090E01032F}"/>
    <pc:docChg chg="modSld">
      <pc:chgData name="Myles Keller" userId="S::myleskeller@usf.edu::b8c38cba-68d0-4461-9969-e53c5bd05b53" providerId="AD" clId="Web-{3629052F-13D5-4722-A304-7E090E01032F}" dt="2022-10-28T21:38:18.378" v="45"/>
      <pc:docMkLst>
        <pc:docMk/>
      </pc:docMkLst>
      <pc:sldChg chg="modSp">
        <pc:chgData name="Myles Keller" userId="S::myleskeller@usf.edu::b8c38cba-68d0-4461-9969-e53c5bd05b53" providerId="AD" clId="Web-{3629052F-13D5-4722-A304-7E090E01032F}" dt="2022-10-28T21:38:18.378" v="45"/>
        <pc:sldMkLst>
          <pc:docMk/>
          <pc:sldMk cId="4046421630" sldId="258"/>
        </pc:sldMkLst>
        <pc:spChg chg="mod">
          <ac:chgData name="Myles Keller" userId="S::myleskeller@usf.edu::b8c38cba-68d0-4461-9969-e53c5bd05b53" providerId="AD" clId="Web-{3629052F-13D5-4722-A304-7E090E01032F}" dt="2022-10-28T21:38:18.378" v="45"/>
          <ac:spMkLst>
            <pc:docMk/>
            <pc:sldMk cId="4046421630" sldId="258"/>
            <ac:spMk id="5" creationId="{C4DD92DC-A2FF-4F67-AD34-32C71B434709}"/>
          </ac:spMkLst>
        </pc:spChg>
      </pc:sldChg>
    </pc:docChg>
  </pc:docChgLst>
  <pc:docChgLst>
    <pc:chgData name="Oomat Latipov" userId="6313a527-9481-4f64-a2ff-b8fe8243fc39" providerId="ADAL" clId="{3931F0F3-B210-DB42-823B-8B61D499D851}"/>
    <pc:docChg chg="modSld">
      <pc:chgData name="Oomat Latipov" userId="6313a527-9481-4f64-a2ff-b8fe8243fc39" providerId="ADAL" clId="{3931F0F3-B210-DB42-823B-8B61D499D851}" dt="2022-11-01T16:50:41.458" v="2"/>
      <pc:docMkLst>
        <pc:docMk/>
      </pc:docMkLst>
      <pc:sldChg chg="addSp delSp modSp mod">
        <pc:chgData name="Oomat Latipov" userId="6313a527-9481-4f64-a2ff-b8fe8243fc39" providerId="ADAL" clId="{3931F0F3-B210-DB42-823B-8B61D499D851}" dt="2022-11-01T16:50:41.458" v="2"/>
        <pc:sldMkLst>
          <pc:docMk/>
          <pc:sldMk cId="4005526459" sldId="257"/>
        </pc:sldMkLst>
        <pc:spChg chg="add del mod">
          <ac:chgData name="Oomat Latipov" userId="6313a527-9481-4f64-a2ff-b8fe8243fc39" providerId="ADAL" clId="{3931F0F3-B210-DB42-823B-8B61D499D851}" dt="2022-11-01T16:50:41.458" v="2"/>
          <ac:spMkLst>
            <pc:docMk/>
            <pc:sldMk cId="4005526459" sldId="257"/>
            <ac:spMk id="6" creationId="{12A31D52-908C-3094-F33D-982CADF163C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2FDF1D-6CC9-48AB-8CCC-B163FD3286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59C0-1607-489B-B909-25E5E89F31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29A-196D-45A5-9F0A-E4A5673FA88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916B7-0EE8-453B-9DF2-175353984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119BE-69AA-4963-86C9-B76FF5F666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A9EB-B88E-47F6-B2C9-FFB7AE22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3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BCA97-C52D-44EA-8498-79D1C3F1BD1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03E2-6E74-4AA4-A487-096E9571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4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65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8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8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2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4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1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B5802A0-5D86-4CF0-8FC6-25D1CEF1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64255" r="503"/>
          <a:stretch/>
        </p:blipFill>
        <p:spPr>
          <a:xfrm>
            <a:off x="6143740" y="4676140"/>
            <a:ext cx="2519189" cy="282749"/>
          </a:xfrm>
          <a:prstGeom prst="rect">
            <a:avLst/>
          </a:prstGeom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7F7299D9-0E7D-4E13-996D-7FDB870B0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53033"/>
            <a:ext cx="7886700" cy="1874911"/>
          </a:xfrm>
        </p:spPr>
        <p:txBody>
          <a:bodyPr anchor="b"/>
          <a:lstStyle>
            <a:lvl1pPr algn="ctr">
              <a:defRPr sz="3200" b="0">
                <a:solidFill>
                  <a:srgbClr val="ECEAD1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64208B-9DDC-4F3C-9EEC-36FB56CA9DC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3888" y="2475744"/>
            <a:ext cx="7886700" cy="29733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Name(s)</a:t>
            </a:r>
          </a:p>
          <a:p>
            <a:pPr lvl="0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C4FF3-6A32-489F-A54E-A27BE991AEB5}"/>
              </a:ext>
            </a:extLst>
          </p:cNvPr>
          <p:cNvSpPr txBox="1"/>
          <p:nvPr userDrawn="1"/>
        </p:nvSpPr>
        <p:spPr>
          <a:xfrm>
            <a:off x="623888" y="2841781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IEEE Computer Society – Student Branch Chapter</a:t>
            </a:r>
          </a:p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University of South Florida</a:t>
            </a:r>
          </a:p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Tampa, FL, USA</a:t>
            </a:r>
          </a:p>
          <a:p>
            <a:pPr algn="ctr"/>
            <a:endParaRPr lang="en-US" sz="1400" dirty="0">
              <a:solidFill>
                <a:srgbClr val="ECEAD1"/>
              </a:solidFill>
              <a:latin typeface="+mn-lt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76A2FD18-15BC-456D-9E33-A7A98743C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0778" y="3760487"/>
            <a:ext cx="7892920" cy="2973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400">
                <a:solidFill>
                  <a:srgbClr val="ECEAD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D5C9E4C-6273-4DBB-8F6A-C9CB8C8702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78" y="4192918"/>
            <a:ext cx="1655283" cy="7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 - 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 - 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1F7B126-B850-41A0-96BC-B29EEF77E2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64255" r="503"/>
          <a:stretch/>
        </p:blipFill>
        <p:spPr>
          <a:xfrm>
            <a:off x="6143740" y="4676140"/>
            <a:ext cx="2519189" cy="28274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A8487C-25C1-4880-A7B5-0FE53D58846A}"/>
              </a:ext>
            </a:extLst>
          </p:cNvPr>
          <p:cNvSpPr txBox="1">
            <a:spLocks/>
          </p:cNvSpPr>
          <p:nvPr userDrawn="1"/>
        </p:nvSpPr>
        <p:spPr>
          <a:xfrm>
            <a:off x="2747372" y="1622305"/>
            <a:ext cx="3649255" cy="94944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1828800" algn="l"/>
              </a:tabLst>
            </a:pPr>
            <a:r>
              <a:rPr lang="en-US" sz="4800" b="1" dirty="0">
                <a:solidFill>
                  <a:schemeClr val="bg1"/>
                </a:solidFill>
              </a:rPr>
              <a:t>Questions?</a:t>
            </a:r>
            <a:endParaRPr lang="en-US" sz="4800" b="1" dirty="0">
              <a:solidFill>
                <a:schemeClr val="bg1"/>
              </a:solidFill>
              <a:effectLst>
                <a:glow rad="228600">
                  <a:srgbClr val="006849">
                    <a:alpha val="4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3D70267-BE9F-45E3-8E23-0366E27647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5808" y="4169175"/>
            <a:ext cx="1655283" cy="7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Subtitl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747247"/>
            <a:ext cx="7886700" cy="380697"/>
          </a:xfrm>
        </p:spPr>
        <p:txBody>
          <a:bodyPr>
            <a:normAutofit/>
          </a:bodyPr>
          <a:lstStyle>
            <a:lvl1pPr marL="0" indent="0" algn="ctr">
              <a:buNone/>
              <a:defRPr sz="1800" b="1" spc="100" baseline="0">
                <a:solidFill>
                  <a:srgbClr val="FFFED6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6C480D-61CB-48A9-965B-2EE9205B9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64255" r="503"/>
          <a:stretch/>
        </p:blipFill>
        <p:spPr>
          <a:xfrm>
            <a:off x="6143740" y="4676140"/>
            <a:ext cx="2519189" cy="28274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4E559D-E7F3-4D3C-81AA-823ABD195CA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3888" y="2475744"/>
            <a:ext cx="7886700" cy="29733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Name(s)</a:t>
            </a:r>
          </a:p>
          <a:p>
            <a:pPr lvl="0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BE92724-3403-44C7-A55D-274D86374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53033"/>
            <a:ext cx="7886700" cy="1475267"/>
          </a:xfrm>
        </p:spPr>
        <p:txBody>
          <a:bodyPr anchor="b"/>
          <a:lstStyle>
            <a:lvl1pPr algn="ctr">
              <a:defRPr sz="3200" b="0">
                <a:solidFill>
                  <a:srgbClr val="ECEAD1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A6DE5-2A2F-434A-8222-968C8E8A74BC}"/>
              </a:ext>
            </a:extLst>
          </p:cNvPr>
          <p:cNvSpPr txBox="1"/>
          <p:nvPr userDrawn="1"/>
        </p:nvSpPr>
        <p:spPr>
          <a:xfrm>
            <a:off x="623888" y="2841781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IEEE Computer Society – Student Branch Chapter</a:t>
            </a:r>
          </a:p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University of South Florida</a:t>
            </a:r>
          </a:p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Tampa, FL, USA</a:t>
            </a:r>
          </a:p>
          <a:p>
            <a:pPr algn="ctr"/>
            <a:endParaRPr lang="en-US" sz="1400" dirty="0">
              <a:solidFill>
                <a:srgbClr val="ECEAD1"/>
              </a:solidFill>
              <a:latin typeface="+mn-lt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77B70C46-C525-403B-B951-9BE07A98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0778" y="3760487"/>
            <a:ext cx="7892920" cy="2973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400">
                <a:solidFill>
                  <a:srgbClr val="ECEAD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8A7E6C4-D228-4C76-8306-1E4C405308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78" y="4192918"/>
            <a:ext cx="1655283" cy="7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7B39CB-B1F1-4293-A573-F3BECFD86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77DA92-5DC0-4CD1-92FA-DD1223264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120" y="4766787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Build a Portfolio Website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6F62BF-C4E2-41C9-87EF-C4D26542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5EC011-0DA0-DB45-996E-85C7F379AB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476C264-ED29-4F0A-8E9F-2F381099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3D01FDF-0267-4650-B9B5-D33DDCD86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120" y="4766787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Build a Portfolio Website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5262682-1F5A-4B58-B65F-2D007DAD8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5EC011-0DA0-DB45-996E-85C7F379A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F74B95-1223-43DA-B9BE-EFA803D31A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650" y="1104298"/>
            <a:ext cx="3886200" cy="35295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0560366-45E0-4CBF-8516-81B9AF4E547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29150" y="1104298"/>
            <a:ext cx="3886200" cy="35295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14400"/>
            <a:ext cx="3868340" cy="48583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14400"/>
            <a:ext cx="3887391" cy="48583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12D7067-5A94-4EB9-A1E6-66C1227D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D96F29A-3829-4A89-A076-95861E38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3120" y="4766787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Build a Portfolio Website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EE4D6A4-75A4-4392-A77D-82CC142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5EC011-0DA0-DB45-996E-85C7F379A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A17ECF8-DDA2-4B05-86A3-845C54D7C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640556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29730D-567D-4893-AFA3-9391FE9BD41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8650" y="1400238"/>
            <a:ext cx="3886200" cy="32336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3B510C8-C86F-47A3-8514-B02D24553D8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29150" y="1400238"/>
            <a:ext cx="3886200" cy="32336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Fig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5C2DE-CE33-4FB1-840A-69C724CF1018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C757900-B7AA-4FE2-B2F8-E784EBC359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0366" y="1104298"/>
            <a:ext cx="3874984" cy="35284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5025235-930D-4188-8A22-F6BDF8B36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25DE26-4753-4B6B-B74B-F8E0E7B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120" y="4766787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Build a Portfolio Website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4102E6-5ED4-4AC0-937C-761EB3DA6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5EC011-0DA0-DB45-996E-85C7F379A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C0FD5B-7FD0-4291-8881-9D44F5164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640556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B990A7-81A0-4717-A03A-292D00EB527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650" y="1104298"/>
            <a:ext cx="3886200" cy="35295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Figure Medium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861BF3-EFE4-42C0-B567-B4D07BA89D17}"/>
              </a:ext>
            </a:extLst>
          </p:cNvPr>
          <p:cNvSpPr/>
          <p:nvPr userDrawn="1"/>
        </p:nvSpPr>
        <p:spPr>
          <a:xfrm>
            <a:off x="5254534" y="0"/>
            <a:ext cx="3889466" cy="51435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E943D75-DECB-4813-801E-8E1A1106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D65C04-F053-4F0A-B42B-8F617AD2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5EC011-0DA0-DB45-996E-85C7F379A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FC3FF3-4413-4BD8-BCFB-587CB2E5AE41}"/>
              </a:ext>
            </a:extLst>
          </p:cNvPr>
          <p:cNvSpPr txBox="1">
            <a:spLocks/>
          </p:cNvSpPr>
          <p:nvPr userDrawn="1"/>
        </p:nvSpPr>
        <p:spPr>
          <a:xfrm>
            <a:off x="628650" y="273844"/>
            <a:ext cx="3886200" cy="64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674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Header Goes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8EEF1E-437D-4BFA-ABBE-E182F5D17E0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650" y="1104298"/>
            <a:ext cx="3886200" cy="3529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676CE92-6F11-4056-ADAB-D09545F665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4534" y="0"/>
            <a:ext cx="3889466" cy="46327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Figur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AACD05-DB1C-4EC0-9560-2CE17FB46C53}"/>
              </a:ext>
            </a:extLst>
          </p:cNvPr>
          <p:cNvSpPr/>
          <p:nvPr userDrawn="1"/>
        </p:nvSpPr>
        <p:spPr>
          <a:xfrm>
            <a:off x="3887392" y="0"/>
            <a:ext cx="5256608" cy="51435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1" y="-34016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028DC3B7-7085-46E8-9E07-267D405BF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9F738FE-0CEB-4402-8CEA-E81601121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5EC011-0DA0-DB45-996E-85C7F379A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5EB2DFB-F301-43BC-8242-99A1DF8469D3}"/>
              </a:ext>
            </a:extLst>
          </p:cNvPr>
          <p:cNvSpPr txBox="1">
            <a:spLocks/>
          </p:cNvSpPr>
          <p:nvPr userDrawn="1"/>
        </p:nvSpPr>
        <p:spPr>
          <a:xfrm>
            <a:off x="628650" y="273844"/>
            <a:ext cx="3886200" cy="64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674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Header Goes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C883509-CF71-4E8B-B7FA-A76BA648F2E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650" y="1104298"/>
            <a:ext cx="3071679" cy="3529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313A790-A71A-4D0C-A09E-747487326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7392" y="0"/>
            <a:ext cx="5256608" cy="46327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82575" indent="-282575">
              <a:spcBef>
                <a:spcPts val="0"/>
              </a:spcBef>
              <a:buSzPct val="9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Reference 1</a:t>
            </a:r>
          </a:p>
          <a:p>
            <a:pPr lvl="0"/>
            <a:r>
              <a:rPr lang="en-US"/>
              <a:t>Reference 2</a:t>
            </a:r>
          </a:p>
          <a:p>
            <a:pPr lvl="0"/>
            <a:r>
              <a:rPr lang="en-US"/>
              <a:t>Reference 3</a:t>
            </a:r>
          </a:p>
          <a:p>
            <a:pPr lvl="0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7B39CB-B1F1-4293-A573-F3BECFD86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77DA92-5DC0-4CD1-92FA-DD1223264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120" y="4766787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Build a Portfolio Website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6F62BF-C4E2-41C9-87EF-C4D26542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5EC011-0DA0-DB45-996E-85C7F379A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FDB8D8-AD25-4774-A456-67581678B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640556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284365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2407"/>
            <a:ext cx="7886700" cy="353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15 October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120" y="4766787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Build a Portfolio 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5EC011-0DA0-DB45-996E-85C7F379AB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2" r:id="rId3"/>
    <p:sldLayoutId id="2147483664" r:id="rId4"/>
    <p:sldLayoutId id="2147483665" r:id="rId5"/>
    <p:sldLayoutId id="2147483672" r:id="rId6"/>
    <p:sldLayoutId id="2147483685" r:id="rId7"/>
    <p:sldLayoutId id="2147483686" r:id="rId8"/>
    <p:sldLayoutId id="2147483684" r:id="rId9"/>
    <p:sldLayoutId id="2147483666" r:id="rId10"/>
    <p:sldLayoutId id="2147483671" r:id="rId11"/>
    <p:sldLayoutId id="2147483667" r:id="rId12"/>
    <p:sldLayoutId id="2147483674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674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desandbox.io/s/hackjam-full-code-ssdpc6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hackjam-starter-code-kyldw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ADDF7D-6650-47C5-A198-B0987042E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(basics of React.js and </a:t>
            </a:r>
            <a:r>
              <a:rPr lang="en-US" dirty="0" err="1"/>
              <a:t>TailWindCSS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C124-CF23-4987-9855-EF39D1E5A25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Anzhelika Kurnikova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FC5893-14EE-4FC1-8615-63CA836B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Portfolio Website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CA1D-6E15-49CF-8420-0E8559BE88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22 October 2023</a:t>
            </a:r>
          </a:p>
        </p:txBody>
      </p:sp>
    </p:spTree>
    <p:extLst>
      <p:ext uri="{BB962C8B-B14F-4D97-AF65-F5344CB8AC3E}">
        <p14:creationId xmlns:p14="http://schemas.microsoft.com/office/powerpoint/2010/main" val="400552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6FD4-9658-4873-B4A0-342CAA69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C8E1-0CFB-47E2-966D-9ABF3B60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22 October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716-702D-41D5-B2C1-29F2CEEF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Build a Portfolio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5DEA-69E1-47A4-9105-82499A35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BED7A-E99C-9AB9-311D-C52F0D9B53B6}"/>
              </a:ext>
            </a:extLst>
          </p:cNvPr>
          <p:cNvSpPr txBox="1"/>
          <p:nvPr/>
        </p:nvSpPr>
        <p:spPr>
          <a:xfrm>
            <a:off x="628650" y="831348"/>
            <a:ext cx="8173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parts will our website have?</a:t>
            </a:r>
          </a:p>
          <a:p>
            <a:endParaRPr lang="en-US" sz="1800" dirty="0"/>
          </a:p>
          <a:p>
            <a:r>
              <a:rPr lang="en-US" sz="1800" dirty="0"/>
              <a:t>Like most portfolio websites it will be one page website with sections: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Intro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Project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Skills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Education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Work Experience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Footer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look what pre-made code has.</a:t>
            </a:r>
          </a:p>
        </p:txBody>
      </p:sp>
    </p:spTree>
    <p:extLst>
      <p:ext uri="{BB962C8B-B14F-4D97-AF65-F5344CB8AC3E}">
        <p14:creationId xmlns:p14="http://schemas.microsoft.com/office/powerpoint/2010/main" val="34436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50D4-F5C4-412E-8A68-FC5D5200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9353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8E29-CD85-4B5A-8B1A-38DAA8DB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0874-04F4-48AF-BAF4-5606CB31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the concept of HTML, CSS, JS</a:t>
            </a:r>
          </a:p>
          <a:p>
            <a:r>
              <a:rPr lang="en-US" dirty="0"/>
              <a:t>Learned the basics of using React.js and Tailwind CSS</a:t>
            </a:r>
          </a:p>
          <a:p>
            <a:r>
              <a:rPr lang="en-US" dirty="0"/>
              <a:t>Made a simple portfolio website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Full code (in case if you need it)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https://codesandbox.io/s/hackjam-full-code-ssdpc6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F176-9BE6-4CB1-9FB1-D9D22BF12D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22 October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7940-D04E-47FE-A5DD-1B01B051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Build a Portfolio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D102-49C5-4075-8556-B96F5EE97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7C2C6B-1C5E-F46C-4A77-C69DF6391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67565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5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CDF8-F7EC-48C8-BA05-6126D68F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Events</a:t>
            </a:r>
          </a:p>
        </p:txBody>
      </p:sp>
    </p:spTree>
    <p:extLst>
      <p:ext uri="{BB962C8B-B14F-4D97-AF65-F5344CB8AC3E}">
        <p14:creationId xmlns:p14="http://schemas.microsoft.com/office/powerpoint/2010/main" val="292187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E54A-F50B-4A4A-8033-4B8F341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B624-419D-4018-8405-34EF0BE9BF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22 October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00E6-60B0-45AE-B097-C33355110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Build a Portfolio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F9A6-C1DC-4D93-BFA1-ACFC6B773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C7FE984-EAEB-96E7-C5A3-23817FDB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17" y="914400"/>
            <a:ext cx="3650166" cy="36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9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04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AFF-0215-4899-A865-FA57BA52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534B-A328-4F81-B6D1-E786E76B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What websites consist of?</a:t>
            </a:r>
          </a:p>
          <a:p>
            <a:pPr lvl="1"/>
            <a:r>
              <a:rPr lang="en-US" dirty="0"/>
              <a:t>What will we be using?</a:t>
            </a:r>
          </a:p>
          <a:p>
            <a:r>
              <a:rPr lang="en-US" dirty="0"/>
              <a:t>Pre-requirements</a:t>
            </a:r>
          </a:p>
          <a:p>
            <a:r>
              <a:rPr lang="en-US" dirty="0"/>
              <a:t>Coding</a:t>
            </a:r>
          </a:p>
          <a:p>
            <a:pPr lvl="1"/>
            <a:r>
              <a:rPr lang="en-US" dirty="0"/>
              <a:t>Overall view of the website	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501B-7375-4ECA-A11F-040A67FB42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22 October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92DC-A2FF-4F67-AD34-32C71B434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Build a Portfolio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7757-05BF-41F4-9AE9-3B0CEE5C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4D9B-2914-4082-9BF1-AC3D0C5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392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6FD4-9658-4873-B4A0-342CAA69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websites consist of?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C8E1-0CFB-47E2-966D-9ABF3B60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22 October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716-702D-41D5-B2C1-29F2CEEF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Build a Portfolio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5DEA-69E1-47A4-9105-82499A35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AA1BCC-F68C-E050-9176-B5207197C4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2" y="1370751"/>
            <a:ext cx="801336" cy="8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9BED7A-E99C-9AB9-311D-C52F0D9B53B6}"/>
              </a:ext>
            </a:extLst>
          </p:cNvPr>
          <p:cNvSpPr txBox="1"/>
          <p:nvPr/>
        </p:nvSpPr>
        <p:spPr>
          <a:xfrm>
            <a:off x="970488" y="801612"/>
            <a:ext cx="8173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3 web development technologies that all websites are built with.</a:t>
            </a:r>
          </a:p>
          <a:p>
            <a:endParaRPr lang="en-US" sz="1800" dirty="0"/>
          </a:p>
          <a:p>
            <a:r>
              <a:rPr lang="en-US" sz="1800" dirty="0"/>
              <a:t>HTML (</a:t>
            </a:r>
            <a:r>
              <a:rPr lang="en-US" sz="1800" dirty="0" err="1"/>
              <a:t>HyperText</a:t>
            </a:r>
            <a:r>
              <a:rPr lang="en-US" sz="1800" dirty="0"/>
              <a:t> Markup Language) – defines structure of the </a:t>
            </a:r>
          </a:p>
          <a:p>
            <a:r>
              <a:rPr lang="en-US" sz="1800" dirty="0"/>
              <a:t>website (what sections our website will have, what each section has </a:t>
            </a:r>
          </a:p>
          <a:p>
            <a:r>
              <a:rPr lang="en-US" sz="1800" dirty="0"/>
              <a:t>and etc.)</a:t>
            </a:r>
          </a:p>
          <a:p>
            <a:endParaRPr lang="en-US" sz="1800" dirty="0"/>
          </a:p>
          <a:p>
            <a:r>
              <a:rPr lang="en-US" sz="1800" dirty="0"/>
              <a:t>CSS (Cascading Style Sheets) – makes what is defined by HTML stylish</a:t>
            </a:r>
          </a:p>
          <a:p>
            <a:r>
              <a:rPr lang="en-US" sz="1800" dirty="0"/>
              <a:t>(does colors, margins, fonts, borders, animations and etc.)</a:t>
            </a:r>
          </a:p>
          <a:p>
            <a:endParaRPr lang="en-US" sz="1800" dirty="0"/>
          </a:p>
          <a:p>
            <a:r>
              <a:rPr lang="en-US" sz="1800" dirty="0"/>
              <a:t>JavaScript – programming language that does all logic (add to cart in</a:t>
            </a:r>
          </a:p>
          <a:p>
            <a:r>
              <a:rPr lang="en-US" sz="1800" dirty="0"/>
              <a:t>online store, opens modal window when button is clicked, submits a form).</a:t>
            </a:r>
          </a:p>
        </p:txBody>
      </p:sp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2E9B6068-908D-8B55-817D-5143C1AE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4" y="2314219"/>
            <a:ext cx="568391" cy="8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load.wikimedia.org/wikipedia/commons/thumb/9/99/...">
            <a:extLst>
              <a:ext uri="{FF2B5EF4-FFF2-40B4-BE49-F238E27FC236}">
                <a16:creationId xmlns:a16="http://schemas.microsoft.com/office/drawing/2014/main" id="{9A4C46E9-2BAB-80A6-4FCA-2E5D8ADFD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9" y="3293759"/>
            <a:ext cx="530035" cy="53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9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6FD4-9658-4873-B4A0-342CAA69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use?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C8E1-0CFB-47E2-966D-9ABF3B60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22 October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716-702D-41D5-B2C1-29F2CEEF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Build a Portfolio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5DEA-69E1-47A4-9105-82499A35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46B-C085-D7E2-4F5F-1A54E14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278" y="914400"/>
            <a:ext cx="7192072" cy="371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React.js – JavaScript library for Frontend Development that is built by Meta.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Reasons why:</a:t>
            </a:r>
          </a:p>
          <a:p>
            <a:pPr marL="0" indent="0">
              <a:buNone/>
            </a:pPr>
            <a:r>
              <a:rPr lang="en-US" sz="1800" dirty="0"/>
              <a:t>- React.js has JavaScript, HTML and CSS within the same file (less issues with files, easy to find code that we need)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 React.js allows us to create components (like a button, a checkbox, a header) that allows us to easily reuse the existing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 React.js allows us to easily make websites interactive</a:t>
            </a:r>
          </a:p>
        </p:txBody>
      </p:sp>
      <p:pic>
        <p:nvPicPr>
          <p:cNvPr id="2050" name="Picture 2" descr="upload.wikimedia.org/wikipedia/commons/thumb/a/a7/...">
            <a:extLst>
              <a:ext uri="{FF2B5EF4-FFF2-40B4-BE49-F238E27FC236}">
                <a16:creationId xmlns:a16="http://schemas.microsoft.com/office/drawing/2014/main" id="{8D1DE2B9-530F-FC84-61F7-F7948701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1" y="914400"/>
            <a:ext cx="820320" cy="7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6FD4-9658-4873-B4A0-342CAA69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use?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C8E1-0CFB-47E2-966D-9ABF3B60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22 October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716-702D-41D5-B2C1-29F2CEEF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Build a Portfolio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5DEA-69E1-47A4-9105-82499A35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46B-C085-D7E2-4F5F-1A54E14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278" y="914400"/>
            <a:ext cx="7192072" cy="371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Tailwind CSS – CSS framework that simplifies and speeds up the CSS developments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Reasons why:</a:t>
            </a:r>
          </a:p>
          <a:p>
            <a:pPr marL="0" indent="0">
              <a:buNone/>
            </a:pPr>
            <a:r>
              <a:rPr lang="en-US" sz="1800" dirty="0"/>
              <a:t>- Tailwind CSS allows you to build and style web components quickly by applying utility classes directly to HTML elements</a:t>
            </a:r>
          </a:p>
          <a:p>
            <a:pPr marL="0" indent="0">
              <a:buNone/>
            </a:pPr>
            <a:r>
              <a:rPr lang="en-US" sz="1800" dirty="0"/>
              <a:t>- Tailwind CSS has consistent styles, which means if you use them, you have consistent code</a:t>
            </a:r>
          </a:p>
          <a:p>
            <a:pPr marL="0" indent="0">
              <a:buNone/>
            </a:pPr>
            <a:r>
              <a:rPr lang="en-US" sz="1800" dirty="0"/>
              <a:t>- Tailwind CSS simplifies adaptation of your website to mobile devices (small screens)</a:t>
            </a:r>
          </a:p>
        </p:txBody>
      </p:sp>
      <p:pic>
        <p:nvPicPr>
          <p:cNvPr id="3074" name="Picture 2" descr="upload.wikimedia.org/wikipedia/commons/d/d5/Tailwi...">
            <a:extLst>
              <a:ext uri="{FF2B5EF4-FFF2-40B4-BE49-F238E27FC236}">
                <a16:creationId xmlns:a16="http://schemas.microsoft.com/office/drawing/2014/main" id="{826CC0C3-C2B7-4110-C4C1-796C44DE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14400"/>
            <a:ext cx="597477" cy="59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3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4D9B-2914-4082-9BF1-AC3D0C5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0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6FD4-9658-4873-B4A0-342CAA69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download?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C8E1-0CFB-47E2-966D-9ABF3B60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22 October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716-702D-41D5-B2C1-29F2CEEF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Build a Portfolio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5DEA-69E1-47A4-9105-82499A35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BED7A-E99C-9AB9-311D-C52F0D9B53B6}"/>
              </a:ext>
            </a:extLst>
          </p:cNvPr>
          <p:cNvSpPr txBox="1"/>
          <p:nvPr/>
        </p:nvSpPr>
        <p:spPr>
          <a:xfrm>
            <a:off x="628650" y="831348"/>
            <a:ext cx="8173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Actually, nothing.</a:t>
            </a:r>
          </a:p>
          <a:p>
            <a:endParaRPr lang="en-US" sz="1800" dirty="0"/>
          </a:p>
          <a:p>
            <a:r>
              <a:rPr lang="en-US" sz="1800" dirty="0"/>
              <a:t>Today we will program in online tool to avoid problems and delays because of the installations.</a:t>
            </a:r>
          </a:p>
          <a:p>
            <a:endParaRPr lang="en-US" sz="1800" dirty="0"/>
          </a:p>
          <a:p>
            <a:r>
              <a:rPr lang="en-US" sz="1800" dirty="0"/>
              <a:t>To follow along:</a:t>
            </a:r>
          </a:p>
          <a:p>
            <a:pPr marL="342900" indent="-342900">
              <a:buAutoNum type="arabicPeriod"/>
            </a:pPr>
            <a:r>
              <a:rPr lang="en-US" sz="1800" dirty="0"/>
              <a:t>Open the online tool with pre-made code </a:t>
            </a:r>
            <a:r>
              <a:rPr lang="en-US" sz="1800" dirty="0">
                <a:hlinkClick r:id="rId3"/>
              </a:rPr>
              <a:t>https://codesandbox.io/s/hackjam-starter-code-kyldwv</a:t>
            </a:r>
            <a:r>
              <a:rPr lang="en-US" sz="1800" dirty="0"/>
              <a:t> or QR code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Create a free account on the website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Press the “Fork” button to make your copy of the code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629FD8-5600-084F-DA87-DFB37556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6" y="2883809"/>
            <a:ext cx="1845992" cy="18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9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4D9B-2914-4082-9BF1-AC3D0C5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83797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c77b84-5c8b-45e0-b4dd-7ae51ddf8988">
      <Terms xmlns="http://schemas.microsoft.com/office/infopath/2007/PartnerControls"/>
    </lcf76f155ced4ddcb4097134ff3c332f>
    <TaxCatchAll xmlns="417dfe80-b67e-4708-b226-fdd00a6c630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43D66AC4884A448BF2FDC1F0DA0B87" ma:contentTypeVersion="16" ma:contentTypeDescription="Create a new document." ma:contentTypeScope="" ma:versionID="db23e5a46fe4610def2cb2627c4f63c6">
  <xsd:schema xmlns:xsd="http://www.w3.org/2001/XMLSchema" xmlns:xs="http://www.w3.org/2001/XMLSchema" xmlns:p="http://schemas.microsoft.com/office/2006/metadata/properties" xmlns:ns2="63c77b84-5c8b-45e0-b4dd-7ae51ddf8988" xmlns:ns3="417dfe80-b67e-4708-b226-fdd00a6c6300" targetNamespace="http://schemas.microsoft.com/office/2006/metadata/properties" ma:root="true" ma:fieldsID="2778b06a6411f8e9a0f0c38983ae5480" ns2:_="" ns3:_="">
    <xsd:import namespace="63c77b84-5c8b-45e0-b4dd-7ae51ddf8988"/>
    <xsd:import namespace="417dfe80-b67e-4708-b226-fdd00a6c6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7b84-5c8b-45e0-b4dd-7ae51ddf8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8cfe719-5118-4d43-ba73-4d58e9725e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dfe80-b67e-4708-b226-fdd00a6c630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27e0f157-356b-4cb3-8f6d-6425292d2198}" ma:internalName="TaxCatchAll" ma:showField="CatchAllData" ma:web="417dfe80-b67e-4708-b226-fdd00a6c63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DC2658-60D5-40C9-9216-1478B6BDE3AE}">
  <ds:schemaRefs>
    <ds:schemaRef ds:uri="http://purl.org/dc/dcmitype/"/>
    <ds:schemaRef ds:uri="http://purl.org/dc/elements/1.1/"/>
    <ds:schemaRef ds:uri="http://schemas.microsoft.com/office/2006/documentManagement/types"/>
    <ds:schemaRef ds:uri="417dfe80-b67e-4708-b226-fdd00a6c6300"/>
    <ds:schemaRef ds:uri="63c77b84-5c8b-45e0-b4dd-7ae51ddf898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6BB3B2-C809-4FF7-9B61-C63304371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7b84-5c8b-45e0-b4dd-7ae51ddf8988"/>
    <ds:schemaRef ds:uri="417dfe80-b67e-4708-b226-fdd00a6c6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D67494-4EC3-41C5-8C82-217550E1D9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5241</TotalTime>
  <Words>532</Words>
  <Application>Microsoft Office PowerPoint</Application>
  <PresentationFormat>On-screen Show (16:9)</PresentationFormat>
  <Paragraphs>105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Build a Portfolio Website</vt:lpstr>
      <vt:lpstr>Agenda</vt:lpstr>
      <vt:lpstr>Overview</vt:lpstr>
      <vt:lpstr>What websites consist of?</vt:lpstr>
      <vt:lpstr>What will we use?</vt:lpstr>
      <vt:lpstr>What will we use?</vt:lpstr>
      <vt:lpstr>Prerequirements</vt:lpstr>
      <vt:lpstr>What to download?</vt:lpstr>
      <vt:lpstr>Coding</vt:lpstr>
      <vt:lpstr>Overall view</vt:lpstr>
      <vt:lpstr>Conclusion</vt:lpstr>
      <vt:lpstr>Conclusion</vt:lpstr>
      <vt:lpstr>Next Events</vt:lpstr>
      <vt:lpstr>Next Events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Anzhelika Kurnikova</cp:lastModifiedBy>
  <cp:revision>20</cp:revision>
  <dcterms:created xsi:type="dcterms:W3CDTF">2019-11-06T18:18:56Z</dcterms:created>
  <dcterms:modified xsi:type="dcterms:W3CDTF">2023-10-22T16:42:16Z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0x0101008E43D66AC4884A448BF2FDC1F0DA0B87</vt:lpwstr>
  </property>
  <property fmtid="{D5CDD505-2E9C-101B-9397-08002B2CF9AE}" pid="3" name="MediaServiceImageTags">
    <vt:lpwstr/>
  </property>
</Properties>
</file>